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7.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0.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1.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3.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8.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9.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0.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21.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22.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2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2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 id="2147483678" r:id="rId3"/>
    <p:sldMasterId id="2147483690" r:id="rId4"/>
    <p:sldMasterId id="2147483702" r:id="rId5"/>
    <p:sldMasterId id="2147483714" r:id="rId6"/>
    <p:sldMasterId id="2147483726" r:id="rId7"/>
    <p:sldMasterId id="2147483750" r:id="rId8"/>
    <p:sldMasterId id="2147483756" r:id="rId9"/>
    <p:sldMasterId id="2147483762" r:id="rId10"/>
    <p:sldMasterId id="2147483768" r:id="rId11"/>
    <p:sldMasterId id="2147483774" r:id="rId12"/>
    <p:sldMasterId id="2147483780" r:id="rId13"/>
    <p:sldMasterId id="2147483786" r:id="rId14"/>
    <p:sldMasterId id="2147483792" r:id="rId15"/>
    <p:sldMasterId id="2147483798" r:id="rId16"/>
    <p:sldMasterId id="2147483804" r:id="rId17"/>
    <p:sldMasterId id="2147483810" r:id="rId18"/>
    <p:sldMasterId id="2147483822" r:id="rId19"/>
    <p:sldMasterId id="2147483834" r:id="rId20"/>
    <p:sldMasterId id="2147483846" r:id="rId21"/>
    <p:sldMasterId id="2147483852" r:id="rId22"/>
    <p:sldMasterId id="2147483858" r:id="rId23"/>
    <p:sldMasterId id="2147483864" r:id="rId24"/>
  </p:sldMasterIdLst>
  <p:sldIdLst>
    <p:sldId id="356" r:id="rId25"/>
    <p:sldId id="432" r:id="rId26"/>
    <p:sldId id="433" r:id="rId27"/>
    <p:sldId id="357" r:id="rId28"/>
    <p:sldId id="421" r:id="rId29"/>
    <p:sldId id="422" r:id="rId30"/>
    <p:sldId id="423" r:id="rId31"/>
    <p:sldId id="424" r:id="rId32"/>
    <p:sldId id="431" r:id="rId33"/>
    <p:sldId id="425" r:id="rId34"/>
    <p:sldId id="426" r:id="rId35"/>
    <p:sldId id="436" r:id="rId36"/>
    <p:sldId id="427" r:id="rId37"/>
    <p:sldId id="428" r:id="rId38"/>
    <p:sldId id="429" r:id="rId39"/>
    <p:sldId id="437" r:id="rId40"/>
    <p:sldId id="430" r:id="rId41"/>
    <p:sldId id="401" r:id="rId42"/>
    <p:sldId id="402" r:id="rId43"/>
    <p:sldId id="403" r:id="rId44"/>
    <p:sldId id="404" r:id="rId45"/>
    <p:sldId id="405" r:id="rId46"/>
    <p:sldId id="411" r:id="rId47"/>
    <p:sldId id="412" r:id="rId48"/>
    <p:sldId id="438" r:id="rId49"/>
    <p:sldId id="443" r:id="rId50"/>
    <p:sldId id="439" r:id="rId51"/>
    <p:sldId id="441" r:id="rId52"/>
    <p:sldId id="440" r:id="rId53"/>
    <p:sldId id="413" r:id="rId54"/>
    <p:sldId id="414" r:id="rId55"/>
    <p:sldId id="415" r:id="rId56"/>
    <p:sldId id="416" r:id="rId57"/>
    <p:sldId id="417" r:id="rId58"/>
    <p:sldId id="418" r:id="rId59"/>
    <p:sldId id="419" r:id="rId60"/>
    <p:sldId id="420" r:id="rId61"/>
    <p:sldId id="407" r:id="rId62"/>
    <p:sldId id="372" r:id="rId63"/>
    <p:sldId id="388" r:id="rId64"/>
    <p:sldId id="398" r:id="rId65"/>
    <p:sldId id="400" r:id="rId66"/>
    <p:sldId id="399" r:id="rId67"/>
    <p:sldId id="393" r:id="rId68"/>
    <p:sldId id="394" r:id="rId69"/>
    <p:sldId id="395" r:id="rId70"/>
    <p:sldId id="391" r:id="rId71"/>
    <p:sldId id="444" r:id="rId72"/>
    <p:sldId id="446" r:id="rId73"/>
    <p:sldId id="447" r:id="rId74"/>
    <p:sldId id="445" r:id="rId75"/>
    <p:sldId id="448" r:id="rId76"/>
    <p:sldId id="449" r:id="rId77"/>
    <p:sldId id="450" r:id="rId78"/>
    <p:sldId id="451" r:id="rId79"/>
    <p:sldId id="452" r:id="rId80"/>
    <p:sldId id="453" r:id="rId81"/>
    <p:sldId id="406" r:id="rId82"/>
    <p:sldId id="396" r:id="rId8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96" y="-5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slide" Target="slides/slide31.xml"/><Relationship Id="rId63" Type="http://schemas.openxmlformats.org/officeDocument/2006/relationships/slide" Target="slides/slide39.xml"/><Relationship Id="rId68" Type="http://schemas.openxmlformats.org/officeDocument/2006/relationships/slide" Target="slides/slide44.xml"/><Relationship Id="rId76" Type="http://schemas.openxmlformats.org/officeDocument/2006/relationships/slide" Target="slides/slide52.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4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slide" Target="slides/slide34.xml"/><Relationship Id="rId66" Type="http://schemas.openxmlformats.org/officeDocument/2006/relationships/slide" Target="slides/slide42.xml"/><Relationship Id="rId74" Type="http://schemas.openxmlformats.org/officeDocument/2006/relationships/slide" Target="slides/slide50.xml"/><Relationship Id="rId79" Type="http://schemas.openxmlformats.org/officeDocument/2006/relationships/slide" Target="slides/slide55.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7.xml"/><Relationship Id="rId82" Type="http://schemas.openxmlformats.org/officeDocument/2006/relationships/slide" Target="slides/slide58.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slide" Target="slides/slide32.xml"/><Relationship Id="rId64" Type="http://schemas.openxmlformats.org/officeDocument/2006/relationships/slide" Target="slides/slide40.xml"/><Relationship Id="rId69" Type="http://schemas.openxmlformats.org/officeDocument/2006/relationships/slide" Target="slides/slide45.xml"/><Relationship Id="rId77" Type="http://schemas.openxmlformats.org/officeDocument/2006/relationships/slide" Target="slides/slide53.xml"/><Relationship Id="rId8" Type="http://schemas.openxmlformats.org/officeDocument/2006/relationships/slideMaster" Target="slideMasters/slideMaster8.xml"/><Relationship Id="rId51" Type="http://schemas.openxmlformats.org/officeDocument/2006/relationships/slide" Target="slides/slide27.xml"/><Relationship Id="rId72" Type="http://schemas.openxmlformats.org/officeDocument/2006/relationships/slide" Target="slides/slide48.xml"/><Relationship Id="rId80" Type="http://schemas.openxmlformats.org/officeDocument/2006/relationships/slide" Target="slides/slide5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slide" Target="slides/slide35.xml"/><Relationship Id="rId67" Type="http://schemas.openxmlformats.org/officeDocument/2006/relationships/slide" Target="slides/slide43.xml"/><Relationship Id="rId20" Type="http://schemas.openxmlformats.org/officeDocument/2006/relationships/slideMaster" Target="slideMasters/slideMaster20.xml"/><Relationship Id="rId41" Type="http://schemas.openxmlformats.org/officeDocument/2006/relationships/slide" Target="slides/slide17.xml"/><Relationship Id="rId54" Type="http://schemas.openxmlformats.org/officeDocument/2006/relationships/slide" Target="slides/slide30.xml"/><Relationship Id="rId62" Type="http://schemas.openxmlformats.org/officeDocument/2006/relationships/slide" Target="slides/slide38.xml"/><Relationship Id="rId70" Type="http://schemas.openxmlformats.org/officeDocument/2006/relationships/slide" Target="slides/slide46.xml"/><Relationship Id="rId75" Type="http://schemas.openxmlformats.org/officeDocument/2006/relationships/slide" Target="slides/slide51.xml"/><Relationship Id="rId83"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slide" Target="slides/slide33.xml"/><Relationship Id="rId10" Type="http://schemas.openxmlformats.org/officeDocument/2006/relationships/slideMaster" Target="slideMasters/slideMaster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slide" Target="slides/slide36.xml"/><Relationship Id="rId65" Type="http://schemas.openxmlformats.org/officeDocument/2006/relationships/slide" Target="slides/slide41.xml"/><Relationship Id="rId73" Type="http://schemas.openxmlformats.org/officeDocument/2006/relationships/slide" Target="slides/slide49.xml"/><Relationship Id="rId78" Type="http://schemas.openxmlformats.org/officeDocument/2006/relationships/slide" Target="slides/slide54.xml"/><Relationship Id="rId81" Type="http://schemas.openxmlformats.org/officeDocument/2006/relationships/slide" Target="slides/slide57.xml"/><Relationship Id="rId86"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10:34:06.14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3493 793,'0'-26,"0"52,0 1,0 52,0-26,0 27,0-28,0 1,0 0,0-26,26-27,-26 26,53-26,0 0,0 0,-53 0,53 0,-53-53,0 0,53 27,-53-27,52 53,-25 0,26 0,-53 53,53-53,0 26,-53-52,0-1,0-25,0-1,0-27,0 1,0 26,0 0,0 0,0 80,0-1</inkml:trace>
  <inkml:trace contextRef="#ctx0" brushRef="#br0" timeOffset="419">4604 926,'0'-27,"26"27,1 0,-1 0,27 0,0 0,-27 0,-26 27</inkml:trace>
  <inkml:trace contextRef="#ctx0" brushRef="#br0" timeOffset="562">4604 1243,'26'0,"1"0,-1 0,27 0,-26 0,25 0</inkml:trace>
  <inkml:trace contextRef="#ctx0" brushRef="#br0" timeOffset="1216">5927 449,'0'0,"0"53,0 0,0 27,0-1,0 53,0-52,0-27,0 0,26-1,-26 28,80-27,-28-53</inkml:trace>
  <inkml:trace contextRef="#ctx0" brushRef="#br0" timeOffset="1570">6429 1084,'53'0,"-53"0,27 53,-27-26,53-1,0-26,-27 80,27-80,0 0,-27 0,-26-27,0-26,0 27,0-27,0 0,-53 53,53-26,-26 26,0 0,26 0</inkml:trace>
  <inkml:trace contextRef="#ctx0" brushRef="#br0" timeOffset="2161">7329 820,'0'-53,"0"53,-53 0,27 26,-27 1,26 26,27-27,-53 1,53 52,53-79,27 0,-27 0,26 0,-26-26,0-1,0 27,-53-79,26 79,-26 53,-26 53,26-27,0 27,-53 26,53-26,0 0,0-27,-53-26,53 26,-27-79,27 27,-26-27,-80 0,53-53,27 0,26 27,0-1,0-26,0 27,53-27,26 26,53-52</inkml:trace>
  <inkml:trace contextRef="#ctx0" brushRef="#br0" timeOffset="2865">8625 714,'0'-53,"53"53,0 0,-26 0,26 27,0 52,-53-53,0 54,0-27,-27 0,1 0,-27 26,26-53,27 1,-26-27,26 79,0-52,0-27,26 26,54-26,-1 0,0 0,-52 0</inkml:trace>
  <inkml:trace contextRef="#ctx0" brushRef="#br0" timeOffset="3157">8467 1058,'26'0,"1"-53,26 53,26 0,-26-26,26 26,1 0,-1 0,0 0,-26 0,0 0,-26 26</inkml:trace>
  <inkml:trace contextRef="#ctx0" brushRef="#br0" timeOffset="3397">9631 1058,'26'-26,"1"26,52 0,-26 0,26 0,-26 0,0 52</inkml:trace>
  <inkml:trace contextRef="#ctx0" brushRef="#br0" timeOffset="3539">9710 1428,'53'0,"27"-26,-28 26,1 0,-26 0,26 0</inkml:trace>
  <inkml:trace contextRef="#ctx0" brushRef="#br0" timeOffset="4277">11430 238,'0'0,"0"79,0 1,0-1,0 0,0 27,0 0,0 0,53 26,-53 0,26 1,-26-54,106 0,-79-52,26-27</inkml:trace>
  <inkml:trace contextRef="#ctx0" brushRef="#br0" timeOffset="4605">11959 1190,'27'0,"-27"27,26-27,-26 53,27-53,-27 53,52-53,-52 26,27-26,-1 0,27 0,-53-26,0-1,27-26,-27 0,53 27,0 26,-53 0,79 53,-26-27,-53 1,53 26,-53-27</inkml:trace>
  <inkml:trace contextRef="#ctx0" brushRef="#br0" timeOffset="4928">12859 1190,'0'27,"0"26,53 26,-53-52,0-1,26 27,-26 0,0-53,0-106,0 80,0-1,0 1,27 26,26-80,-1 80,28 0,52 0</inkml:trace>
  <inkml:trace contextRef="#ctx0" brushRef="#br0" timeOffset="5639">13705 1190,'53'0,"-26"0,26 0,0 0,26 0,0 0,1 0,-54 0,1 0</inkml:trace>
  <inkml:trace contextRef="#ctx0" brushRef="#br0" timeOffset="5895">14023 1005,'0'27,"-27"25,27-25,0 26,0-27,0 54,0-54,0 1,0-1,0 27</inkml:trace>
  <inkml:trace contextRef="#ctx0" brushRef="#br0" timeOffset="6270">14843 846,'0'27,"0"-1,0 27,-79 0,79 0,0 0,0 0,0-27,0 1,0-27,53 53,0-53,0 0,-1 0,-25 0,-27-27,26-26,-26 27,0-27</inkml:trace>
  <inkml:trace contextRef="#ctx0" brushRef="#br0" timeOffset="6427">15028 555,'0'-53,"0"80,0 26</inkml:trace>
  <inkml:trace contextRef="#ctx0" brushRef="#br0" timeOffset="6982">15372 1111,'0'53,"-53"-27,53 27,0 27,0-54,27-26,-1 0,1 0,-1 0,-26 0,106 0,-79-106,-27 80,52-27,-52 0,0-53,27 27,-27-1,0 27,0 27,0-27,-27 53,27 0,-52 106,52-80,0 1,0 52,0-26,0-26,26 25,27-52</inkml:trace>
  <inkml:trace contextRef="#ctx0" brushRef="#br0" timeOffset="7170">16589 1243,'27'0,"-27"27,0 26,0 0,0-27,-53 0,26-26</inkml:trace>
  <inkml:trace contextRef="#ctx0" brushRef="#br0" timeOffset="7987">15584 767,'-79'0,"26"0,26 0,27 79,0-52,0 26,0-27,0 27,0-26</inkml:trace>
  <inkml:trace contextRef="#ctx0" brushRef="#br0" timeOffset="10145">15584 767,'0'0,"-79"0,79 0,-27 0,27 53,-26-53,26 53,0 0,-53-53,53 26,0 1,26-27,27 0,-26 0,52 0,-26 0,-27 0,-26 53,27-53,-27 26,53-26</inkml:trace>
  <inkml:trace contextRef="#ctx0" brushRef="#br0" timeOffset="11945">18759 793,'53'0,"-53"27,53-1,-53 27,53 0,-53 0,53 0,-53 26,0-26,0-26,0-1,0-52,0-1,0-26,0 0,0 1,0 25,0 1,26-27,27 53,26 0,-52 0,-1 0</inkml:trace>
  <inkml:trace contextRef="#ctx0" brushRef="#br0" timeOffset="12177">19606 1032,'53'0,"-27"0,0-27,27 27,-26 0,-1 27,-26-1,0 27</inkml:trace>
  <inkml:trace contextRef="#ctx0" brushRef="#br0" timeOffset="12311">19632 1402,'53'0,"0"0,-27 0,27 0</inkml:trace>
  <inkml:trace contextRef="#ctx0" brushRef="#br0" timeOffset="13167">21246 688,'27'-53,"-27"26,26 27,0-53,54 53,-27 53,-53-26,0 26,0 0,0-1,0 28,-27-27,27-27,-26 27,26 26,26-26,1-53,-1 53,54-53,-28 0,-25 0</inkml:trace>
  <inkml:trace contextRef="#ctx0" brushRef="#br0" timeOffset="13407">21405 952,'0'-26,"0"26,26 0,27 0,27 0,-28 0,1 0,-26 0</inkml:trace>
  <inkml:trace contextRef="#ctx0" brushRef="#br0" timeOffset="13789">21008 555,'26'0,"-26"-26,53 26,-132 53,79 26,-53-26,53 26,0 1,0-1,0-26,0 0,0 0,0-27,53-26</inkml:trace>
  <inkml:trace contextRef="#ctx0" brushRef="#br0" timeOffset="14196">21352 899,'0'0,"-53"0,53 0,26 0,1 0,-1 0,27 0,27 0,-27 0,-27 0</inkml:trace>
  <inkml:trace contextRef="#ctx0" brushRef="#br0" timeOffset="14585">21828 661,'0'0,"0"0,0 53,0 26,0 1,0-1,0 27,0-27,0-26,0 0,0-26,0 26,0-27,27-26</inkml:trace>
  <inkml:trace contextRef="#ctx0" brushRef="#br0" timeOffset="14780">22437 1217,'79'0,"-79"0,27 53,-27 26,0-26,-53-27,26-26</inkml:trace>
  <inkml:trace contextRef="#ctx0" brushRef="#br0" timeOffset="17519">23548 820,'-27'0,"1"0,26 26,-79 27,79 0,-53-26,53 26,0-27,0 0,0 27,0-26,53-27,0 0,-27 0,27 0,0-27,-27-26,27 1,-53 25,53-52,-53 26,0 0,0 0,0 0,0 27,0-1,-26 27,-27 0,53 0,-53 53,53-26,-53-1,53 27,0-27,0 27,0 0,26-26,27-27,0 0,27 0,-27 0</inkml:trace>
  <inkml:trace contextRef="#ctx0" brushRef="#br0" timeOffset="17750">24474 846,'26'0,"27"0,-26 0,-27 53,0-26</inkml:trace>
  <inkml:trace contextRef="#ctx0" brushRef="#br0" timeOffset="17900">24395 1243,'79'0,"-53"0,27 0,-26 0</inkml:trace>
  <inkml:trace contextRef="#ctx0" brushRef="#br0" timeOffset="19115">26009 714,'0'-26,"0"-1,0-26,-27 27,1 26,26-27,-80 27,27 0,27 0,-27 27,27 52,26-52,0 26,0-27,0 0,0 27,0-26,52-27,1 0,-26 0,26 0,0 0,-53 0,53 0,-53-53,26 26,0 27,27 0,-26 53,52-26,-52-27,-1 0</inkml:trace>
  <inkml:trace contextRef="#ctx0" brushRef="#br0" timeOffset="19380">26405 873,'53'0,"0"0,-26 26,-1-26,-26 53,53-26,-53 26,0-80,0-26,27 53,-1 0,27 0,26 0</inkml:trace>
  <inkml:trace contextRef="#ctx0" brushRef="#br0" timeOffset="20030">27173 741,'0'-27,"-27"-26,-26 53,27 0,-53 0,79 27,-27 26,27-27,0 0,27 27,25-53,1 0,0 0,-53-26,27 26,-27-53,53 53,-53-53,26 132,-26-26,0 0,53 0,-53 0,0 26,0 27,0-26,0-1,0 0,-79 1,52-27,1-53,-54 26,54-26,-1 0,-52 0,79-53,-26 27,26-1,0-26,0 1,0 25,53-26,-27 27,53-27,-52 53,-1-27,27 27,-26 0,-1 0</inkml:trace>
  <inkml:trace contextRef="#ctx0" brushRef="#br0" timeOffset="20405">28178 608,'0'0,"-26"80,26 25,-53 1,0-26,53-1,-53 0,53-26,0-26,0 26,53-53,0 0,0 0,26 0</inkml:trace>
  <inkml:trace contextRef="#ctx0" brushRef="#br0" timeOffset="20952">28840 582,'26'0,"1"0,25 0,1 0,27 0,-27 26,-27-26,-26 80,0-54,0 27,0-27,0 1,0 26,-26-27,-1 27,-26-26,27 26,26-27,-53 0,53 27,0-26,26-27,54 53,-27-53,0 53,-1-53,1 0</inkml:trace>
  <inkml:trace contextRef="#ctx0" brushRef="#br0" timeOffset="21244">28813 873,'80'0,"-28"0,1 0,27 26,-1-26,0 53,-26-53,-26 0,-1 0,27 0,0 0,-26 0</inkml:trace>
  <inkml:trace contextRef="#ctx0" brushRef="#br0" timeOffset="21665">29792 582,'0'53,"0"0,0 26,27 27,-27-27,0 1,0-28,0 1,0 0,0 27,-27-54,-26 27,27-53,-1 27,-26-27,27 0,26 0,53 0,-53-27</inkml:trace>
  <inkml:trace contextRef="#ctx0" brushRef="#br0" timeOffset="21823">30348 1376</inkml:trace>
  <inkml:trace contextRef="#ctx0" brushRef="#br0" timeOffset="26518">1984 2434,'0'-27,"27"-26,-1 53,27 0,0 0,-26 0,26 27,-27-1,-26 27,53 27,-53 52,0-53,0-26,-27 0,27 0,-26 0,26-27,0 1,0 26,26-53,27 26,0-26,27 0,-1 0,-53 0</inkml:trace>
  <inkml:trace contextRef="#ctx0" brushRef="#br0" timeOffset="26801">1984 2857,'0'-53,"27"53,52 0,-26 0,0-26,26 26,1 0,26 0,-27 0,-26 0,-27 0,27 0</inkml:trace>
  <inkml:trace contextRef="#ctx0" brushRef="#br0" timeOffset="27005">2805 2831,'0'0,"26"0,27-27,0 27,-27 0,1 0,-27 0,53 0,-53 106,-27-79,1 25,-27 1</inkml:trace>
  <inkml:trace contextRef="#ctx0" brushRef="#br0" timeOffset="27118">2910 3175,'27'-27,"52"27,-26 0,0-26,0 26,26-53</inkml:trace>
  <inkml:trace contextRef="#ctx0" brushRef="#br0" timeOffset="27388">3678 2566,'0'80,"0"-1,0 27,-27-27,27 0,0 1,0-1,0 1,-26-27,26-1</inkml:trace>
  <inkml:trace contextRef="#ctx0" brushRef="#br0" timeOffset="27634">4075 3175,'53'-53,"-1"53,1-27,27 27,26 0,-27 0,0-53,1 53,-54 0</inkml:trace>
  <inkml:trace contextRef="#ctx0" brushRef="#br0" timeOffset="27874">4445 2937,'0'-27,"0"54,-79-1,79 27,0-27,0 1,0 26,0-27,26-26,-26 53,53-53,-27 0,1 0</inkml:trace>
  <inkml:trace contextRef="#ctx0" brushRef="#br0" timeOffset="28174">4974 2831,'0'26,"0"1,0 26,0-27,0 0,0 27,0-26,27-27,-27 53,53-53,-1 53,-25-53</inkml:trace>
  <inkml:trace contextRef="#ctx0" brushRef="#br0" timeOffset="28318">5292 2566,'0'27</inkml:trace>
  <inkml:trace contextRef="#ctx0" brushRef="#br0" timeOffset="28482">5768 3042,'53'80,"-53"-54,-27 27,-26 27,-52-28,78-52</inkml:trace>
  <inkml:trace contextRef="#ctx0" brushRef="#br0" timeOffset="29644">7646 2513,'0'0,"53"0,-26 0,-27 0,26 0,-26 53,0 27,0-28,53-25,-53 26,0 0,0-27,0 1,0 26,0-1,0-25,53 26,0-53,0 0,26 0,-26 0,0 0,-26 0,-27 26</inkml:trace>
  <inkml:trace contextRef="#ctx0" brushRef="#br0" timeOffset="29870">7726 2910,'26'0,"27"0,27 0,-1 0,0 0,-26 0</inkml:trace>
  <inkml:trace contextRef="#ctx0" brushRef="#br0" timeOffset="30171">7355 2434,'0'26,"0"1,0-1,0 54,0-27,27-1,-27 1,53 27,-53-27,53 0,0-1,-27-52,1 53</inkml:trace>
  <inkml:trace contextRef="#ctx0" brushRef="#br0" timeOffset="30446">8414 2513,'0'53,"0"0,0 26,0 1,0-1,0 1,0-1,0 0,0 1,0-27</inkml:trace>
  <inkml:trace contextRef="#ctx0" brushRef="#br0" timeOffset="30682">8837 2963,'53'0,"0"0,0 0,0 0,-27 0,-26 26,-53 1</inkml:trace>
  <inkml:trace contextRef="#ctx0" brushRef="#br0" timeOffset="30815">8969 3228,'80'0,"-1"0,-26 0,0 0,0 0,-27 0</inkml:trace>
  <inkml:trace contextRef="#ctx0" brushRef="#br0" timeOffset="31490">11351 2302,'-106'0,"-79"26,-27-26,-26 0,26 0,0 53,54-53,25 0,1 0,79 0,27 0,26-27,0 27,0 27,0 26,0 26,0 1,0 25,0 1,0-26,0-1,53 0,-53-26,0-26,26 26,-26-27,53-26,0-26</inkml:trace>
  <inkml:trace contextRef="#ctx0" brushRef="#br0" timeOffset="31774">10583 2831,'80'0,"-54"0,-26 0,0 53,0 0,-26-27,-1-26,-26 53,-26 0,79-27,26-26,80 0,53 0,0 0,-53 0,-1-26</inkml:trace>
  <inkml:trace contextRef="#ctx0" brushRef="#br0" timeOffset="31946">12197 3069,'27'53,"-27"0,0 0,-53-27,26-26,1 0</inkml:trace>
  <inkml:trace contextRef="#ctx0" brushRef="#br0" timeOffset="33398">13891 2884,'0'79,"-53"-26,53 0,0-27,0 1,53 26,26-53,0 0,1-27,-27 1,26-27,-26 0,0-26,-53-27,26 26,-26 1,0 26,0 0,0 53,0-53,-53 53,1 0,25 0,1 0,-27 53,53-26,-27-1,27 27,0-27,0 1,0 52,53-79,-26 27,26-27,-1 0,28 0,-27 0</inkml:trace>
  <inkml:trace contextRef="#ctx0" brushRef="#br0" timeOffset="33660">15028 2778,'53'0,"-26"-53,-1 53,54 0,-54 0,0 26,-26 1,-26-27</inkml:trace>
  <inkml:trace contextRef="#ctx0" brushRef="#br0" timeOffset="33788">15028 3122,'53'0,"0"0,0 0,0 0,0-27</inkml:trace>
  <inkml:trace contextRef="#ctx0" brushRef="#br0" timeOffset="34409">16272 2354,'0'27,"0"26,0-27,0 27,0-26,53-1,-53 27,26-26,27 25</inkml:trace>
  <inkml:trace contextRef="#ctx0" brushRef="#br0" timeOffset="34628">16589 2381,'0'26,"0"1,27 26,-27-27,0 1,53 26,-53-27,26-26</inkml:trace>
  <inkml:trace contextRef="#ctx0" brushRef="#br0" timeOffset="34967">16854 1931,'0'27,"0"26,-79-1,52-52,1 0,-27 53,26-53,-26 0,0 0,27-26,0 26,-54-53,54 53,-1 0,-26-53,27 53,-1 0,-25 27,25-27,-26 52,27 1,26 0</inkml:trace>
  <inkml:trace contextRef="#ctx0" brushRef="#br0" timeOffset="35775">16007 2910,'27'0,"26"0,-27 0,54 0,25 0,54 0,-27 0,54 0,-1 0,-26 0,-54 0,-52 0,-26 0,26 0,-53 53</inkml:trace>
  <inkml:trace contextRef="#ctx0" brushRef="#br0" timeOffset="36308">16510 3069,'0'53,"0"0,0-27,0 1,0 26,0-1,0-25,53-27,26 0,-52 0,-1 0,54 0,-54 0,1 0,-27-79,52 79,-52-27,0 54,0 25,0-25,0-1,0 27,0 27,0-27,0-1,-26 28,26-1,-53-26</inkml:trace>
  <inkml:trace contextRef="#ctx0" brushRef="#br0" timeOffset="36619">18468 3042,'26'0,"-26"27,-26 26,-80 0,27-27</inkml:trace>
  <inkml:trace contextRef="#ctx0" brushRef="#br0" timeOffset="39884">20108 2275,'0'-26,"-53"105,53-26,-52 0,52 26,0 1,0-1,0 0,0 1,0-1,0-26,52 0,1 0,27-53,-27 0</inkml:trace>
  <inkml:trace contextRef="#ctx0" brushRef="#br0" timeOffset="40162">20479 2963,'26'0,"-26"26,80-26,-27 27,26-27,-53 0,1 0,26 0,-53 0,0-79,-53 52,26-26,-26 53,27-26,-27 26,53 0</inkml:trace>
  <inkml:trace contextRef="#ctx0" brushRef="#br0" timeOffset="40777">21220 2778,'0'-27,"0"1,0 26,-80 0,54 0,-27 0,0 0,26 0,27 53,0 0,0-53,80 0,-54 0,27 0,-26 0,26 0,-27 0,-26 53,0 0,0 26,0 0,0 27,0 79,0-26,0-53,0-27,0-26,-26 0,-27-53,0 0,26-79,27 52,-79-26,79 0,0-26,0 26,0 27,0-27,53 53,53-53,-27 53,0 0,1 0</inkml:trace>
  <inkml:trace contextRef="#ctx0" brushRef="#br0" timeOffset="41819">21855 2566,'26'0,"27"0,-27-26,27 26,0 0,0 26,-26 27,-27 0,0 0,0 26,0-26,0 27,-27-28,27 1,-26 0,26 0,0-26,0-1,0-26,26 80,54-80,-1 0,-26 0,-27 0</inkml:trace>
  <inkml:trace contextRef="#ctx0" brushRef="#br0" timeOffset="42082">21775 2937,'27'0,"-1"0,27-53,0 53,0 0,26 0,1 26,-1-26,0 27,-26-27,-26 52,26-52</inkml:trace>
  <inkml:trace contextRef="#ctx0" brushRef="#br0" timeOffset="42269">22834 2989,'0'-26,"52"26,-25 0,-1-26,27 26,-26 0,-1 0,-26 0,0 79</inkml:trace>
  <inkml:trace contextRef="#ctx0" brushRef="#br0" timeOffset="42403">22807 3254,'53'0,"0"0,-27 0,1 0,-1 0</inkml:trace>
  <inkml:trace contextRef="#ctx0" brushRef="#br0" timeOffset="43112">23786 2328,'0'185,"0"0,0-52,0-27,27 26,-27-53,52 1,-52-27</inkml:trace>
  <inkml:trace contextRef="#ctx0" brushRef="#br0" timeOffset="43469">24183 3069,'26'0,"-26"26,0 27,0-26,53-1,-53 27,27-26,26-27,0-27,-53-26,26 27,-26-1,53-26,0 53,-27 0,27 0,-26 27,-1-27,27 53,0 0,-53 0</inkml:trace>
  <inkml:trace contextRef="#ctx0" brushRef="#br0" timeOffset="44323">25876 2487,'0'-27</inkml:trace>
  <inkml:trace contextRef="#ctx0" brushRef="#br0" timeOffset="44611">25876 2460,'-26'0,"-27"0,26 53,-25 27,52 52,-80-26,80 26,0-79,0 26,0-26,0 0,0 27,0-54,0 27,0-53</inkml:trace>
  <inkml:trace contextRef="#ctx0" brushRef="#br0" timeOffset="46907">25823 2460,'0'-53,"-26"53,79 0,0 0,26 0,0 0,27 0,0 0,53 0,-27-26,-52 26,-54 0,0 0,-26 26</inkml:trace>
  <inkml:trace contextRef="#ctx0" brushRef="#br0" timeOffset="47387">26220 2751,'53'0,"0"0,0 27,-53 26,0-27,-53 27,27-26,-27 25,26-25,54-27,-1 0,54 0,-28 0,1 0,-26 53</inkml:trace>
  <inkml:trace contextRef="#ctx0" brushRef="#br0" timeOffset="48181">27120 2857,'53'0,"-27"0,27 0,0 0,26 0,-26 0,-26 0,-1 0,54 0</inkml:trace>
  <inkml:trace contextRef="#ctx0" brushRef="#br0" timeOffset="48475">27411 2672,'0'-26,"-53"26,53 0,0 79,0-26,0-27,0 1,0 26,0-27,0 1,53 25,-27-52</inkml:trace>
  <inkml:trace contextRef="#ctx0" brushRef="#br0" timeOffset="48796">28072 2619,'0'27,"0"-27,0 79,-53-53,53 1,-53 26,53-27,0 27,0-26,0-1,53-26,0 53,-26-53,26 0,-27 0</inkml:trace>
  <inkml:trace contextRef="#ctx0" brushRef="#br0" timeOffset="48985">28258 2249,'26'-27,"-26"54,0-1</inkml:trace>
  <inkml:trace contextRef="#ctx0" brushRef="#br0" timeOffset="49321">28681 2328,'0'-26,"0"26,-53 52,0 1,27 27,-54 26,1-27,52 27,27-27,0 1,0-1,0 0,27 1,52 26,-26-54,26 54,1 0,-27-53</inkml:trace>
  <inkml:trace contextRef="#ctx0" brushRef="#br0" timeOffset="50169">29157 2090,'0'53,"0"-27,0 27,27-26,-27 26,0-1,26-25,-26-1,53-26,-53 53,26-53</inkml:trace>
  <inkml:trace contextRef="#ctx0" brushRef="#br0" timeOffset="50394">29448 2063,'0'27,"0"-1,0 27,0 0,0 27,0-28,0-25,0-1,0-26</inkml:trace>
  <inkml:trace contextRef="#ctx0" brushRef="#br0" timeOffset="50739">29607 1878,'0'0,"0"53,0-26,-27-27,-25 0,-1 0,26-27,-26 27,27-79,-1 79,-26-27,27 27,-27 0,27 0,-1 0,1 0,-27 27,53-1,-27 27,27-26</inkml:trace>
  <inkml:trace contextRef="#ctx0" brushRef="#br0" timeOffset="51270">29078 2725,'0'-27,"-27"27,27 0,27 0,79-52,-27 52,27 0,0-53,26 53,-53 0,-26 0,0 0,-26 0,-27 26,52-26,-52 27</inkml:trace>
  <inkml:trace contextRef="#ctx0" brushRef="#br0" timeOffset="51690">29263 2937,'0'52,"0"-52,0 53,26-26,-26 26,53-53,-26 26,26-26,-27 0,27-79,-53 26,0 53,0 79,0-52,0-1,0 27,0-26,0-1,0 27</inkml:trace>
  <inkml:trace contextRef="#ctx0" brushRef="#br0" timeOffset="52478">30057 2566,'0'-26,"0"26,79 0,-26 0,0 0,0 0,0 0,0 0,-27 0,1 53,25-53</inkml:trace>
  <inkml:trace contextRef="#ctx0" brushRef="#br0" timeOffset="52732">30295 2381,'-53'79,"53"-26,0 0,0 27,0-28,0-25,0-1,0 27</inkml:trace>
  <inkml:trace contextRef="#ctx0" brushRef="#br0" timeOffset="53544">30533 2354,'0'-52,"79"52,-52 0,26 0,0 26,-27 0,-26 27,53-26,-53 26,0 0,-26-27,26 1,-53 26,53-27,-53-26,53 53,-53-53,53 26,26 1,27-27,-26 53,26-53,-27 0,27 0</inkml:trace>
  <inkml:trace contextRef="#ctx0" brushRef="#br0" timeOffset="53850">31221 2354,'0'-52,"0"157,-27-25,27-27,0 26,0-26,0 26,0-26,0 0,0-26,53 26</inkml:trace>
  <inkml:trace contextRef="#ctx0" brushRef="#br0" timeOffset="54248">31512 2593,'-27'0,"1"0,0 0,-27 0,26 0,1 0,-27 53,26-53,27 26,0 0,0 27,0-53,0 27,53-27,0 0,0 0,0 26,0-26,0 0,26 0,-52 0,-1 0</inkml:trace>
  <inkml:trace contextRef="#ctx0" brushRef="#br0" timeOffset="54562">31962 2646,'0'0,"0"52,0 1,0 0,26 0,-26-26,0 26,80-27</inkml:trace>
  <inkml:trace contextRef="#ctx0" brushRef="#br0" timeOffset="54819">32279 2698,'0'0,"0"53,0-26,0-1,0 27,0-26,27-1,-27 27,26-53</inkml:trace>
  <inkml:trace contextRef="#ctx0" brushRef="#br0" timeOffset="55209">32808 2222,'0'0,"-53"27,27-1,-27 27,27-27,-27 27,26-53,1 27,-54-27,27 0,1 0,-1 0,0-27,-27-26,27 27,1 26,-1-53,26 53,1 0,-54 0,80 27,0 25,0 1,0 0,0-26,0 26,53-53</inkml:trace>
  <inkml:trace contextRef="#ctx0" brushRef="#br0" timeOffset="55748">33046 2090,'0'53,"0"0,0 0,0 26,0 0,0 1,0-1,0-26,0 0,0 0,0 0,0 0,0-27,-26 27,26-26,-79-27,79 52,-53-52,0 27</inkml:trace>
  <inkml:trace contextRef="#ctx0" brushRef="#br0" timeOffset="57203">29369 2884,'0'-27,"0"54,0-1,0 27,-53-27,53 27,-53-53</inkml:trace>
  <inkml:trace contextRef="#ctx0" brushRef="#br0" timeOffset="61448">19500 2751,'0'0,"26"0,27 0,-26 0,-1 0,53 0,-79 27</inkml:trace>
  <inkml:trace contextRef="#ctx0" brushRef="#br0" timeOffset="61606">19526 3042,'53'0,"-26"0,26 0,-1 0</inkml:trace>
  <inkml:trace contextRef="#ctx0" brushRef="#br0" timeOffset="62332">18997 2381,'0'-53,"-26"53,-27 0,0 0,53 26,-27-26,27 53,0-26,-53 26,53-27,0 27,0 0,0 26,27-26,-27 0,53 0,-53-26,26-1,-26 53</inkml:trace>
  <inkml:trace contextRef="#ctx0" brushRef="#br0" timeOffset="62558">18680 2778,'26'0,"27"-53,0 53,26 0,1-27,-27 27,-1-52</inkml:trace>
  <inkml:trace contextRef="#ctx0" brushRef="#br0" timeOffset="64936">6826 3995,'-26'-79,"-1"52,-26-26,27 53,26-26,-26 26,-27 26,53 27,-53 0,53 26,-53 80,53-27,0-26,0 27,0-28,0-25,0-1,0-26,0 0,0 0</inkml:trace>
  <inkml:trace contextRef="#ctx0" brushRef="#br0" timeOffset="65182">6271 4630,'0'-27,"26"27,53-26,-26 26,0 0,53 0,-26-53,-1 53,-26 0</inkml:trace>
  <inkml:trace contextRef="#ctx0" brushRef="#br0" timeOffset="65468">7038 4630,'0'26,"0"27,0 0,53 0,-27-53,1 0,26 0,-27 0,-26 0,0-79,0 52,0 1,-26-27,-27 26,26 27,27 27</inkml:trace>
  <inkml:trace contextRef="#ctx0" brushRef="#br0" timeOffset="66081">7752 4683,'27'0,"26"0,0 0,0 0,-27 0</inkml:trace>
  <inkml:trace contextRef="#ctx0" brushRef="#br0" timeOffset="66256">7858 5000,'53'0,"0"0,0 0,0 0</inkml:trace>
  <inkml:trace contextRef="#ctx0" brushRef="#br0" timeOffset="68228">9446 4074,'-27'-26,"27"-27,-53 53,53 53,0 0,0 0,0 26,27 27,-27 53,0-80,53 0,-53-26,26 27,-26-27,79-1,-52 1,-1-53</inkml:trace>
  <inkml:trace contextRef="#ctx0" brushRef="#br0" timeOffset="68558">9816 4736,'53'26,"-27"1,1 26,52-53,-52 0,-27-53,0 26,26 1,-26-54,53 80,0 0,0 53,26 0,-79-26,27-27</inkml:trace>
  <inkml:trace contextRef="#ctx0" brushRef="#br0" timeOffset="69085">11113 4259,'0'-26,"-27"26,-26-53,-26 53,-1 0,27 0,-26 0,26 0,0 0,27 0,-54 0,54 0,0 0,-1 0,27 27,-53 25,53-25,0 52,0 1,0-1,0 0,53 1,-53-27,0 26,27-52,-27-1,0 27,26-53,-26 53,53-53</inkml:trace>
  <inkml:trace contextRef="#ctx0" brushRef="#br0" timeOffset="69389">10795 4656,'53'0,"0"0,-27 0,-26 27,0 52,0-26,0-26,0-27,0 26,27-26,26 0,0 0,0 0,-1 0,1 0</inkml:trace>
  <inkml:trace contextRef="#ctx0" brushRef="#br0" timeOffset="70273">11615 4709,'80'-53,"-27"53,-1 0,28-26,-1 26,1 0,-54 0,-26-27,53 27</inkml:trace>
  <inkml:trace contextRef="#ctx0" brushRef="#br0" timeOffset="70522">11800 4445,'0'26,"0"1,0-1,0 27,0-27,0 1,53 26,-53-27,0 27,0-26,27-27</inkml:trace>
  <inkml:trace contextRef="#ctx0" brushRef="#br0" timeOffset="70829">12383 4312,'26'0,"-26"53,0-26,0 26,-26 0,26-27,0 1,0 25,0-25,0 26,26-53,27 53,0-53,26 0,-26 0</inkml:trace>
  <inkml:trace contextRef="#ctx0" brushRef="#br0" timeOffset="71010">12488 4074,'0'-53,"0"53,0 53</inkml:trace>
  <inkml:trace contextRef="#ctx0" brushRef="#br0" timeOffset="71383">13123 4127,'0'-26,"-79"52,53 54,-27 25,0 54,53-53,-27 0,27-27,0 1,0-1,0-26,0 0,27 0,-1-27,54-26,-1 80,0-80,-26 0</inkml:trace>
  <inkml:trace contextRef="#ctx0" brushRef="#br0" timeOffset="71811">13705 4127,'0'0,"53"0,-53 53,0 0,0-27,27 1,-27 26,0-27,53 1,-27 52</inkml:trace>
  <inkml:trace contextRef="#ctx0" brushRef="#br0" timeOffset="72021">13970 4127,'0'0,"0"53,0-26,0-1,0 27,0-27,53 27,-27-26</inkml:trace>
  <inkml:trace contextRef="#ctx0" brushRef="#br0" timeOffset="72337">14129 3757,'0'-27,"0"27,-53 0,26 0,1 0,-27 0,0 53,27-53,-27 0,26 27,-26-27,0 0,53 26,-52-26,52 53,-53-53</inkml:trace>
  <inkml:trace contextRef="#ctx0" brushRef="#br0" timeOffset="72839">13414 4498,'0'-27,"53"27,-26 0,26 0,26 0,27 0,53 0,-54 0,28-53,-54 53,1 0,-1 0,-26 0,0 0,-27 27,-26-1</inkml:trace>
  <inkml:trace contextRef="#ctx0" brushRef="#br0" timeOffset="73243">14049 4789,'0'0,"0"26,53-26,-53 53,27-53,-27 26,26-26,1 0,-27 0,53 0,-53-79,26 26,-26 0,53 53,-53 27,26 26,-26 26,0-53,53 1,-53 26</inkml:trace>
  <inkml:trace contextRef="#ctx0" brushRef="#br0" timeOffset="73581">15002 3836,'0'80,"0"-1,0 27,0 26,0-53,0-26,0 0,0 0,0 0,0 26,0-52,-27 26,27-27,-79 27,53 0,-27 0,0 26,53-26,53-53,-27 0</inkml:trace>
  <inkml:trace contextRef="#ctx0" brushRef="#br0" timeOffset="73791">15610 4842,'27'0,"-27"52,0-25,-79 26,26-53</inkml:trace>
  <inkml:trace contextRef="#ctx0" brushRef="#br0" timeOffset="74927">17595 4101,'0'-53,"0"26,0 1,0-27,-27 53,-26 0,1 79,-28-26,27 27,-26-1,52 0,27 54,-79-27,79-1,0-25,0-27,0 0,0-27,0 27,0-27</inkml:trace>
  <inkml:trace contextRef="#ctx0" brushRef="#br0" timeOffset="75151">16960 4630,'26'-27,"27"27,0 0,26 0,-26 0,0 0,0 0,0 0,0 0</inkml:trace>
  <inkml:trace contextRef="#ctx0" brushRef="#br0" timeOffset="75377">17754 4551,'0'26,"0"0,0 1,0 26,0-27,0 1,0 26,52 0</inkml:trace>
  <inkml:trace contextRef="#ctx0" brushRef="#br0" timeOffset="75707">18362 4603,'53'0,"0"0,-27 0,27 0,-26 0,-27 0</inkml:trace>
  <inkml:trace contextRef="#ctx0" brushRef="#br0" timeOffset="75857">18415 4921,'79'0,"-52"-27,-1 27,27 0</inkml:trace>
  <inkml:trace contextRef="#ctx0" brushRef="#br0" timeOffset="76727">19129 3942,'0'26,"0"54,0-1,53 1,-53-1,0 0,0 1,0-1,53 27,-53-53,27 0,-27-27,26-26</inkml:trace>
  <inkml:trace contextRef="#ctx0" brushRef="#br0" timeOffset="77095">19473 4789,'0'26,"53"-26,-53 27,53-27,-53 52,53-52,-53 27,27-27,-27-27,52-25,-52-1,27 26,-1-26,27 53,-26 0,-27 0,26 0,-26 53,53-53,-53 27,27 26</inkml:trace>
  <inkml:trace contextRef="#ctx0" brushRef="#br0" timeOffset="77619">21061 4233,'-53'0,"0"0,0-53,-26 53,26 0,0-53,26 53,-25 0,52-26,-27 26,1 0,-54 0,54 0,-1 53,-26-53,27 79,-53-26,52 0,27 0,0-27,0 1,0 26,0-27,0 1,0 25,53-25,-53 26,0-27,26 1</inkml:trace>
  <inkml:trace contextRef="#ctx0" brushRef="#br0" timeOffset="77918">20823 4577,'79'-26,"-52"26,25 0,-52 0,0 52,0 1,-26-53,26 53,0-26,53-27,0 0,0 0,-27 0,27 0</inkml:trace>
  <inkml:trace contextRef="#ctx0" brushRef="#br0" timeOffset="79001">21749 4603,'53'0,"0"-52,0 52,-1 0,1 0,27 0,-54 0,1 0,26 0</inkml:trace>
  <inkml:trace contextRef="#ctx0" brushRef="#br0" timeOffset="79264">21934 4445,'0'26,"0"27,0-26,0 25,0 1,0 27,26-27,-26-27,27 27</inkml:trace>
  <inkml:trace contextRef="#ctx0" brushRef="#br0" timeOffset="79609">22701 4339,'-53'26,"27"1,26-1,-53 27,53-26,0-1,0 27,0-27,0 1,53-27,-27 79,1-79,26 0,-27 0,27-53</inkml:trace>
  <inkml:trace contextRef="#ctx0" brushRef="#br0" timeOffset="79781">22807 4074,'0'-53,"27"53</inkml:trace>
  <inkml:trace contextRef="#ctx0" brushRef="#br0" timeOffset="80155">23574 3968,'-53'0,"27"53,-27 0,27 27,-27 25,53 1,-80 0,80-26,-26-1,26 0,0 1,0-1,53 27,0-53,0 0,26 26,0-26,-26-53,0 53</inkml:trace>
  <inkml:trace contextRef="#ctx0" brushRef="#br0" timeOffset="81123">24156 3968,'0'-52,"0"78,0 27,0-27,0 1,0 26,0-27,27 27,-27-26,53-1,-27-26</inkml:trace>
  <inkml:trace contextRef="#ctx0" brushRef="#br0" timeOffset="81333">24395 4021,'26'0,"-26"27,0 26,27-27,-27 1,0 26,0-27,52 0,-52 27</inkml:trace>
  <inkml:trace contextRef="#ctx0" brushRef="#br0" timeOffset="81679">24633 3863,'0'0,"0"0,-80 0,54 53,-1-53,-25 26,25-26,-26 0,27 0,-27 0,0 0,-27 0,54-79,0 79,26-27,-80 27,54 0,-1 27,27-1,0 27,0-27</inkml:trace>
  <inkml:trace contextRef="#ctx0" brushRef="#br0" timeOffset="82068">23945 4551,'79'0,"-52"0,26-27,-1 27,28 0,-1 0,1 0,-1 0,0 0,1 0,-1 0,-26 0,0 0,0 0,-27 0,27 27</inkml:trace>
  <inkml:trace contextRef="#ctx0" brushRef="#br0" timeOffset="82466">24474 4815,'0'27,"26"-27,-26 52,27-25,-27-1,53 27,-27-53,-26-26,27-27,-27 26,53 1,-53-27,26 53,-26 27,27-27,-27 79,0-53,0 1,52 26,-52-27,0 1,0 26</inkml:trace>
  <inkml:trace contextRef="#ctx0" brushRef="#br0" timeOffset="82884">25215 4498,'0'0,"0"-27,53 27,-27 0,1-26,26 26,26 0,-26 0,-27 0,1 0</inkml:trace>
  <inkml:trace contextRef="#ctx0" brushRef="#br0" timeOffset="83118">25374 4312,'0'-53,"0"133,0-27,0 0,0 0,0 0,26 26,-26-26,26-27</inkml:trace>
  <inkml:trace contextRef="#ctx0" brushRef="#br0" timeOffset="83651">25770 4339,'0'-27,"27"27,-1 0,1 0,26 0,-27 27,-26-1,53 27,-53-26,0-1,0 27,0-26,-53-27,53 52,-53-52,53 53,-26-53,26 27,0-1,0 27,79-53,-52 0,-1 0,27 0,-27 0,1 0,26-26,-53-1</inkml:trace>
  <inkml:trace contextRef="#ctx0" brushRef="#br0" timeOffset="83928">26247 4392,'0'26,"0"1,0 26,0-27,0 1,0 25,26-52,-26 80,27-80</inkml:trace>
  <inkml:trace contextRef="#ctx0" brushRef="#br0" timeOffset="84152">26432 4524,'0'27,"0"25,0-25,26-1,-26 27</inkml:trace>
  <inkml:trace contextRef="#ctx0" brushRef="#br0" timeOffset="84512">26644 4180,'0'0,"0"53,-27-53,27 53,-79-53,52 0,1 0,-27 0,0 0,27 0,-54-53,54 53,-1-53,-52 0,52 27,-26 52,53 27,0 0</inkml:trace>
  <inkml:trace contextRef="#ctx0" brushRef="#br0" timeOffset="85405">26882 3995,'0'53,"53"26,-53 1,79-1,-79 0,26 1,-26-1,0 0,0 1,0-27,0 0,0 0,-79-53,26 52,0-25,53 26,27-53,-1 0</inkml:trace>
  <inkml:trace contextRef="#ctx0" brushRef="#br0" timeOffset="85674">27384 4551,'27'0,"26"0,0 0,-27 0,-26 0</inkml:trace>
  <inkml:trace contextRef="#ctx0" brushRef="#br0" timeOffset="85832">27437 4868,'27'0,"-1"0,27 0,-26 0,-1 0</inkml:trace>
  <inkml:trace contextRef="#ctx0" brushRef="#br0" timeOffset="86516">28019 3863,'0'53,"0"-1,0 28,0-1,0 27,0 0,0 0,0 0,0-27,0-26,0 0,27 0,-27 0</inkml:trace>
  <inkml:trace contextRef="#ctx0" brushRef="#br0" timeOffset="86861">28258 4762,'0'27,"26"-27,-26 53,0 26,26-79,-26 26,53-26,-53-26,27-27,-27 0,53 0,-27-26,27 79,-26 0,-27 26,26-26,-26 27,53-27,-53 53,0 0</inkml:trace>
  <inkml:trace contextRef="#ctx0" brushRef="#br0" timeOffset="87422">29475 4021,'0'-26,"-53"26,0 0,0 0,26 0,-26 0,27 0,0 0,-54 53,54-53,-1 0,-52-27,26 27,0 0,27 27,26-1,0 27,0 0,0 26,0 27,0-26,0-27,0 0,0-1,0-25,0-1,26-26,-26 53,0-26</inkml:trace>
  <inkml:trace contextRef="#ctx0" brushRef="#br0" timeOffset="87730">29210 4498,'26'0,"27"0,0 0,-53 0,0 53,0-1,-26-25,26 26,26-27,1-26,26 0,0 0,26 0</inkml:trace>
  <inkml:trace contextRef="#ctx0" brushRef="#br0" timeOffset="88934">29792 4471,'0'0,"27"0,25 0,28-26,-27 26,0 0,-27 0</inkml:trace>
  <inkml:trace contextRef="#ctx0" brushRef="#br0" timeOffset="89182">29924 4286,'0'0,"0"53,27 0,-27-27,0 27,0-26,0 26,0-1,0 1,0 0</inkml:trace>
  <inkml:trace contextRef="#ctx0" brushRef="#br0" timeOffset="89678">30427 4312,'-26'27,"26"26,0-27,0 1,0 26,0 26,0-26,26-27,1 27</inkml:trace>
  <inkml:trace contextRef="#ctx0" brushRef="#br0" timeOffset="89864">30533 4074</inkml:trace>
  <inkml:trace contextRef="#ctx0" brushRef="#br0" timeOffset="90188">30930 3968,'0'0,"-53"53,-26 27,-1 26,54-27,26 53,-53-26,53 0,0 26,0-26,53-27,-27 1,27-27,-26-27,-27 27</inkml:trace>
  <inkml:trace contextRef="#ctx0" brushRef="#br0" timeOffset="92283">31433 3836,'0'-26,"52"26,-52-27,0-26,-26 53,26-26,-26 26,-1 0,-26 0,-26 0,79 79,0 1,53-27,-27-53,1 0,26 0,-1 0,-25 0,-27-53,0 26,0 27,0 53,0-26,0-1,0 27,0-27,0 27,0 0,0 0</inkml:trace>
  <inkml:trace contextRef="#ctx0" brushRef="#br0" timeOffset="92512">31776 4074,'0'0,"0"53,0-26,0-1,0 27,0 26,27-79</inkml:trace>
  <inkml:trace contextRef="#ctx0" brushRef="#br0" timeOffset="92725">31962 4101,'0'0,"26"53,-26 26,0-26,53 0,-26-53</inkml:trace>
  <inkml:trace contextRef="#ctx0" brushRef="#br0" timeOffset="93044">32279 3810,'-26'0,"26"26,-27-26,1 27,-54-27,54 0,0 0,-54-27,54 27,-1-53,-26 53,53-53,-53 53,27 0,26 27,-53-1,53 27,-26 27,26-1</inkml:trace>
  <inkml:trace contextRef="#ctx0" brushRef="#br0" timeOffset="93472">31353 4392,'27'0,"26"0,-27-27,27 27,53 0,52 0,-52 0,0 0,-26 0,-1 0,0 0,-52 27,26-1,-53 27</inkml:trace>
  <inkml:trace contextRef="#ctx0" brushRef="#br0" timeOffset="93841">31882 4815,'0'27,"0"-1,0 27,27 0,-1-27,1-26,26 0,-53-26,0-27,53 0,-53 0,52-26,-52 52,0 80,27 0,-27 26,0-26,0-26,0 26,0 0,53 0,-53 0,0-27,26-26</inkml:trace>
  <inkml:trace contextRef="#ctx0" brushRef="#br0" timeOffset="94088">32941 3889,'0'0,"0"53,0 0,0 53,0-27,0 0,0 1,0-1,-106 27,53 0,26-27,-52 27,26-27,0-26</inkml:trace>
  <inkml:trace contextRef="#ctx0" brushRef="#br0" timeOffset="95669">7064 5344,'0'-53,"0"27,0-1,0-25,-26 25,-53 27,-1 0,54 27,-27 25,53 54,-53 0,53 0,0 0,0 26,0-53,0 1,0-27,0 0,0 0,0-1,-53 1</inkml:trace>
  <inkml:trace contextRef="#ctx0" brushRef="#br0" timeOffset="95881">6535 5794,'0'-26,"53"26,-26-53,26 53,52 0,1 0,26 0,-26 0</inkml:trace>
  <inkml:trace contextRef="#ctx0" brushRef="#br0" timeOffset="96150">7382 5900,'53'0,"-27"53,27-53,-53 26,0 1,-53-27,53 79,-26-79,52 27,54-27,-1 0,27 0,-53 0</inkml:trace>
  <inkml:trace contextRef="#ctx0" brushRef="#br0" timeOffset="96344">8176 6270,'0'80,"0"-54,-27 27,-26 0,53-27,-26-26</inkml:trace>
  <inkml:trace contextRef="#ctx0" brushRef="#br0" timeOffset="96990">9763 5424,'0'-27,"-26"27,-54 0,54 0,-27 0,26 27,-25 26,25 52,27 1,-53 0,53 26,0-26,0 0,0 0,0 0,0-53,0-27</inkml:trace>
  <inkml:trace contextRef="#ctx0" brushRef="#br0" timeOffset="97190">9313 5979,'27'-26,"-1"26,27-53,0 53,0 0,26 0,-26 0</inkml:trace>
  <inkml:trace contextRef="#ctx0" brushRef="#br0" timeOffset="97524">9922 5926,'53'0,"-27"0,-26 27,0 52,-26-52,-27 26,26-27,-25 27,52-27,26-26,0 0,1 0,26 0,26 53,-52-53,-27 27,0-1,0 27,-80-26,27 26,0-53</inkml:trace>
  <inkml:trace contextRef="#ctx0" brushRef="#br0" timeOffset="97761">11060 6164,'0'27,"0"26,-80 0,54-27</inkml:trace>
  <inkml:trace contextRef="#ctx0" brushRef="#br0" timeOffset="97958">11695 6270,'79'-26,"-53"26,1 0,26 0,0 0,-27 0</inkml:trace>
  <inkml:trace contextRef="#ctx0" brushRef="#br0" timeOffset="98197">12488 6244,'53'0,"27"0,-54 0,27 0,26 0,-26 0,-26 0</inkml:trace>
  <inkml:trace contextRef="#ctx0" brushRef="#br0" timeOffset="98370">13573 6350,'53'-27,"-53"54,-53-1,0 27,0-53</inkml:trace>
  <inkml:trace contextRef="#ctx0" brushRef="#br0" timeOffset="99089">14261 6323,'27'-26,"52"26,-53 0,1 0,26 0</inkml:trace>
  <inkml:trace contextRef="#ctx0" brushRef="#br0" timeOffset="99253">14896 6323,'79'0,"-52"-79,-1 79,-26 26,0 1</inkml:trace>
  <inkml:trace contextRef="#ctx0" brushRef="#br0" timeOffset="99389">15293 6323</inkml:trace>
  <inkml:trace contextRef="#ctx0" brushRef="#br0" timeOffset="101097">16589 5529,'27'0,"-27"53,53 0,-53 27,53-27,-53 0,53-1,-53 28,0-27,0-27,26-26,-26-53,27 27,-27-54,52 54,-52-27,27 53,26 0,-53 27,53 52,-53-26,26 0,-26 0,0-27,0 1,53-27,-26-27,-27 1,79-54,-26-26,-27 1,27 25,-26 27,-27-26,79 79,-79-27,53 27,-53 27,53 52,-53-52,53 26,-53 0,0 26,26-26,-26 0,0-27</inkml:trace>
  <inkml:trace contextRef="#ctx0" brushRef="#br0" timeOffset="101495">17833 5741,'0'0,"0"53,0-26,0 25,53 1,-53 0,26-53,27 0,-53-26,0-27,53 0,-53 0,0 0,27-26,-27 52,0 27,0 53,53 0,-53 0,26 26,-26-26,53 0,-53 0,53 0</inkml:trace>
  <inkml:trace contextRef="#ctx0" brushRef="#br0" timeOffset="101921">18653 6164,'0'0,"0"-26,0-27,53 0,-53-26,53-27,-53-26,0 26,0 26,0 1,0 0,0 26,0 0,-26 53,26 26,-53 27,53 0,0 27,-53 25,53-25,0-1,0 1,26-1,-26-26,53 26,-53-52,79-1,-52-26,-1 0</inkml:trace>
  <inkml:trace contextRef="#ctx0" brushRef="#br0" timeOffset="102177">19129 5318,'0'26,"0"54,0-27,0-1,0 1,0 0,0 0,0 27,0-27,0-27,0 0,0 27</inkml:trace>
  <inkml:trace contextRef="#ctx0" brushRef="#br0" timeOffset="102387">18944 5688,'0'-53,"0"0,53 53,0 0,0 0,26 0,1 0,-27 0,0 0</inkml:trace>
  <inkml:trace contextRef="#ctx0" brushRef="#br0" timeOffset="102598">19420 5609,'0'53,"0"-27,0 1,0 26,0-27,0 27,0-27,0 27,0 0,80 0,-54-53,1 0,26 0</inkml:trace>
  <inkml:trace contextRef="#ctx0" brushRef="#br0" timeOffset="102755">19659 5344,'0'-26,"0"52,-27 27</inkml:trace>
  <inkml:trace contextRef="#ctx0" brushRef="#br0" timeOffset="103550">19764 5688,'0'53,"0"0,53-53,-53 53,27-53,-27 26,26-26,1 0,26 0,-53-26,0-27,0 27,26-27,-26 26,0 1,0-27,0 0,0 79,0 54,0-27,0-27</inkml:trace>
  <inkml:trace contextRef="#ctx0" brushRef="#br0" timeOffset="104623">20399 5926,'0'-26,"0"26,-53 0,1-27,25 27,54 27,-27 26,26 0,-26 0,53 0,-53-27,53-26,-27 26,54-26,-27 0,0-26,-1-27,28 0,-54 0,27-26,-53 0,53-1,-53-26,53 0,-53 54,0-1,0 0,0 0,0 0,0 26,0-25,0 52,0 26,-53 53,53 1,0-1,0 27,-53 0,53 0,0-27,0 0,0 1,0-27,0 0,27-53,52 0,-26 0,-27 0,27-27,27 1,-54-27,27 26,-53 80,0-26,0-1,0 27,0-27,0 1,27-27,25 0,1 0,-26-53,26 0,-53 0,53 0,-53 27,0 26,53 53,-1 0,28 0,52-1,0-52,1 53,-1-53,0 0,-52-79,-27 26,-53 27,0-1,0 1,0-27,-27 26,1 27,-54 0,80 53,-53 0,53 0,0 0,0 26,27-26,-1-26,27 26,53-27,-27-26,1 0,-1 0</inkml:trace>
  <inkml:trace contextRef="#ctx0" brushRef="#br0" timeOffset="105215">23442 5953,'0'-53,"0"53,-53 0,0 0,-26 0,-27 0,-26 26,52-26,27 53,27-53,26 53,0 0,26-26,27-27,27 0,-1 0,-26 0,26-27,-52-26,26 27,-53-1,26-52,-26 26,0 0,0-26,0 26,0 0,0 0,0 26,0 27,0 53,0 27,0-1,0 1,0-1,0 0,0 1,0-1,0 0,0-26,53 0</inkml:trace>
  <inkml:trace contextRef="#ctx0" brushRef="#br0" timeOffset="105387">23865 6297,'27'0,"26"0</inkml:trace>
  <inkml:trace contextRef="#ctx0" brushRef="#br0" timeOffset="106587">20532 5953,'-27'-53,"-26"53,0 0,27 0,-27 0,27 0,26 26,-53-26,53 27,0-1,0 27,26-53,1 0,25 27,-25-27,-1 0,27 0,-26-53,-27 26,53 27,0 0,-27 80,-26-54,0 1</inkml:trace>
  <inkml:trace contextRef="#ctx0" brushRef="#br0" timeOffset="114605.6175">2540 7673,'0'-27,"0"-26,0 27,0 26,53 0,-27 0,1 0,-1 0,27 26,-26 1,-27-1,53 27,-53 0,0 0,0 0,-53 53,26-53,27-1,-53 1,53 0,0-26,27 26,26-53,-27 0,27 0,-26 0</inkml:trace>
  <inkml:trace contextRef="#ctx0" brushRef="#br0" timeOffset="114854.5926">2540 8017,'0'0,"26"-53,54 53,-27 0,26 0,27-27,-27 27,-26 0,0 0,-26 0,-27-53</inkml:trace>
  <inkml:trace contextRef="#ctx0" brushRef="#br0" timeOffset="116261.4519">2619 6376,'0'-26,"0"52,0 1,53 26,-53 26,27-26,-27 0,53 26,-53 0,26 1,-26-27,53-27</inkml:trace>
  <inkml:trace contextRef="#ctx0" brushRef="#br0" timeOffset="116502.4278">3016 6508,'27'0,"-27"27,0 26,0-27,0 27,0 0,0 26,0-26,0-26,0-1,26-26,-26 53</inkml:trace>
  <inkml:trace contextRef="#ctx0" brushRef="#br0" timeOffset="116801.3979">3307 6826,'27'0,"-27"26,53-26,-53 27,0-1,0 54,-27-1,27-52,0-1,27-26,26 0,-27 0,1 0,25 0,-25 53</inkml:trace>
  <inkml:trace contextRef="#ctx0" brushRef="#br0" timeOffset="118168.2612">3307 6826,'0'0,"-26"53,26 0,-53 0,53 0,0-27</inkml:trace>
  <inkml:trace contextRef="#ctx0" brushRef="#br0" timeOffset="120191.0589">2858 8308,'0'0,"79"0,-26 0,-27 0,1 0,26 0,-27 0,27 26</inkml:trace>
  <inkml:trace contextRef="#ctx0" brushRef="#br0" timeOffset="124562.6217">5768 7726,'26'0,"1"0,26 26,-53 27,0-27,0 54,0-1,-80-26,54-53</inkml:trace>
  <inkml:trace contextRef="#ctx0" brushRef="#br0" timeOffset="125619.516">11562 7249,'0'-53,"0"53,0-53,-26 53,-27 0,26 27,27-1,-52 27,52 0,-27 0,27 0,0 26,-53 1,53-27,0 26,0-26,0 0,0 26,0-26,0-26</inkml:trace>
  <inkml:trace contextRef="#ctx0" brushRef="#br0" timeOffset="125889.489">11139 7699,'0'-53,"26"53,1 0,26 0,0-26,0 26,0 0,-1 0,28 0,-54 0</inkml:trace>
  <inkml:trace contextRef="#ctx0" brushRef="#br0" timeOffset="126190.4589">11880 7620,'0'53,"0"-27,0 1,0 25,0-25,0-1,0 27,0-26,0-1</inkml:trace>
  <inkml:trace contextRef="#ctx0" brushRef="#br0" timeOffset="126585.4194">12356 7673,'0'-53,"53"53,-27 0,1 0,52 0,-52 53</inkml:trace>
  <inkml:trace contextRef="#ctx0" brushRef="#br0" timeOffset="126729.405">12435 7990,'27'0,"-1"-26,27 26,-26 0,26 0</inkml:trace>
  <inkml:trace contextRef="#ctx0" brushRef="#br0" timeOffset="128312.2467">14340 7514,'27'0,"-27"0,53 53,0 0,-53 0,53 0,-53 26,79 27,-79-53,26-27,-26 27,0-79,0-1,0 1,0-27,0-27,0 54,0-1,0-25,0 52,0-53,53 53,53-27,-79 27,-1 0,27 0,-26-53</inkml:trace>
  <inkml:trace contextRef="#ctx0" brushRef="#br0" timeOffset="128829.195">15108 7276,'-27'-53,"1"53,-1 0,-52 0,0 0,-27 0,0 0,0 0,0 0,27 0,-27-27,53 27,0-53,27 53,-27-26,0 26,53 0,0 26,0 54,0-1,0 1,0-1,26 0,-26 1,53 26,-53-27,53 0,-53 1,0-54,0 27,0-27,0 1</inkml:trace>
  <inkml:trace contextRef="#ctx0" brushRef="#br0" timeOffset="129705.1074">16298 7805,'27'0,"52"0,-26-27,0 27,26-79,-52 53,-27-27,53 26,-53-26,0 27,-27-1,-26 27,0 0,1 0,-1 53,53-26,-53 26,53 26,0-26,0 0,0-27,0 27,53-26,0 26,-1-53,1 53,0-53,0 0</inkml:trace>
  <inkml:trace contextRef="#ctx0" brushRef="#br0" timeOffset="130322.0457">16166 6720,'-53'27,"53"25,0-25,-26 26,26-27,0 1,0-1,0 27,26 0,1-53,-1 0</inkml:trace>
  <inkml:trace contextRef="#ctx0" brushRef="#br0" timeOffset="130503.0276">16351 6535,'0'-27,"-26"54</inkml:trace>
  <inkml:trace contextRef="#ctx0" brushRef="#br0" timeOffset="130981.9797">16722 6826,'0'53,"0"0,0-27,0 27,0-26,0-1,0 27,26-53,54-53,-28 27,-52-27,53 0,-53-27,0 27,0 1,0-1,0 0,0 53,-53 0,27 0,-27 53,0 0,53-27,-53 27,53 0,0-27,27 27,52-53,-26 0,26 0,-26 0</inkml:trace>
  <inkml:trace contextRef="#ctx0" brushRef="#br0" timeOffset="131243.9533">17145 6614,'0'27,"0"-1,0 27,-26 26,26-26,0 0,-27 0,27 0,0 27,0-28,0 1,0-26</inkml:trace>
  <inkml:trace contextRef="#ctx0" brushRef="#br0" timeOffset="131542.9233">17410 7117,'53'0,"-27"26,-26 1,0-1,0 27,0-26,-53 26,53 0,27-53,-1 0,0 0,27 0,-26 0</inkml:trace>
  <inkml:trace contextRef="#ctx0" brushRef="#br0" timeOffset="132885.7893">18680 7937,'26'0,"-26"27,27-27,-27 53,0-1,0-25,0-1,-53 54,26-80</inkml:trace>
  <inkml:trace contextRef="#ctx0" brushRef="#br0" timeOffset="133665.7113">21484 7064,'0'-26,"-26"-1,26-26,-53 53,53-26,-53 26,0 0,0 0,53 0,-26 0,26 106,0-1,-27-25,27-1,0 1,0 25,0-25,0-1,0 1,0-28,0 28,0-54</inkml:trace>
  <inkml:trace contextRef="#ctx0" brushRef="#br0" timeOffset="133906.6872">21008 7646,'0'-26,"0"26,26-27,27 27,53 0,-53 0,0 0,0 0,0 0</inkml:trace>
  <inkml:trace contextRef="#ctx0" brushRef="#br0" timeOffset="134153.6625">21669 7673,'53'53,"-53"-27,0 27,-26 0,26-27,79-26,-52 0,26 0,-27 0</inkml:trace>
  <inkml:trace contextRef="#ctx0" brushRef="#br0" timeOffset="134400.6378">22410 7673,'27'0,"-1"0,54 0,-54 0,-26 0,53 0,-53 26</inkml:trace>
  <inkml:trace contextRef="#ctx0" brushRef="#br0" timeOffset="134542.6236">22516 7911,'79'0,"-52"0,-1 0,27 0,-26 0</inkml:trace>
  <inkml:trace contextRef="#ctx0" brushRef="#br0" timeOffset="135233.5543">23654 7752,'0'0,"0"0,53 0,0 0,-27-26,27 26,-27 0,1 0,-1 0,54 0,-27 0,-27 0</inkml:trace>
  <inkml:trace contextRef="#ctx0" brushRef="#br0" timeOffset="135592.5186">24844 7540,'53'0,"-53"27,53 26,-53-27,0 27,0-26,0-1,0 27,0-53,0-27,0-25,0 25,0 1,0-27,27 53,-27-27,53 27,0 0,-1 0,1 0,0 0,-26 0</inkml:trace>
  <inkml:trace contextRef="#ctx0" brushRef="#br0" timeOffset="136088.4689">25559 7196,'0'-26,"-133"26,54 0,-53 0,-53 0,26-53,53 53,27 0,-1 0,27 0,27 0,-27 0,27 0,26 0,-53 0,-27 53,80 0,0-27,0 54,0-27,27 26,26-26,-27 26,-26-26,53 0,-53 0,0 0,0-27,0 1,0 26,0 0,0 0,53-53</inkml:trace>
  <inkml:trace contextRef="#ctx0" brushRef="#br0" timeOffset="137114.3663">26644 7514,'0'26,"26"-26,0 0,54 0,-27 0,0 0,-27 0,27-53,-53 27,0-27,0 0,0 27,-26 26,-27 0,26 0,1 0,-27 53,53-1,-53-25,53 26,0 0,0 0,0-27,26 27,27-26,0-27,27 79,-27-79,26 26</inkml:trace>
  <inkml:trace contextRef="#ctx0" brushRef="#br0" timeOffset="137946.2832">26485 6244,'-27'0,"-26"53,53 0,-26 0,26 0,0 26,0-53,0 1,0 26,0-27,53-26,0 0</inkml:trace>
  <inkml:trace contextRef="#ctx0" brushRef="#br0" timeOffset="138143.2635">26644 6112,'0'-27,"0"54</inkml:trace>
  <inkml:trace contextRef="#ctx0" brushRef="#br0" timeOffset="138600.2178">26908 6297,'0'53,"0"0,0-27,0 1,0 25,0-25,0-1,0 27,0-26,0-27,80 0,-28-27,-25 1,-27-1,53-26,-53 1,0-1,0 0,0 26,-53 27,0 0,0 0,27 0,26 0,0 53,26-26,1-27,25 53,1-53,-26 0</inkml:trace>
  <inkml:trace contextRef="#ctx0" brushRef="#br0" timeOffset="138870.1908">27358 6032,'0'0,"-27"80,27-28,-26 1,26 0,-53 27,53-1,0-26,0 0,0 0,0 0</inkml:trace>
  <inkml:trace contextRef="#ctx0" brushRef="#br0" timeOffset="139221.1557">27570 6508,'53'0,"-53"53,0 0,0-26,-27 26,27 0,-26-53,26 26,0-26,53 0,-1 0,-25 0,-1 0,27 0</inkml:trace>
  <inkml:trace contextRef="#ctx0" brushRef="#br0" timeOffset="143767.701">9472 8387,'0'-53,"0"0,0 0,0 53,0-53,-53 53,27 0,-27 0,0 53,0 0,53-26,-53 26,53-1,-53 1,53 27,0-1,0 0,0 27,0-26,0-1,0 0,27 1,-27-27</inkml:trace>
  <inkml:trace contextRef="#ctx0" brushRef="#br0" timeOffset="144037.674">8943 8969,'0'-26,"0"-27,53 53,-27 0,27-27,27 27,-27 0,-1 0,1 0</inkml:trace>
  <inkml:trace contextRef="#ctx0" brushRef="#br0" timeOffset="144262.6513">9604 8890,'0'26,"0"54,0-54,0 27,0-27,0 27,0-26,0-1</inkml:trace>
  <inkml:trace contextRef="#ctx0" brushRef="#br0" timeOffset="144749.6028">10186 8996,'53'0,"-26"0,-1 0,1 0,79 0,-1 0,28 0,25-27,1 27,-26 0,-1-53,-26 53,-27 0,0 0,-52 0,26 0,-53 0,53 0,-27 53,-26-53</inkml:trace>
  <inkml:trace contextRef="#ctx0" brushRef="#br0" timeOffset="144959.5815">11509 8810,'53'53,"-26"-53,-1 0,-26 27,0-1,0 27,0-26,0 25,-26 28,26-1,-80-79</inkml:trace>
  <inkml:trace contextRef="#ctx0" brushRef="#br0" timeOffset="145648.5129">13150 8440,'0'-27,"0"-25,0 25,-53 27,26 0,1 53,-27 26,0-26,0 0,27 27,26-28,-80 28,80-1,0 1,0-1,0 0,0 1,0-27,0-27</inkml:trace>
  <inkml:trace contextRef="#ctx0" brushRef="#br0" timeOffset="145851.4926">12621 8996,'26'0,"-26"-27,79 27,1 0,-27 0,26 0,1-53,-1 53</inkml:trace>
  <inkml:trace contextRef="#ctx0" brushRef="#br0" timeOffset="146077.47">13361 9234,'0'26,"0"27,0 0,0-27,53-26,27 0,-27 0,-27 0</inkml:trace>
  <inkml:trace contextRef="#ctx0" brushRef="#br0" timeOffset="146788.3989">14843 9048,'0'-26,"27"26,52 0,-26 0,26 0,54 0,-28 0,81 0,25 0,27 0,-79-53,-27 53,-26 0,-26-26,-54 26</inkml:trace>
  <inkml:trace contextRef="#ctx0" brushRef="#br0" timeOffset="146990.3787">16325 8784,'0'0,"0"26,26 27,-26-26,0 26,0-27,0 1,0-1,0 27,0 0,-26-27</inkml:trace>
  <inkml:trace contextRef="#ctx0" brushRef="#br0" timeOffset="147757.302">17833 8546,'0'-53,"-27"0,-25 53,25 0,-26 0,27 0,-1 0,-26 53,53-27,-53 27,53 27,0-1,0 0,0 1,0-1,0-26,0 0,0-27,0 27,0-26,-52-27</inkml:trace>
  <inkml:trace contextRef="#ctx0" brushRef="#br0" timeOffset="147975.2802">17330 8969,'27'0,"52"-53,-52 53,25 0,1 0,53 0,-26 0,-1 0,-26-53</inkml:trace>
  <inkml:trace contextRef="#ctx0" brushRef="#br0" timeOffset="148146.2631">18098 8837,'0'53,"0"26,0-52,0-1,0 53,0-52</inkml:trace>
  <inkml:trace contextRef="#ctx0" brushRef="#br0" timeOffset="149166.1611">19129 8969,'27'0,"26"0,-27 0,27 0,0 0,53 0,26-26,80 26,0 0,26 0,-27-53,-25 53,-28 0,-52 0,-53 0,0 0,-27 0</inkml:trace>
  <inkml:trace contextRef="#ctx0" brushRef="#br0" timeOffset="149354.1423">20929 8757,'26'27,"27"-1,0 54,-53-27,0 26,0-53,-27 27</inkml:trace>
  <inkml:trace contextRef="#ctx0" brushRef="#br0" timeOffset="149968.0809">22251 8334,'0'-26,"0"-1,0-26,0 53,-52 0,-28 0,54 27,-27-1,53 54,-80-1,80 0,-52 1,52-1,0 0,0 1,0-27,0-27,0 1,0 26</inkml:trace>
  <inkml:trace contextRef="#ctx0" brushRef="#br0" timeOffset="150165.0612">21828 8704,'0'-52,"27"52,26 0,26 0,0 0,27 0,-53-27</inkml:trace>
  <inkml:trace contextRef="#ctx0" brushRef="#br0" timeOffset="150381.0396">22463 8810,'0'27,"27"-1,-27 27,0 27,0-54,26-26,53 0,1 0,-27-26</inkml:trace>
  <inkml:trace contextRef="#ctx0" brushRef="#br0" timeOffset="150799.9977">23389 8916,'0'0,"27"0,52 0,-26 0,-27 0,27 0,27 0,52-53,0 53,-26 0,53 0,-53 0,0 0,-27 0,-26 0,-27 0,-26 27,27-27,-54 0,1 0</inkml:trace>
  <inkml:trace contextRef="#ctx0" brushRef="#br0" timeOffset="151009.9767">24580 8757,'26'0,"54"0,-54 0,27 27,-53 26,0-27,0 1,0-1,0 27,-26-26,-1-27,-26 79,27-79</inkml:trace>
  <inkml:trace contextRef="#ctx0" brushRef="#br0" timeOffset="152003.8773">25876 8308,'0'-27,"0"1,0-27,0 26,0 1,-26 26,26-53,-27 53,-26 0,27 79,26-26,-53 0,53 0,-53 53,53-27,0 1,-26-1,26 27,0 0,-53 0,53-54,-27-25</inkml:trace>
  <inkml:trace contextRef="#ctx0" brushRef="#br0" timeOffset="152281.8493">25426 8757,'0'0,"53"0,-26 0,26 0,0-26,0 26,0 0,26 0,0 0,-26 0</inkml:trace>
  <inkml:trace contextRef="#ctx0" brushRef="#br0" timeOffset="152573.8203">26114 8996,'0'26,"27"-26,-27 79,0-26,0-26,0-1</inkml:trace>
  <inkml:trace contextRef="#ctx0" brushRef="#br0" timeOffset="153083.7693">26644 8810,'0'-53,"26"53,0-26,1 26,26 0,0 0,0-53,26 53,53 0,27 0,0 0,-53 0,-27 0,-26 0,0 0,0 0,26 0,-52 0</inkml:trace>
  <inkml:trace contextRef="#ctx0" brushRef="#br0" timeOffset="153315.7461">27755 8546,'0'-27,"0"27,26 0,-26 53,0 0,0 26,-26 1,-27 26,26-80</inkml:trace>
  <inkml:trace contextRef="#ctx0" brushRef="#br0" timeOffset="154035.6741">28972 8149,'0'-53,"0"26,0-52,-27 79,-25 0,25 0,1 0,-27 53,26-27,27 1,-79 52,79-26,0 27,0-1,0 0,0 1,0 26,0 26,0-79,-27-27</inkml:trace>
  <inkml:trace contextRef="#ctx0" brushRef="#br0" timeOffset="154253.6523">28549 8413,'26'0,"27"0,0 0,26 0,27 0,0 0</inkml:trace>
  <inkml:trace contextRef="#ctx0" brushRef="#br0" timeOffset="154531.6243">29422 8572,'26'0,"1"0,-27 27,0-1,0 80,0-106,-27 53,-26-53,53 26,0 1,27-27,26 0,0 0,26 0,0 0,-26 0,27 0</inkml:trace>
  <inkml:trace contextRef="#ctx0" brushRef="#br0" timeOffset="158409.2367">13309 9313,'0'-26,"0"-27,26 53,-26-27,0 1,0-27,-26 53,-27 0,53 26,-53-26,53 80,-80-54,27 27</inkml:trace>
  <inkml:trace contextRef="#ctx0" brushRef="#br0" timeOffset="161669.9106">11113 10451,'52'0,"-52"0,53 79,-53 0,80 27,-80-26,53-27,-53 0,53-1,-53-25,-53-54,53-25,0 25,-27 1,27-27,0 26,0 1,0 26,0-53,80 53,-28 0,-25 0,-1 0,1 0,52 53</inkml:trace>
  <inkml:trace contextRef="#ctx0" brushRef="#br0" timeOffset="162073.8702">11774 10133,'-53'0,"0"0,-53 0,-26 0,-80 53,1-53,-1 53,27-53,26 0,0 53,53-53,27 0,53 0,-27 0,79 53,-26 26,27-26,-27 27,79 25,-26 28,-53-27,79 26,-52-53,26 27,0-27,-53-26,26 27,-26-54,0 1,53-27</inkml:trace>
  <inkml:trace contextRef="#ctx0" brushRef="#br0" timeOffset="162869.7906">13309 11165,'0'53,"26"-53,0 0,27 26,0-26,27 0,26 0,-1-26,-52 26,-26-79,-27 52,0-26,0 27,0-1,-53-26,26 53,-26 0,-26 0,26 27,27-1,26 27,-53 0,53 27,0-28,26 1,1 27,26-27,-27-27,53 27,-52-53,-1 53</inkml:trace>
  <inkml:trace contextRef="#ctx0" brushRef="#br0" timeOffset="163799.6976">13044 9974,'0'53,"0"-26,-53 52,53-26,-26 0,26 0,0 0,0-27,0 1,0 26,0-27,53-26</inkml:trace>
  <inkml:trace contextRef="#ctx0" brushRef="#br0" timeOffset="163998.6777">13203 9842,'0'-26,"0"52,-27-26</inkml:trace>
  <inkml:trace contextRef="#ctx0" brushRef="#br0" timeOffset="164331.6444">13811 9842,'-26'53,"26"0,-53 26,0 1,53-1,-79 1,79-1,0-26,0 0,0-27,0 27,53-53,-1 53,28-53,-1 0,27 0,0-53</inkml:trace>
  <inkml:trace contextRef="#ctx0" brushRef="#br0" timeOffset="165314.5461">14340 9789,'0'-26,"-26"26,-27 26,27 27,26 0,-53 0,53 26,0-26,0 0,53-26,-27-27,1 53,25-53,-25 0,26-27,-27 1,-26-1,53-52,-53 26,0-26,0-1,0 1,0 26,0 26,-26 27,26-52,-27 52,27 26,-53 0,53 1,-26 26,26-27,0 1,0 26,0-27,26 27,54 26,-54-52,27-27</inkml:trace>
  <inkml:trace contextRef="#ctx0" brushRef="#br0" timeOffset="165613.5162">14975 10054,'0'0,"27"0,26 0,26 0,1 0,-1 0,-26-53,0 53,0 0</inkml:trace>
  <inkml:trace contextRef="#ctx0" brushRef="#br0" timeOffset="165839.4933">15187 9789,'0'-26,"0"52,-26 54,26-1,0 0,-53 27,53-26,0-1,0-26,0-27</inkml:trace>
  <inkml:trace contextRef="#ctx0" brushRef="#br0" timeOffset="166453.4322">15716 9604,'0'-26,"53"26,-26 0,26 0,-1 0,28 0,-54 0,-26 53,27-53,-27 52,0-25,0 26,-27-27,-26 27,27 0,26-26,0-27,53 52,0-52,0 0,0 0,0 0,-27 0</inkml:trace>
  <inkml:trace contextRef="#ctx0" brushRef="#br0" timeOffset="166701.4074">16298 9578,'0'26,"0"1,-26-1,26 27,0 26,0-26,0 27,26-28,-26 1,0 0,27 0</inkml:trace>
  <inkml:trace contextRef="#ctx0" brushRef="#br0" timeOffset="167045.373">16563 9710,'-27'0,"1"0,26 26,-26 27,26-26,-53-27,53 53,0 0,0-27,26-26,27 0,-27 26,27-26,0 0,0 53,-26-53,26 0</inkml:trace>
  <inkml:trace contextRef="#ctx0" brushRef="#br0" timeOffset="167332.3443">16960 9736,'0'27,"0"52,0-52,0 26,0-27,0 27,0-27,53-26</inkml:trace>
  <inkml:trace contextRef="#ctx0" brushRef="#br0" timeOffset="167541.3233">17066 9816,'53'26,"-53"54,0-54,0 27,0-27,0 1,26-27</inkml:trace>
  <inkml:trace contextRef="#ctx0" brushRef="#br0" timeOffset="167872.2903">17463 9498,'0'0,"-27"0,27 27,-26-27,-54 0,54 0,-54 0,27-27,1 27,-1-53,26 53,1-53,-27 53,0 0,53 27,-27-1,27 27,-52 0,52 0</inkml:trace>
  <inkml:trace contextRef="#ctx0" brushRef="#br0" timeOffset="168921.1853">14393 10318,'0'0,"27"0,26 0,26 0,80 0,53 0,52-52,1 52,79 0,-53-80,26 80,-26 0,-53 0,27 0,-80 0,-53 0,1 0,-80 0,0 0,-27 0,27 0,-27 0,-26 27,-26-27,-27 0</inkml:trace>
  <inkml:trace contextRef="#ctx0" brushRef="#br0" timeOffset="169500.1275">16325 10424,'0'-26,"53"26,0 0,-27 0,27 0,-53 0,53 0,-53 79,0-26,0-26,0-1,0 27,-27-53,27 26,-26-26,52 0,27 27,0-27,0 0,27 0,-27 0,-1 0</inkml:trace>
  <inkml:trace contextRef="#ctx0" brushRef="#br0" timeOffset="170421.0354">18177 9657,'53'0,"-53"26,53 27,-53 0,53 27,-53-1,0 0,0 1,0-1,-27-26,1 26,-27-26,26-26,-26 26,53-27,-26-26,26 27,-26-27</inkml:trace>
  <inkml:trace contextRef="#ctx0" brushRef="#br0" timeOffset="172114.8659">19685 10927,'53'0,"0"53,-53 0,0-27,0 27,-80-26,28 26,-1-53</inkml:trace>
  <inkml:trace contextRef="#ctx0" brushRef="#br0" timeOffset="172570.8203">23283 9736,'0'27,"0"52,0-26,0 0,0 26,0 1,0 26,0-27,-53 0,53-26,0 0,-26-53</inkml:trace>
  <inkml:trace contextRef="#ctx0" brushRef="#br0" timeOffset="172888.7886">23574 10001,'-26'0,"-27"26,-26 1,52 26,-52 0,79 0,26 0,27-53,-26 0,26 0,-27 0,0 26,54-26,-27 0,0 0</inkml:trace>
  <inkml:trace contextRef="#ctx0" brushRef="#br0" timeOffset="173141.7633">24156 10239,'0'0,"0"-26,53 26,0 0,27 0,-54 26,-26 1</inkml:trace>
  <inkml:trace contextRef="#ctx0" brushRef="#br0" timeOffset="173303.7471">24183 10451,'0'0,"26"0,-26-27,27 27,52 0,1 0,-1 0,0 0</inkml:trace>
  <inkml:trace contextRef="#ctx0" brushRef="#br0" timeOffset="173613.7161">25268 10213,'0'-27,"0"27,0 27,-53-1,53 53,0 1,26-80,-26 26,80-26,-54 0,27 0,-53-26,0-27,0 26,0-25,0-1,0 0,-26 26,26 27</inkml:trace>
  <inkml:trace contextRef="#ctx0" brushRef="#br0" timeOffset="173887.6887">25982 10371,'27'0,"-27"27,-27 52,1-52,-27-27,0 53</inkml:trace>
  <inkml:trace contextRef="#ctx0" brushRef="#br0" timeOffset="174237.6537">26644 9948,'0'0,"0"26,0 27,0 27,0-27,-53 0,53-27,0 27,0 0,0-27,0 27,-27 0</inkml:trace>
  <inkml:trace contextRef="#ctx0" brushRef="#br0" timeOffset="174409.6365">27093 10504</inkml:trace>
  <inkml:trace contextRef="#ctx0" brushRef="#br0" timeOffset="175774.5">10186 11377,'27'0,"52"26,-26-26,-26 0,26 0,-27 0,1 0,25 0,-104 0</inkml:trace>
  <inkml:trace contextRef="#ctx0" brushRef="#br0" timeOffset="177041.3733">6059 10451,'26'-27,"-26"-26,0 27,0-27,0 0,0 53,-52 53,25 0,-26 0,53 26,-79 53,79-52,-53-1,53 1,-53 25,53-25,0-27,0 0,0-27,0 27,26-27,-26 27</inkml:trace>
  <inkml:trace contextRef="#ctx0" brushRef="#br0" timeOffset="177289.3485">5530 10980,'53'-27,"0"27,-27-26,27 26,0 0,0 0,26 0,1 0,-1 0,-26 0,0 0</inkml:trace>
  <inkml:trace contextRef="#ctx0" brushRef="#br0" timeOffset="177873.2901">7011 10795,'53'0,"0"-53,27 53,26-53,-54 53,28 0,-1 0,-26 26,0-26,-53 80</inkml:trace>
  <inkml:trace contextRef="#ctx0" brushRef="#br0" timeOffset="178031.2743">7303 11218,'52'0,"1"0,-26 0,52 0,-52 0,-1 0</inkml:trace>
  <inkml:trace contextRef="#ctx0" brushRef="#br0" timeOffset="179667.1107">4604 11959,'53'-80,"-53"54,0 79,0 53,-27 26,27-26,-53 26,53-26,0-27,0 1,0-27,0-53</inkml:trace>
  <inkml:trace contextRef="#ctx0" brushRef="#br0" timeOffset="180056.0718">4974 12197,'-26'0,"-1"0,-26 0,0 53,27-53,26 79,-53-79,53 27,0-1,0 1,0 26,0-53,0 26,27-26,25 0,1 0,27 0,-1 0,0 0,1 0,-27 0,0 0</inkml:trace>
  <inkml:trace contextRef="#ctx0" brushRef="#br0" timeOffset="180334.044">5345 12409,'-27'0,"54"0,-1 0,1 0,52 0,-53 0,1 0,-27 0</inkml:trace>
  <inkml:trace contextRef="#ctx0" brushRef="#br0" timeOffset="180513.0261">5292 12700,'79'0,"-26"-27,-27 27,27 0,0 0,0 0</inkml:trace>
  <inkml:trace contextRef="#ctx0" brushRef="#br0" timeOffset="180783.9989">5980 12567,'-27'0,"27"53,-79 0,79-26,0 26,0 0,26-53,1 26,26-26,0 0,-27 0,-26-53,53 0,-53 27,0-27,0 0,-53 26,53-26,-26 53</inkml:trace>
  <inkml:trace contextRef="#ctx0" brushRef="#br0" timeOffset="180940.9833">6562 12885,'0'53,"0"0,0 26</inkml:trace>
  <inkml:trace contextRef="#ctx0" brushRef="#br0" timeOffset="182454.8319">8996 11800,'-53'-53,"-26"0,26 53,0 0,53 27,-80-1,80 27,-53 26,53 1,-26 26,26 0,0 52,0-52,0-27,0 1,0-27,0 26,0-26</inkml:trace>
  <inkml:trace contextRef="#ctx0" brushRef="#br0" timeOffset="182665.8108">8493 12514,'0'-26,"53"26,26 0,-26 0,27 0,-1 0,0 0,1 0,-54 0</inkml:trace>
  <inkml:trace contextRef="#ctx0" brushRef="#br0" timeOffset="182874.7899">9366 12462,'0'26,"-26"53,26-52,0-1,0 1,0 52,0-26,0 0</inkml:trace>
  <inkml:trace contextRef="#ctx0" brushRef="#br0" timeOffset="183148.7625">10186 12726,'0'-26,"80"26,-27 0,-27 0,1 0,26 0,-53 26</inkml:trace>
  <inkml:trace contextRef="#ctx0" brushRef="#br0" timeOffset="183294.7479">10239 13070,'53'0,"-26"-26,-1 26,27 0,-26 0,-1 0</inkml:trace>
  <inkml:trace contextRef="#ctx0" brushRef="#br0" timeOffset="184540.6233">12409 12673,'53'27,"-53"26,79-27,-79 27,27 26,-27-26,0 0,0-26,0 26,0-27,0-52,0-27,0 26,0-26,0 0,53 0,-53 27,79 26,-26-53,0 53,0 0</inkml:trace>
  <inkml:trace contextRef="#ctx0" brushRef="#br0" timeOffset="184931.5839">12938 12223,'-159'0,"-26"0,0-52,53 52,-27 0,27-53,52 53,27 0,27 0,26 0,0 26,0 53,0 1,0-1,0 1,0 25,0 1,0-26,0-1,0-26,0 0,0 26,53 1,0 25,-27-52,27-53</inkml:trace>
  <inkml:trace contextRef="#ctx0" brushRef="#br0" timeOffset="185568.5203">14235 12938,'26'53,"1"0,52-53,-26 0,-53-27,79-26,-79 0,53 0,-53-26,0 26,0 27,-26-27,-1 53,27-27,-53 27,0 27,27-1,-27 27,53 27,-26-28,26 1,0 0,0 0,0 27,52-54,-25-26,-1 53,54-53,-27 0,0 0,-27-53</inkml:trace>
  <inkml:trace contextRef="#ctx0" brushRef="#br0" timeOffset="185942.4829">14499 11800,'-53'27,"53"-1,-26 27,26-27,0 1,0 26,0 0,26-53,1 0,26 0,0-27</inkml:trace>
  <inkml:trace contextRef="#ctx0" brushRef="#br0" timeOffset="186139.4633">14605 11562,'0'-26,"0"-27,0 26,0 27,0 53,0-26</inkml:trace>
  <inkml:trace contextRef="#ctx0" brushRef="#br0" timeOffset="186550.4223">14975 11800,'0'27,"0"25,0-25,0-1,0 27,0-26,0 26,0-53,53 0,-26 0,26 0,-53-53,53 26,-53-26,53-26,-53 26,0 0,0 27,0-27,-27 53,-26 26,53 1,-26-27,26 53,0 26,0-53,0 1,26-27,1 0</inkml:trace>
  <inkml:trace contextRef="#ctx0" brushRef="#br0" timeOffset="186812.3959">15452 11430,'0'53,"0"-27,-27 27,27 0,-26 26,26-26,-53 0,53 0,-27 26,27-26,0 27,-79-1,79 0,-26 27,26-79</inkml:trace>
  <inkml:trace contextRef="#ctx0" brushRef="#br0" timeOffset="187136.3634">15610 12091,'27'27,"-27"26,53-27,-53 27,53-53,0 0,26 0,0 0,27 0,27 0,-28-53,-52 0</inkml:trace>
  <inkml:trace contextRef="#ctx0" brushRef="#br0" timeOffset="188176.2597">17542 12779,'0'0,"53"0,-53 53,0 0,0-27,-27 27,-26-26,1-27</inkml:trace>
  <inkml:trace contextRef="#ctx0" brushRef="#br0" timeOffset="188499.2274">18468 12144,'0'0,"0"53,0-27,-27 27,27 0,0 0,0 0,0 0,-26 26,26-26,0-26</inkml:trace>
  <inkml:trace contextRef="#ctx0" brushRef="#br0" timeOffset="188805.1968">18627 12329,'0'0,"-80"0,27 27,0-27,1 79,25-52,27-1,27-26,-1 53,53-53,-26 0,0 0,0 0,0 0,0 26</inkml:trace>
  <inkml:trace contextRef="#ctx0" brushRef="#br0" timeOffset="189009.1764">18997 12462,'53'0,"0"0,0 0,-53 26</inkml:trace>
  <inkml:trace contextRef="#ctx0" brushRef="#br0" timeOffset="189195.1578">19076 12779,'53'0,"0"0,-26 0,26-26,-27 26,1 0</inkml:trace>
  <inkml:trace contextRef="#ctx0" brushRef="#br0" timeOffset="189518.1255">19685 12250,'0'53,"0"-27,0 27,0 27,0-1,0 0,0 1,0-1,0-52</inkml:trace>
  <inkml:trace contextRef="#ctx0" brushRef="#br0" timeOffset="189690.1083">20082 12832,'26'0,"-26"53,0-27,0 1,0 26,-53-27,27-26</inkml:trace>
  <inkml:trace contextRef="#ctx0" brushRef="#br0" timeOffset="191130.9639">21722 12065,'27'0,"-1"0,-26-27,53 27,-53-53,0 0,0 0,0-26,-26 79,-1-26,-52 52,79 27,-27 0,27 0,-53 0,53 26,-26 27,26-27,0 1,-53-1,53 0,0 27,0 27,0-54,0-26,0-27</inkml:trace>
  <inkml:trace contextRef="#ctx0" brushRef="#br0" timeOffset="191371.9401">21458 12488,'0'-53,"26"53,54 0,-1-26,53 26,-26 0,0 0</inkml:trace>
  <inkml:trace contextRef="#ctx0" brushRef="#br0" timeOffset="191633.9139">22146 12488,'0'26,"26"27,-26 0,0-26,0-1,-26 27,26-26,-27-27,27 26,0 27,0-53,53 0,26 0,-26 0,0 0,-26-26</inkml:trace>
  <inkml:trace contextRef="#ctx0" brushRef="#br0" timeOffset="191925.8844">22595 12514,'53'0,"-26"0,26 0,-27 0,1 0,26 0,-53 53</inkml:trace>
  <inkml:trace contextRef="#ctx0" brushRef="#br0" timeOffset="192068.8703">22675 12885,'79'0,"-26"0,-26-27,25 27</inkml:trace>
  <inkml:trace contextRef="#ctx0" brushRef="#br0" timeOffset="194174.6598">23998 12382,'53'0,"-53"27,26-1,-26 27,0 26,0-26,0-26,0-1,0 27,0-79,0-1,0-26,53 0,-53-26,26 53,-26-1,53 27,0 0,-26 0,26 27</inkml:trace>
  <inkml:trace contextRef="#ctx0" brushRef="#br0" timeOffset="194535.6237">24156 12118,'-79'0,"53"0,-54-53,1 53,0-27,-1 27,27 0,0-53,53 80,0 26,0 0,0 0,27 26,-27-26,0 26,0-26,0 0,0 0,0 0,0-27,0 1,0-1,0 54,0-27,26-27</inkml:trace>
  <inkml:trace contextRef="#ctx0" brushRef="#br0" timeOffset="195151.5621">25109 12647,'0'0,"53"-53,-53 0,79-26,-79-1,0 1,0-1,0 28,0 25,0 1,-53 26,27 0,-27 26,27 53,26-26,-53 0,53 0,0 27,0-28,0-25,26 26,-26-27,79 27,-26-26,27-27,-27 53,0-53</inkml:trace>
  <inkml:trace contextRef="#ctx0" brushRef="#br0" timeOffset="196163.4609">24448 11112,'0'27,"0"78,-27-52,27 0,-26 0,26 0,0-26,-53-27,53 53,26-1,1-52,-1 0,27 0,0 0</inkml:trace>
  <inkml:trace contextRef="#ctx0" brushRef="#br0" timeOffset="196360.4412">24633 11006,'0'-26,"-27"26,27 0</inkml:trace>
  <inkml:trace contextRef="#ctx0" brushRef="#br0" timeOffset="196902.3867">25003 11192,'-26'0,"-27"52,26 1,27-26,-79 26,79 0,0 0,53-53,-27 0,27 0,0 0,27-27,-54-26,-26 27,53-27,-53-27,0 28,0-1,0 53,-27-27,-25 27,52 0,-27 0,27 27,-26 52,26-53,0 1,0-1,26-26,27 0,0 0,0 0</inkml:trace>
  <inkml:trace contextRef="#ctx0" brushRef="#br0" timeOffset="197160.3609">25479 10874,'0'-53,"0"106,-26 0,26 0,-53 0,53 26,-53-26,53 0,-53 0,53 26,0-26,0 0,0-26,0 26</inkml:trace>
  <inkml:trace contextRef="#ctx0" brushRef="#br0" timeOffset="197444.3328">25506 11430,'26'0,"27"0,0 0,-53 0,0 26,0 27,-26 0,26-27,26-26,27 0,-26 53,25-53</inkml:trace>
  <inkml:trace contextRef="#ctx0" brushRef="#br0" timeOffset="198485.2287">26723 12409,'53'0,"26"0,-26 0,27 53,-28-53,1 0,0 0,-26-53,26 0,-53 26,0-26,0 0,-27 53,27-26,-53 26,0 0,27 0,26 53,0-27,0 1,0 26,0-27,0 1,0 26,0-1,79 1,1-53,-27 0</inkml:trace>
  <inkml:trace contextRef="#ctx0" brushRef="#br0" timeOffset="199400.1372">26802 11112,'-53'0,"53"27,-53-1,27 27,26 0,-53 0,53 0,0 0,0-27,0 1,27-27,25 53,1-53,0 0,0 0,0-27,-53 1</inkml:trace>
  <inkml:trace contextRef="#ctx0" brushRef="#br0" timeOffset="199570.1202">26935 10980,'0'-27,"0"1</inkml:trace>
  <inkml:trace contextRef="#ctx0" brushRef="#br0" timeOffset="199772.1">27040 11244,'0'27,"27"-27,-27 53,0 0,0-27,0 1,0-1</inkml:trace>
  <inkml:trace contextRef="#ctx0" brushRef="#br0" timeOffset="199990.0782">27305 11271,'0'0,"0"53,0 26,0-26,0 0</inkml:trace>
  <inkml:trace contextRef="#ctx0" brushRef="#br0" timeOffset="200307.0465">27437 11139,'0'0,"-53"0,0 0,27 0,0 0,-27 0,26 0,1 0,-27 0,53-27,-53 27,26 0,27 53,0 0,-52 26,52-26</inkml:trace>
  <inkml:trace contextRef="#ctx0" brushRef="#br0" timeOffset="201160.9609">27808 12329,'0'-26,"53"26,26 0,-53 0,1 0,-27 53</inkml:trace>
  <inkml:trace contextRef="#ctx0" brushRef="#br0" timeOffset="201326.9443">27887 12673,'53'0,"-27"0,27 0,-26 0,-1 0,-26 27</inkml:trace>
  <inkml:trace contextRef="#ctx0" brushRef="#br0" timeOffset="202285.8486">28549 12488,'26'0,"0"0,27 0,0 0,0 0,0 0,-26 0</inkml:trace>
  <inkml:trace contextRef="#ctx0" brushRef="#br0" timeOffset="202666.8105">29316 12250,'53'26,"-53"27,0 0,0 27,26-54,-26 0,0 27,0-26,0-54,0-26,0 27,0 0,0-27,53 53,0 0,-26 0,52 26</inkml:trace>
  <inkml:trace contextRef="#ctx0" brushRef="#br0" timeOffset="203147.7624">29924 12038,'-79'0,"26"0,-53-53,-52 53,-1-79,53 26,-53 0,27 0,79 53,53-26,-26 26,26 26,0 1,52 52,-52-26,0 0,0 0,0 26,0-26,0 0,0 0,-26 0,26 0,0-27,0 1,0 26,0-27,0 0,0 27,0-26,26-1,-26 54,0-107</inkml:trace>
  <inkml:trace contextRef="#ctx0" brushRef="#br0" timeOffset="204271.65">30454 12356,'52'0,"1"0,27-27,-1 27,-26-53,0 27,0-27,-53 27,0-27,0 26,-27 27,1 0,0 0,-27 0,53 0,-53 53,53-26,0 25,0 28,0-27,0 0,0 0,0-1,0-25,0-27,0 53,53-53</inkml:trace>
  <inkml:trace contextRef="#ctx0" brushRef="#br0" timeOffset="206177.4591">30480 10901,'-26'79,"26"-53,-80 27,80-26,-53-1,53 27,0 0,53 0,0-53,26 0,-52 0,-1 0,-26-27</inkml:trace>
  <inkml:trace contextRef="#ctx0" brushRef="#br0" timeOffset="206356.4413">30586 10768</inkml:trace>
  <inkml:trace contextRef="#ctx0" brushRef="#br0" timeOffset="206881.3889">30771 10768,'0'53,"0"0,-53-26,53-1,-26 27,26-27,0 27,53-53,0 0,-1-26,-25 26,26-80,-53 54,26-27,-26 27,0-27,0 53,-53 0,0 0,27 0,26 26,-53 27,53 0,0 0,27 0,-27-27,26 1,53 52,-52-79</inkml:trace>
  <inkml:trace contextRef="#ctx0" brushRef="#br0" timeOffset="207481.3289">31353 10609,'0'27,"0"52,0-26,-53 27,53-1,-79 27,79-27,-53 1,53-1,-53-26,53 26,0 1,0-1,0-53</inkml:trace>
  <inkml:trace contextRef="#ctx0" brushRef="#br0" timeOffset="207824.2947">31512 11244,'26'0,"1"0,-27 27,0-1,0 27,0-53,0 53,-27-53,27 53,0-26,0 26,53-53,0 0,0 0,0 0,0 0,26 0,-52 0</inkml:trace>
  <inkml:trace contextRef="#ctx0" brushRef="#br0" timeOffset="208432.2339">32411 12647,'27'26,"-1"-26</inkml:trace>
  <inkml:trace contextRef="#ctx0" brushRef="#br0" timeOffset="209678.1093">31644 11271,'0'-27,"-53"27,27 0,-27 0,0 0,53 0,-79 0,52 27</inkml:trace>
  <inkml:trace contextRef="#ctx0" brushRef="#br0" timeOffset="211071.9699">30850 12594,'0'0,"-26"0,-27 0,53 0,27 0,-1 0,0-27,27 27,-26 0,26 0,0 0,26 0,-53 0,1 0,26 0,-80 0</inkml:trace>
  <inkml:trace contextRef="#ctx0" brushRef="#br1" timeOffset="228545.2224">9499 13044,'-53'0,"53"53,-80-53,27 26,27-26,-27 0,53 53,-26-53,26 53,-53-53,53 26,-53-26,0 53,0-53,0 53,-26-53,52 27,1-27,-27 0,53 53,0-27</inkml:trace>
  <inkml:trace contextRef="#ctx0" brushRef="#br1" timeOffset="228815.1954">8784 13361,'-26'0,"-54"0,54 0,52 53,54 0,-54-53,27 26,-26-26,-1 0</inkml:trace>
  <inkml:trace contextRef="#ctx0" brushRef="#br1" timeOffset="229565.1204">8916 13149,'0'-26,"0"26,-26 26,0 27,-27-26,26-27,1 79,-27-52,53-1</inkml:trace>
  <inkml:trace contextRef="#ctx0" brushRef="#br1" timeOffset="230143.0626">7567 13917,'0'53,"-26"0,26 0,-53 26,53-53,0 1,0-1,26 27,27-53,26 0,-26 0,0 0,0-26,-53-27,53 26,-53 1,0-53,0 26,0 0,-26 26,26-26,-27 53,27-26,-26 26,-27 0,-27 26,54 54,26-27,-53-53</inkml:trace>
  <inkml:trace contextRef="#ctx0" brushRef="#br1" timeOffset="230487.0282">8546 13784,'0'0,"-79"0,52 0,1 0,-27 0,26 53,-26-26,53 26,-52-27,52 1,-27 26,27-27,-53 27,53-27,0 1,27 26,26-53,-27 0,27 0,26 0,1 0,-1 0,0 0</inkml:trace>
  <inkml:trace contextRef="#ctx0" brushRef="#br1" timeOffset="230906.9862">8837 14023,'-26'0,"26"53,0-27,-53 0,53 27,26 0,1-53,-1 0,53 0,-26 0,-26 0,26-26,-53-27,26 26,-26-25,0-1,0-27,0 54,0 26,0-27,-26 27,-27 0,26 0,27 0,0 53,0 0,0-53,0 27,53-27,-26 0,-1 0</inkml:trace>
  <inkml:trace contextRef="#ctx0" brushRef="#br1" timeOffset="231260.9508">9578 13732,'-27'26,"27"0,-79 27,79-26,-53 26,27-27,-27-26,53 53,-27-53,27 53,27-53,-1 0,27 27,-26-27,26 52,26-52,-26 0,0 27,0-27,26 0,-52 0</inkml:trace>
  <inkml:trace contextRef="#ctx0" brushRef="#br1" timeOffset="231657.9111">10028 13732,'26'0,"27"0,-26 0,25 0,-25 0,26 26,-27 0,-26 27,0 0,-53-26,27-27,26 53,-27-53,27 26,0-26,53 0,0 0,27 0,26 0,-27 0,-26 0,-27 0</inkml:trace>
  <inkml:trace contextRef="#ctx0" brushRef="#br1" timeOffset="231866.8902">10636 13890,'0'0,"0"53,0-53,0 53,53 0,-26 0,26-53</inkml:trace>
  <inkml:trace contextRef="#ctx0" brushRef="#br1" timeOffset="232070.8698">10874 13890,'0'0,"0"53,0 0,0 27,27-80</inkml:trace>
  <inkml:trace contextRef="#ctx0" brushRef="#br1" timeOffset="232362.8406">11086 13599,'-53'0,"27"0,-27 0,26 0,-26 0,0 0,1 0,-1-53,-27 53,54-26,-1 26,-26 0,27 26,26 1,0 26</inkml:trace>
  <inkml:trace contextRef="#ctx0" brushRef="#br1" timeOffset="232993.7775">8229 14446,'52'0,"-52"26,27-26,-1 0,27 27,0-27,0 0,0 0,26 53,-52-53</inkml:trace>
  <inkml:trace contextRef="#ctx0" brushRef="#br1" timeOffset="234117.6651">23760 13017,'-27'0,"-26"53,53-26,-79 25,52-25,-26 26,27-27,-27 1,27-27,26 79,-53-79,53 27,-53-27</inkml:trace>
  <inkml:trace contextRef="#ctx0" brushRef="#br1" timeOffset="234410.6358">23892 13176,'0'26,"0"-26,-53 53,27-53,-27 27,26-27,1 0,26 53,-53-53</inkml:trace>
  <inkml:trace contextRef="#ctx0" brushRef="#br1" timeOffset="234694.6074">23416 13070,'-53'0,"53"27,-27-27,27 52,-26-52,26 53,0-26,0-1,0-26,0 53,79-53,-26 27,0-27,0 0,-27 0</inkml:trace>
  <inkml:trace contextRef="#ctx0" brushRef="#br1" timeOffset="235697.5071">21405 13732,'0'0,"-53"52,53 1,-27 0,27 0,0 0,0-26,27 26,26-53,0 52,0-52,0 0,-1 0,1-26,-53 0,0-27,0 26,0-26,0 0,-26 27,-27-27,0 26,27 27,26 0,0 27</inkml:trace>
  <inkml:trace contextRef="#ctx0" brushRef="#br1" timeOffset="236471.4297">21722 13890,'-53'27,"-26"-27,-27 79,0-79,1 27,-1-27,26 0,1 53,26-53,27 0,26 26,52 27</inkml:trace>
  <inkml:trace contextRef="#ctx0" brushRef="#br1" timeOffset="237282.3486">23574 13705,'27'0,"26"0,26 0,-52 53,-27 0,0 0,0 0,0-53,0 26,0 27,53-53,26 0,0 0,27 0,0-26,-53 26,-27-27</inkml:trace>
  <inkml:trace contextRef="#ctx0" brushRef="#br1" timeOffset="237505.3263">24289 13758,'0'53,"0"0,0-27,0 1,53 52,-27-79,1 0</inkml:trace>
  <inkml:trace contextRef="#ctx0" brushRef="#br1" timeOffset="237701.3067">24500 13837,'0'0,"0"27,0-27,0 53,53-27,-53 1,27-27</inkml:trace>
  <inkml:trace contextRef="#ctx0" brushRef="#br1" timeOffset="238016.2752">24686 13546,'0'0,"0"27,-27-27,27 26,-53-26,-26 0,52 0,-25 0,-1 0,-27-26,27-27,27 53,26-27,-53 27,53 80,0-54,0 54,53-54</inkml:trace>
  <inkml:trace contextRef="#ctx0" brushRef="#br1" timeOffset="238405.2363">25400 13546,'0'-53,"-26"53,-1 0,-26 0,-26 80,26-54,0 27,-26-26,52-27,1 79,-27-79,53 26,53 1,0-27,0 0,26 79,0-79,27 53,-27-53,-26 27,0-27,0 53,0-53</inkml:trace>
  <inkml:trace contextRef="#ctx0" brushRef="#br1" timeOffset="239576.1192">25850 13652,'0'53,"-27"-26,27-1,0 53,27-52,26-27,53 0,-27 0,0 0,-26 0,-26-27,-27-26,53 27,-53-27,0-26,0 26,-27 26,1 1,-1 26,-26 0,27 26,26 1,0 26,0-53,0 53,26-53,54 26,-54-26,1 0</inkml:trace>
  <inkml:trace contextRef="#ctx0" brushRef="#br1" timeOffset="239974.0794">26961 13441,'0'26,"-53"27,0-27,-26 27,26 0,26-53,-25 53,-1-53,53 27,0-1,53-26,-1 53,28-53,-27 53,26-53,-26 26,26-26,1 0,-27 53,-27-53,1 0,26 0,-53-26</inkml:trace>
  <inkml:trace contextRef="#ctx0" brushRef="#br1" timeOffset="240385.0383">27781 13361,'0'53,"0"26,0 1,0-1,0-26,0 0,0 0,27-53,52 0,-26 0,-53-53,53 0,-53 27,53-54,-53 1,26 52,-26 54,0-1,0 54,0-54,0 1,0 26,0-27,0 0,0 27,0-26,0-1</inkml:trace>
  <inkml:trace contextRef="#ctx0" brushRef="#br1" timeOffset="240625.0143">28416 13626,'0'0,"-26"53,26 0,0-27,26 27</inkml:trace>
  <inkml:trace contextRef="#ctx0" brushRef="#br1" timeOffset="240835.9932">28601 13652,'0'27,"0"-1,0 1,0-1,0 27,0-27,0 1,0 26</inkml:trace>
  <inkml:trace contextRef="#ctx0" brushRef="#br1" timeOffset="241156.9611">28866 13255,'0'0,"-26"0,26 0,-53 0,26 0,1 0,-27 0,0 0,26 0,-25 0,25 0,27-53,-53 53,27 0,-27 0,53 27,-27-27,27 26</inkml:trace>
  <inkml:trace contextRef="#ctx0" brushRef="#br1" timeOffset="242073.8693">24977 14181,'53'0,"-27"27,1-27,25 53,-25-53,26 26,-27-26,1 0,52 53,-26-53,0 0,0 0,0 0,26 0</inkml:trace>
  <inkml:trace contextRef="#ctx0" brushRef="#br1" timeOffset="242822.7945">26088 13573,'0'-27,"0"27,-53 0,27 0,-1 0,-26 53,27-53,26 27,-53-27</inkml:trace>
  <inkml:trace contextRef="#ctx0" brushRef="#br1" timeOffset="250956.9809">2566 15081,'0'53,"0"0,0 0,0-27,0 27,0-26,0 25,53-52,-53 27,80-27,-54 0,1 0,26 0,-27 0,-26-53,53 0,-53 27,0-1,0-26,0 27,0 26,0 53,0-27,0 1,0 26,0-27,0 0,0 1,0 26,53-27,-53 27</inkml:trace>
  <inkml:trace contextRef="#ctx0" brushRef="#br1" timeOffset="251243.9523">3228 15266,'0'27,"53"-27,-53 79,0-53,26 27,27 0,-26-26,26 26,0-53</inkml:trace>
  <inkml:trace contextRef="#ctx0" brushRef="#br1" timeOffset="251437.9329">3572 15346,'0'26,"0"0,0 27,0-26,0-1,53-26,-53 53,26-53</inkml:trace>
  <inkml:trace contextRef="#ctx0" brushRef="#br1" timeOffset="251783.8983">3731 15081,'0'0,"-27"0,-26 0,27 0,-27 0,0 0,0 0,-26 0,52 0,1 0,-27 0,26 0,27 26,-26 27,26 0,0-26</inkml:trace>
  <inkml:trace contextRef="#ctx0" brushRef="#br1" timeOffset="252683.8083">4445 15134,'-53'0,"53"26,-26-26,-1 80,-52-54,26 27,0-26,0 25,27-25,-27 26,53 0,26-53,1 0,-1 0,27 26,26-26,-26 0,0 0,0 0,26 53,-52-53,26 27,-27-27,-26 52,0-52</inkml:trace>
  <inkml:trace contextRef="#ctx0" brushRef="#br1" timeOffset="253245.7521">4948 15451,'0'27,"0"-1,-53 1,53 26,-53 0,53-27,0 27,0-27,53 27,0-53,26 0,-26-53,0 27,26-27,-52 0,-27 0,0-26,0-1,0 54,0 0,0 26,0-27,-53 27,-27 0,54 27,26-1,0 53,0-26,0 27,0-80,53 26,0-26,0 0,-27 0</inkml:trace>
  <inkml:trace contextRef="#ctx0" brushRef="#br1" timeOffset="253687.7079">3969 15901,'26'0,"1"0,26 0,-27 0,1 0,25 0,1 53,27-53,26 53,-27-53</inkml:trace>
  <inkml:trace contextRef="#ctx0" brushRef="#br1" timeOffset="254596.617">6006 15240,'0'0,"-79"79,-1-26,-52 53,0-27,52 1,1-28,53 1,-27-26,53-1,26-26,1 0,25 0,28 53,-1-53,1 0,-1 0,0 53,-26-53,0 27,27-27,-28 79,1-79,0 26</inkml:trace>
  <inkml:trace contextRef="#ctx0" brushRef="#br1" timeOffset="254947.5819">6720 15451,'0'53,"0"0,-52 27,52-1,0 0,0 1,26-27,0-27,1-26,52 0,-26 0,-26 0,26 0,-53-26,0-27,0 26,-27 1,1 26,-54-53,27 53,27 0,-1 0,27 26,-52-26</inkml:trace>
  <inkml:trace contextRef="#ctx0" brushRef="#br1" timeOffset="255233.5533">7223 15769,'0'53,"0"-27,0 27,0 0,27-26,-27-1,26-26,-26 53,53-53</inkml:trace>
  <inkml:trace contextRef="#ctx0" brushRef="#br1" timeOffset="255413.5353">7488 15742,'0'27,"0"26,26-27,-26 27,0-26,0-1,0 1,53-27</inkml:trace>
  <inkml:trace contextRef="#ctx0" brushRef="#br1" timeOffset="255712.5054">7673 15425,'-27'0,"27"26,-52 1,25-27,-26 0,-26 0,26 0,0 0,0 0,27 0,-27 0,26 0,1 0,-27 0,53 79</inkml:trace>
  <inkml:trace contextRef="#ctx0" brushRef="#br1" timeOffset="255898.4868">8308 16166,'53'26,"-53"1,0 52,0-53,0-26</inkml:trace>
  <inkml:trace contextRef="#ctx0" brushRef="#br1" timeOffset="258634.2132">12303 14816,'0'-53,"0"1,-26 52,-27 0,26 0,-26 0,0 52,27-25,26 26,-79 0,79 0,0 0,0 26,0 0,0 1,0-27,0 26,0-26,0-27,0 1,0 26,0-27</inkml:trace>
  <inkml:trace contextRef="#ctx0" brushRef="#br1" timeOffset="258890.1876">11800 15266,'0'-26,"0"-27,53 53,0 0,-26 0,26 0,0 0,-1 0,1 0,0 0,-26 0</inkml:trace>
  <inkml:trace contextRef="#ctx0" brushRef="#br1" timeOffset="259195.1571">12541 15213,'0'0,"0"27,-26 26,26-27,0 1,0 25,0-25,0-1,0 27,0-26</inkml:trace>
  <inkml:trace contextRef="#ctx0" brushRef="#br1" timeOffset="266236.4526">15187 15160,'-26'0,"-27"27,53-1,-53 27,53-26,-53 26,53-27,0 27,0 0,-27 26,27-26,0 0,0 0,0 0,0 0</inkml:trace>
  <inkml:trace contextRef="#ctx0" brushRef="#br1" timeOffset="266491.4274">14764 15637,'0'0,"53"0,-27 0,1 0,26 0,-1 0,1 0,0 0,0 0,0 0,0 0</inkml:trace>
  <inkml:trace contextRef="#ctx0" brushRef="#br1" timeOffset="266679.4086">15372 15637,'27'0,"-1"-27,54 27,-1 0,-79 0,0 53</inkml:trace>
  <inkml:trace contextRef="#ctx0" brushRef="#br1" timeOffset="266849.3916">15452 15901,'26'0,"27"0,0 0</inkml:trace>
  <inkml:trace contextRef="#ctx0" brushRef="#br1" timeOffset="267136.3626">16272 15716,'26'0,"-26"26,0 1,0-1,0 27,0-26,0-54,0 1,0-27,0 26,53-26,-26 1,26 52,-27 0</inkml:trace>
  <inkml:trace contextRef="#ctx0" brushRef="#br1" timeOffset="267654.3111">16907 15398,'-53'0,"-26"0,-1 0,-26 0,-52 0,52 0,26 0,28 0,-1 0,53-52,-27 52,27 26,0 27,0-27,0 1,0 26,-26-27,26 1,0 26,0-27,0 0,0 54,0-54,0 1,0 26,0-27,26-26,-26 27,0-27,0 0,-26 0,26-27</inkml:trace>
  <inkml:trace contextRef="#ctx0" brushRef="#br1" timeOffset="268110.2655">16219 15610,'26'0,"-26"0,0 27,0 25</inkml:trace>
  <inkml:trace contextRef="#ctx0" brushRef="#br1" timeOffset="269752.1013">17489 15663,'0'26,"26"-26,27 53,-26-53,-1 0,54 0,-27 0,-1 0,-25 0,26-26,-53-27,26 27,-26-27,-26 0,-54 53,54 0,-27 0,27 26,-54 27,80-26,0 25,0-25,0-1,80 27,-54-26,53 26,-52-53,-1 53,27-53,-26 53</inkml:trace>
  <inkml:trace contextRef="#ctx0" brushRef="#br1" timeOffset="270593.0172">17198 14234,'0'27,"-53"79,53-80,0 0,0 27,0-26,0-1,0 27,26-26,1-27,26 0,-27 0</inkml:trace>
  <inkml:trace contextRef="#ctx0" brushRef="#br1" timeOffset="270787.9977">17330 14128,'0'-26</inkml:trace>
  <inkml:trace contextRef="#ctx0" brushRef="#br1" timeOffset="271238.9526">17568 14552,'53'53,"-53"0,27 0,26-53,-27 0,1 0,52 0,-79-27,26-26,-26 27,0-27,0 0,0 0,0 26,0 27,-53 0,27 0,26 0,-53 0,53 53,-26-53,26 27,0-1,0 27,26-53,1 0,-1 0,27 27,0-27</inkml:trace>
  <inkml:trace contextRef="#ctx0" brushRef="#br1" timeOffset="271471.9293">18124 14287,'0'27,"0"26,0-1,0 28,-53-27,53 26,0-26,0 0,0 0,-26-53</inkml:trace>
  <inkml:trace contextRef="#ctx0" brushRef="#br1" timeOffset="271740.9024">18283 14711,'53'0,"-27"0,-26 26,0 27,-26-53,26 53,-27-53,27 26,0-26,27 0,26 0,-1 0,28 53,-27-53</inkml:trace>
  <inkml:trace contextRef="#ctx0" brushRef="#br1" timeOffset="272789.7975">19817 15663,'0'0,"0"53,27-53,52 0,-26 0,-26 0,-1 0,-26-27,53 27,-53-52,0 25,0-26,0 0,-27 53,1 0,0 0,-27 0,26 0,-26 53,53 0,0 0,0 0,0 0,0 26,0-52,0-1,53-26,-53 53,80-53,-1 0</inkml:trace>
  <inkml:trace contextRef="#ctx0" brushRef="#br1" timeOffset="275061.5703">19394 14578,'0'-53,"-53"80,53-1,-26-26,26 80,0-54,0 27,0-27,0 1,0 26,0-27,26 27,27-53,-53 53,53-53</inkml:trace>
  <inkml:trace contextRef="#ctx0" brushRef="#br1" timeOffset="275249.5515">19526 14367,'0'0</inkml:trace>
  <inkml:trace contextRef="#ctx0" brushRef="#br1" timeOffset="275716.5048">19791 14393,'0'0,"-53"53,53-27,-27 27,27 0,-52 27,52-27,0-1,-27 1,27 27,0-1,0-26,0 0,79 0,-26-53,-26 53,26-53</inkml:trace>
  <inkml:trace contextRef="#ctx0" brushRef="#br1" timeOffset="276231.4533">19950 14525,'0'0,"0"27,0 26,0 0,0 0,0-1,0 1,0 27,26-27,27-27,-27-26,1 0,-27-26,53-1,-53-26,0-26,26 26,-26 27,0-27,0 106,0-27,0 0,0 27,0-26,0 26,0-27,0 27,0-26,0-1,53-26</inkml:trace>
  <inkml:trace contextRef="#ctx0" brushRef="#br1" timeOffset="276480.4284">20399 14763,'0'0,"0"53,0-26,0 26,0 0,0 0,0-27,0 0,53-26,-26 0</inkml:trace>
  <inkml:trace contextRef="#ctx0" brushRef="#br1" timeOffset="276675.4089">20585 14816,'0'0,"0"27,0 26,0 26,0-52</inkml:trace>
  <inkml:trace contextRef="#ctx0" brushRef="#br1" timeOffset="277002.3762">20717 14605,'-27'0,"27"0,-26 0,-53 0,52 0,-26-27,27 27,-27-26,0 26,26 0,27 0,0 53,0-27,0 27,0-26</inkml:trace>
  <inkml:trace contextRef="#ctx0" brushRef="#br1" timeOffset="277335.3426">21008 14578,'0'27,"-27"-1,27 27,-26-26,26 25,-53 1,53 27,0-27,-26 0,26-27,-53 27</inkml:trace>
  <inkml:trace contextRef="#ctx0" brushRef="#br1" timeOffset="277597.3166">20929 14975,'52'-53,"-25"53,-27 27,0-1,0 1,0-1,0 27,-27-53,27 26,27-26,26 0,0 0,0 0,0 0,0-53</inkml:trace>
  <inkml:trace contextRef="#ctx0" brushRef="#br1" timeOffset="277807.2957">21405 14631,'53'27,"-53"26,0-1,0 1,0 0,0 0,-27 27,27-28,-106 1,80-26,-27 26,0-53</inkml:trace>
  <inkml:trace contextRef="#ctx0" brushRef="#br1" timeOffset="278655.2109">21722 15742,'0'-53,"0"53,80 0,-54 0,1 0,26 27</inkml:trace>
  <inkml:trace contextRef="#ctx0" brushRef="#br1" timeOffset="278818.1946">21802 16033,'53'0,"0"0,-1 0</inkml:trace>
  <inkml:trace contextRef="#ctx0" brushRef="#br1" timeOffset="280095.0669">22939 15531,'53'0,"-26"0,-27 0,53 0,-53 79,79-26,-79-27,27 27,-27-26,0-1,0-26,0-53,0-26,0 53,52 26,-52-27,53 27,0 0,27-53,-54 27</inkml:trace>
  <inkml:trace contextRef="#ctx0" brushRef="#br1" timeOffset="280515.0249">23574 15266,'-26'0,"-53"0,26 0,-53 0,-53 0,-26 0,53 0,-27 0,53 0,0 0,27 0,52 0,27 0,0 53,80-26,-80 52,26-26,-26 0,0 0,0 26,53 0,-53-52,0-1,0 27,27-26,-27-1,0 27,52-53,-52 53,27-27</inkml:trace>
  <inkml:trace contextRef="#ctx0" brushRef="#br1" timeOffset="281472.9291">24209 15795,'0'27,"53"-1,-26-26,26 53,53-53,-27 0,-26 0,0 0,-27 0,-26-53,53 53,-53-53,0 27,-53 26,27 0,-1-53,-26 53,27 0,-1 0,27 26,-52 1,52 26,0-27,0 1,0-1,0 27,0-26,0-1,26 27,0 0,27-53,0 53,27-53</inkml:trace>
  <inkml:trace contextRef="#ctx0" brushRef="#br1" timeOffset="282525.8238">24183 14711,'0'26,"0"0,0 1,-53 26,53 0,0-27,-26 27,26-26,0-1,26-26,0 0,27 53,-26-53,26 0</inkml:trace>
  <inkml:trace contextRef="#ctx0" brushRef="#br1" timeOffset="282712.8051">24315 14578,'0'-26,"0"-27,0 79,0 27,0-26</inkml:trace>
  <inkml:trace contextRef="#ctx0" brushRef="#br1" timeOffset="283186.7576">24580 14975,'0'27,"-27"25,27 1,0 0,0-26,27-27,26 0,-27 0,1 0,26 0,-53-27,52-26,-52 0,0 1,0-1,0 0,0 53,-52 0,-1 0,26 0,1 26,-27 27,53 0,0 0,26-27,27-26,-26 0,26 0,-1 0</inkml:trace>
  <inkml:trace contextRef="#ctx0" brushRef="#br1" timeOffset="283403.736">25003 14737,'0'-26,"0"52,0 53,0-26,-53 0,53 0,-26 26,26-26,0 0,0-26,0 26</inkml:trace>
  <inkml:trace contextRef="#ctx0" brushRef="#br1" timeOffset="283688.7075">25109 15081,'53'0,"-27"0,-26 26,0 1,0-1,-26 27,-27 0,106-53,-27 0,54 0,-1 0,0 0,-52 0</inkml:trace>
  <inkml:trace contextRef="#ctx0" brushRef="#br1" timeOffset="287070.3693">26009 15160,'-53'0,"53"27,-53 52,53 1,-80-1,80-26,-26 26,26-26,0-26,-53 25,53 28,0-54,79 27,-26-26,27 26,-1-53,27 26</inkml:trace>
  <inkml:trace contextRef="#ctx0" brushRef="#br1" timeOffset="287317.3446">26511 15346,'0'0,"0"79,0-26,0-27,0 1,0 26,53-27,-53 27,0 0</inkml:trace>
  <inkml:trace contextRef="#ctx0" brushRef="#br1" timeOffset="287557.3206">26908 15240,'27'0,"-27"53,0 0,0-1,0 28,0-27,0 0,0 0,0 26,-80-53,80 1,-26 26</inkml:trace>
  <inkml:trace contextRef="#ctx0" brushRef="#br1" timeOffset="287843.292">27279 15584,'26'0,"0"0,27 0,-26 0,26 0,0 0,0 0,-53 0</inkml:trace>
  <inkml:trace contextRef="#ctx0" brushRef="#br1" timeOffset="288012.2751">27252 15901,'79'0,"-52"0,-1 0,27 0,-53 27,27-27</inkml:trace>
  <inkml:trace contextRef="#ctx0" brushRef="#br1" timeOffset="289027.1736">28469 15187,'27'0,"26"26,-53 1,52-1,-52 27,0-26,0-1,0 27,0-80,0 1,27 26,-27-26,53 26,0-53,-27 53,1 0,52 0</inkml:trace>
  <inkml:trace contextRef="#ctx0" brushRef="#br1" timeOffset="289521.1242">29078 14975,'-53'0,"0"0,-26 0,-27 0,-53 0,53 0,27 0,-1 0,27 0,27 0,0 0,26-53,-53 27,26 26,27 0,-26 53,26 0,0-1,0 1,0 27,0-27,0 0,0 0,0-1,0-25,0-1,0 1,53 26,-53-27,0 27,0-26,0-1,0 0</inkml:trace>
  <inkml:trace contextRef="#ctx0" brushRef="#br1" timeOffset="290685.0076">29528 15346,'0'0,"52"26,-25-26,26 26,0-26,0 0,-27 0,27 0,-53-26,26 0,-26-27,0 26,0 1,0-27,0 0,-79 53,53 0,-1 0,-26 0,53 53,-53 0,53 53,-53-27,53 0,0-26,0 0,0 0,0 0,0 0,53-53,0 0,27 0,-1 0,0 0,1 0</inkml:trace>
  <inkml:trace contextRef="#ctx0" brushRef="#br1" timeOffset="291578.9184">29660 14181,'-27'0,"27"27,-26-1,26 27,0-26,0-1,0 27,0-27,0 1,0-27,53 0,0 0</inkml:trace>
  <inkml:trace contextRef="#ctx0" brushRef="#br1" timeOffset="291777.8985">29766 13996,'0'-26,"0"-27,26 53,-26 26,27-26</inkml:trace>
  <inkml:trace contextRef="#ctx0" brushRef="#br1" timeOffset="292220.8542">30136 14208,'0'53,"0"-27,0 1,-53 26,53-27,0 0,0 27,27-53,-1 0,1 0,25-26,-25-1,-27 1,79-53,-79 26,0 26,0-26,0 27,-26 26,-54 0,54 0,0 0,-27 26,53 27,0-26,26 26,27-53,-27 53,1-53,26 26,-27-26</inkml:trace>
  <inkml:trace contextRef="#ctx0" brushRef="#br1" timeOffset="292460.8302">30639 14049,'-27'0,"27"53,-26 26,26-26,-53 0,53 0,0 0,0 26,0-52,0-1,0 27</inkml:trace>
  <inkml:trace contextRef="#ctx0" brushRef="#br1" timeOffset="292754.8006">30850 14525,'27'0,"-27"27,0-27,0 79,-27-79,27 53,0 0,0-53,27 0,52 0,-26 0,27 0,-28-26,1 26,0 0</inkml:trace>
  <inkml:trace contextRef="#ctx0" brushRef="#br1" timeOffset="298055.2707">767 15002,'0'0,"0"79,0-26,0 0,0 0,0 0,0 0,0-1,0-25,0-1,0 27,0 0,0 0,0 0,0 0</inkml:trace>
  <inkml:trace contextRef="#ctx0" brushRef="#br1" timeOffset="298422.234">1005 15266,'0'0,"0"27,-52 78,25-78,-26-1,53 27,0 0,0-26,0 26,27-53,26 0,-1 0,28 0,-1 0,1 0,-28 0</inkml:trace>
  <inkml:trace contextRef="#ctx0" brushRef="#br1" timeOffset="298677.2085">1270 15504,'0'0,"53"-26,0 26,-27 0,1 0,26 0,-53 0</inkml:trace>
  <inkml:trace contextRef="#ctx0" brushRef="#br1" timeOffset="298849.1913">1402 15663,'0'0,"0"0,80 0,-27 0,-27 0,-26-53</inkml:trace>
  <inkml:trace contextRef="#ctx0" brushRef="#br1" timeOffset="299127.1635">1667 15319,'0'-26,"26"26,27 26,-53 27,0-27,0 1,0 26,0-27,0 27,0-26,27-27,-1 0,27 0,-26 0,-1 0,27 0</inkml:trace>
  <inkml:trace contextRef="#ctx0" brushRef="#br1" timeOffset="299300.1459">2064 15610,'26'0,"-26"53,0-27,0 1,0-1,0 27,0-26,-53 26</inkml:trace>
  <inkml:trace contextRef="#ctx0" brushRef="#br1" timeOffset="300777.9984">2408 16377,'0'-53,"0"80,0 52,0 27,0-26,0-1,0 0,26-26,-26 27,53-28,-53 1,27 0,-27-26,52-27,-52 53,27-53</inkml:trace>
  <inkml:trace contextRef="#ctx0" brushRef="#br1" timeOffset="301159.9602">2699 16589,'0'27,"0"-1,0 27,0-27,-80 27,80-26,-26-27,26 53,-27-53,27 53,0-27,0 0,0 27,80-53,-1 27,27-27,0 0,0 0,0 0,-27 0,-26 0</inkml:trace>
  <inkml:trace contextRef="#ctx0" brushRef="#br1" timeOffset="301414.9347">3413 17012,'27'0,"26"0,-27 0,27 0,-27 0,1 0,-27 53,79-53</inkml:trace>
  <inkml:trace contextRef="#ctx0" brushRef="#br1" timeOffset="301603.9158">3466 17277,'53'0,"0"0,-27 0,1 0,26 0</inkml:trace>
  <inkml:trace contextRef="#ctx0" brushRef="#br1" timeOffset="301932.8826">4022 16880,'26'0,"27"0,-26 0,-27 0,0 27,0 25,0-25,0-1,-27 27,-26-26,53 26,27-53,52 0,0 26,-26-26,-26 53,26-26,-53 25,-27 1,-26-26,0 26,-26-27,0-26,79 53</inkml:trace>
  <inkml:trace contextRef="#ctx0" brushRef="#br1" timeOffset="302120.8641">5133 17542,'0'52,"0"28,-53-27</inkml:trace>
  <inkml:trace contextRef="#ctx0" brushRef="#br1" timeOffset="305055.5706">6165 16695,'0'26,"-53"54,26-1,-25 53,-1 27,53 0,-53-80,53 1,0-54,26 27,27-53,0 26,0-26,0 0,0-26,-27 0,-26-27,53 26,-53 1,0-27,0 26,-26-26,-54 53,54-26,-1 26,-26 0,27 26,-27 27,53-26,27-27,-1 0</inkml:trace>
  <inkml:trace contextRef="#ctx0" brushRef="#br1" timeOffset="305321.544">6456 17251,'53'0,"-27"79,-26-53,0 1,0 26,0-27,53 1,-53 26,0-27,27-26,-27 53,53-53,26 0</inkml:trace>
  <inkml:trace contextRef="#ctx0" brushRef="#br1" timeOffset="305510.5251">6826 17303,'0'53,"0"-26,0-1,0 27,27-26,-27 26,26 26</inkml:trace>
  <inkml:trace contextRef="#ctx0" brushRef="#br1" timeOffset="305863.4898">6985 17039,'0'-27,"0"27,-26 0,-54 80,27-80,0 53,0-53,-26 0,26 0,27 0,-1 0,27 0,-79 0,79-53,-27 53,27 53,0-27,-26 1,26 26,0-27</inkml:trace>
  <inkml:trace contextRef="#ctx0" brushRef="#br1" timeOffset="306252.4509">7832 16986,'-53'26,"26"1,-26 52,27-26,-27 0,27 0,26-27,-53-26,53 27,0 26,26-53,1 26,25-26,-25 0,-1 53,54-53,-54 27,1-27,26 53,-27-53</inkml:trace>
  <inkml:trace contextRef="#ctx0" brushRef="#br1" timeOffset="307010.3751">8678 17118,'-105'80,"78"-54,-52 27,26 0,0 0,53 0,-53-27,53 27,53-53,26 0,1 0,25 0,-52-79,0 26,0 0,-53-26,0-1,0 27,0 0,0 27,0 26,0-53,-79 53,52 26,27 27,0-26,0 26,0-27,0 1,0 26,53-53,-26 52,26-52,-27 53,1-53</inkml:trace>
  <inkml:trace contextRef="#ctx0" brushRef="#br1" timeOffset="307654.3106">7488 17780,'0'0,"0"26,53-26,0 53,-27-53,27 0,26 27,1-27,-27 0,0 0,-27 0</inkml:trace>
  <inkml:trace contextRef="#ctx0" brushRef="#br1" timeOffset="308537.2224">9393 16959,'0'-26,"26"26,-26 26,-26 27,-27-26,26 26,-26-27,27 27,-27 0,53-26,0-1,0 53,27-26,-27-26,26 26,53 26,-26-79,27 53,-1-53,0 79,27-79</inkml:trace>
  <inkml:trace contextRef="#ctx0" brushRef="#br1" timeOffset="309270.1491">10478 17251,'-53'-53,"53"26,-53 1,0-54,26 27,-26 0,53 1,-53 52,53-53,-26 53,26-27,0 1,53 26,0 0,0 0,26 0,-52 0,-1 0,-26 26,53 27,-53 0,0 0,-53 53,27-27,-54 1,27 25,0-25,53-27,0 0,0-1,53-52,0 0,0 0,0-26,0-27,-53 27,0-27,0 26,0 1,-26-27,-27 53,0 0,0 26</inkml:trace>
  <inkml:trace contextRef="#ctx0" brushRef="#br1" timeOffset="309508.1253">10795 17383,'53'26,"-53"27,0-26,26-1,-26 53,0-26,0-26,0-1,27-26</inkml:trace>
  <inkml:trace contextRef="#ctx0" brushRef="#br1" timeOffset="309702.1056">11113 17462,'52'0,"-52"27,0-1,0 27,27-27,-27 1,0 26,0-27</inkml:trace>
  <inkml:trace contextRef="#ctx0" brushRef="#br1" timeOffset="310032.0726">11404 17012,'0'0,"0"53,-27-26,-26 26,27-53,-27 0,-27 0,28 0,-28 0,1 0,26-53,0 53,26-27,1 27,-27 0,27 0,26 53,0 0,0 0</inkml:trace>
  <inkml:trace contextRef="#ctx0" brushRef="#br1" timeOffset="310234.0526">12197 17938,'0'53,"-26"-26,-27 26,26-53</inkml:trace>
  <inkml:trace contextRef="#ctx0" brushRef="#br1" timeOffset="313515.7245">14896 17224,'0'0,"0"0,27 0,25 0,1 27,27-27,-1 0,0 0,-26 0,0 0,0 0,-26 0,-27 0,-53 0,53-27</inkml:trace>
  <inkml:trace contextRef="#ctx0" brushRef="#br1" timeOffset="314334.6423">15346 17145,'26'0,"27"0,-26 0,26 0,0 0,-1 0,-25 0,26 26,-27 27,-26 0,0 0,-26-27,-1 27,-26-26,27-27</inkml:trace>
  <inkml:trace contextRef="#ctx0" brushRef="#br1" timeOffset="314753.6006">17648 16827,'26'-53,"-26"27,0-27,0 53,-53-53,0 53,27 0,-1 0,-25 53,-1 26,53-52,-53 26,53-27,0 27,0 0,-27 0,27 0,0 0,0 26,0 27,0-53,-53 26,53-26,0-26,-26-27</inkml:trace>
  <inkml:trace contextRef="#ctx0" brushRef="#br1" timeOffset="314993.5766">17119 17251,'0'-27,"26"-26,27 53,26 0,27-26,-26 26,25 0,1 0,-26 0</inkml:trace>
  <inkml:trace contextRef="#ctx0" brushRef="#br1" timeOffset="315254.5506">18124 17224,'26'0,"-26"27,-26 52,-27-53,0 27,53 0,80-53,-28 0,28 0,-1 0,-26 0,0 0</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05:48:14.120"/>
    </inkml:context>
    <inkml:brush xml:id="br0">
      <inkml:brushProperty name="width" value="0.05292" units="cm"/>
      <inkml:brushProperty name="height" value="0.05292" units="cm"/>
      <inkml:brushProperty name="color" value="#FF0000"/>
    </inkml:brush>
  </inkml:definitions>
  <inkml:trace contextRef="#ctx0" brushRef="#br0">9446 15848,'26'0,"-26"-53,53 53,-27 0,1 0,26 0,-27 0,1 0,-1 0,27 0,-26 0,-1 0,53-26,-26 26,-26 0,26 0,-27 0,1 0,-1 0,27 0,-27 0,1 0,26 0,-27 0,1 0,26 0,0 0,0 0,-1 0,28 0,-27 0,0 0,0 0,-1 0,1 0,27 0,-1 0,1 0,25-53,-25 53,-1 0,-26 0,0 0,26-27,-52 27,-1 0,1 0,26 0,-27 0,1 0,25 0,-25 0,-1 0,27 0,-26 0,-1 0,27 0,-26 0,-1 0,27 0,0 0,-27 0,1 0,26 0,-27 0,1 0,26 0,-27 0,0 0,54 0,-27 0,-27 0,27 0,26 27,-26-27,0 0,27 0,-27 0,0 0,26 0,-26 0,0 0,0 0,0 0,-1 0,1 0,0 53,-26-53,26 0,-27 26,27-26,0 0,26 0,-26 0,0 53,0-53,26 0,-52 0,-1 0,1 0,52 0,-52 0,-1 0,27 0,-26 0,-1 27,27-27,-27 0,1 0,26 0,-27 0,1 0,26 0,-27 0,0 0,1 0,26 0,-27 0,1 0,26 0,-27 0,1 0,26 0,-27 0,27 0,-27 0,27 0,-26 0,-1 0,27 0,0 0,-27 0,27 0,-26-53</inkml:trace>
  <inkml:trace contextRef="#ctx0" brushRef="#br0" timeOffset="1599">16907 15319,'0'0,"26"0,-26-26,80 26,-27 0,-27 0,1 0,25 0,1 0,27 0,-1 0,27 0,0 0,26 0,0 0,-26 0,27-53,-54 53,0 0,1 0,-1 0,0 0,1 0,-27 0,0 0,0 0,-1 0,1 0,0 0,-26 0,-1 0,27 0,-26 0,-1 0,27 0,-27 0,1 0,26 0,-27 0,1 0,26 0,-27 0,1 0,-1 0,27 0,-27 0,1 0,52 0,-26 0,-26 0,-1 0,27 0,-27 0,1 0,26 0,-27 0,1 0,26 0,-27 0,27 0,26 0,-26 0,53 0,-27 0,1 0,-1 0,1 0,-1 0,0 0,1 0,-1 0,27 0,26 0,-52 0,-1 0,0 0,1 0,-1 0,0 0,1 0,-1 0,1 0,-1 0,0 0,1 0,-1 0,0 0,1 0,26 0,-27 0,0-53,1 53,-27 0,0 0,0 0,26 0,-53 0,1 0,26 0,26 0,-79 0,53 0,-26 53</inkml:trace>
  <inkml:trace contextRef="#ctx0" brushRef="#br0" timeOffset="2866">24924 15266,'0'-53,"26"53,-26 27,27-27,-27 26,0 27,0 0,53 26,-53-52,0-1,53 54,-53-54,52 27,-52 0,0 0,27-27,-27 27,0-26,0-1,0 27,0-26,0 52,0-53,0 27,0 27,53-80,-53 53,0-27,0 0,0 27,0 0,0 0,-27-53,27 53,0 27,0-54,0 0,0 1,0 26,0 0</inkml:trace>
  <inkml:trace contextRef="#ctx0" brushRef="#br0" timeOffset="4337">9208 15795,'-27'-26,"1"26,-27 0,26 0,-26 0,0 0,0 0,1 0,52 0,-53 0,26 0,27 53,0-27,0 27,0 0,0 0,0 0,0 26,0-26,0 0,0 0,0 0,0 0,0-27,0 27,0 0,0 0,0 0,0-27,0 1,0 52,0-52,53-27</inkml:trace>
  <inkml:trace contextRef="#ctx0" brushRef="#br0" timeOffset="5191">9393 17145,'79'0,"0"0,-26 0,0 0,27 0,-1 0,0 0,27 0,-26 0,25 0,28 0,-27 0,26 0,0-53,-26 53,53 0,-53 0,-1 0,-25 0,-1 0,27 0,-27 0,1 0,-1 0,-26 0,0 0,-27 0,27 0,-26 0</inkml:trace>
  <inkml:trace contextRef="#ctx0" brushRef="#br0" timeOffset="6330">14711 17224,'53'0,"-27"0,1 0,52 0,-26 0,26-53,1 53,26 0,-1 0,28 0,-27 0,-1 0,28 27,-28-27,1 0,0 0,26 0,-26 0,0 0,0 0,53 0,-53 0,-1 0,1 0,0 0,-27 53,1-53,-27 0,0 0,0 26,-1-26,-52 79</inkml:trace>
  <inkml:trace contextRef="#ctx0" brushRef="#br0" timeOffset="7393">19817 17330,'27'0,"26"0,0 0,-27 0,27 0,26 0,1 0,52 0,-26 0,-27 0,27 0,0 0,0 0,26 0,-26 26,0-26,52 0,1 0,-53 0,0 0,26 53,-26-53,0 0,-27 0,-26 27,26-27,-26 0,-26 0,-1 0,-26 26,-26-26</inkml:trace>
  <inkml:trace contextRef="#ctx0" brushRef="#br0" timeOffset="8010">22463 17542,'80'0,"-28"0,28 0,-1 0,1 0,-1-27,0 27,1 0,-1 0,0 0,-26-26,0 26,0 0,0 0,26 0,-26 0,27 0,-1 0,-26 0,0 0,0 0,0 0,-27 0</inkml:trace>
  <inkml:trace contextRef="#ctx0" brushRef="#br0" timeOffset="8610">24209 17383,'53'0,"-26"0,-1 0,27 0,0 0,0 0,0 0,0 0,-27 0,27 0,-26-53,26 53,-27 0,0 0,27 0,-26-27,26 27,26 0,-26 0,0-52,0 52,0 0,0 0,-27 0,-26-27</inkml:trace>
  <inkml:trace contextRef="#ctx0" brushRef="#br0" timeOffset="18226">16695 17700,'0'-26,"0"-1,0-26,0 27,0 0,0-27,0 106,0 26,0 53,0-26,0 0,0-27,0 1,0-27,0-1,53 1,-53-26,27-27</inkml:trace>
  <inkml:trace contextRef="#ctx0" brushRef="#br0" timeOffset="18509">16986 17621,'0'0,"0"79,0-52,0 26,27 0,-27 0,0-1,0 28,0-27,0 26,0 0,0 1,-27-1</inkml:trace>
  <inkml:trace contextRef="#ctx0" brushRef="#br0" timeOffset="18779">16722 18177,'26'-27,"1"27,26 0,-1 0,28 0,-1 0,-26 0,0 0</inkml:trace>
  <inkml:trace contextRef="#ctx0" brushRef="#br0" timeOffset="18967">17277 18177,'27'0,"-27"-27,53 27,-27 0</inkml:trace>
  <inkml:trace contextRef="#ctx0" brushRef="#br0" timeOffset="19462">17621 17886,'27'0,"-27"52,53-25,-53 52,26-52,-26-1,53 27,-53-26,0-1,26-26,-26 53,53-132,-53 26,0 0,0 26,27 27,26 53,-53-26,26 26,27-1,-53-78,0-53,0-1,0-26,0-26,0 79,0 0,0 0,27 53,-1 0,-26 80,0-27</inkml:trace>
  <inkml:trace contextRef="#ctx0" brushRef="#br0" timeOffset="19650">18256 18018,'0'26</inkml:trace>
  <inkml:trace contextRef="#ctx0" brushRef="#br0" timeOffset="19966">16960 18759,'53'0,"-27"-27,27 27,26 0,27 0,27 0,-28 0,1 0,0 0,53 0,-53 0</inkml:trace>
  <inkml:trace contextRef="#ctx0" brushRef="#br0" timeOffset="21127">19103 17674,'0'0,"26"79,1-79,26 53,0-53,0 27,0-27,-1 0,54 0,-53 53,0-53,-26 0,25 0,-25 0,-1 0,-26 0,53 0,0 0,-53-53,27 53</inkml:trace>
  <inkml:trace contextRef="#ctx0" brushRef="#br0" timeOffset="21495">19447 17621,'0'-27,"0"27,0 27,0 26,0-27,26 1,-26 26,0-27,0 1,0 26,0-27,0 0,53 54,-53-27,0 0,0 0,0-1,0 1,0 27,0-27</inkml:trace>
  <inkml:trace contextRef="#ctx0" brushRef="#br0" timeOffset="21728">20214 18282,'80'0,"-54"53,-26 0,0 0,-53 0,0-26,27-27</inkml:trace>
  <inkml:trace contextRef="#ctx0" brushRef="#br0" timeOffset="23489">20823 18177,'0'52,"0"-25,26-1,1-26,-27 53,53-53,-1 0,1 0,-53-53,27 27,-27-1,0-25,0-1,0 0,0 0,0 0,0 0,-27 53,27-26,53 26,0 0,0 0,0 0,0 0,0 0,-53 0,53 0,-53 52,0 1,0-26,0-1,0 27,0-26,0-1,0 27,0 0,0-27,53-26,-27 53,27-53,0 0,-27 0,27 0,0 0</inkml:trace>
  <inkml:trace contextRef="#ctx0" brushRef="#br0" timeOffset="23924">21934 17991,'26'0,"-26"27,0 26,0 0,0 26,0-26,0 0,0-27,0 27,0-26,0 26,27-53,-27 26,79-26,-52 0,-1 0</inkml:trace>
  <inkml:trace contextRef="#ctx0" brushRef="#br0" timeOffset="24607">22516 17833,'27'0,"-1"0,53 0,-52 0,26 0,-27 0,1 53,-27-1,0-25,0-1,-27 27,27-26,-53-27,53 53,0 0,0-27,0 0,53-26,-26 53,52-53,-53 0,1 27</inkml:trace>
  <inkml:trace contextRef="#ctx0" brushRef="#br0" timeOffset="24906">22516 18097,'27'0,"-1"0,27 0,-27 0,1 0,-1 0,27 0,-26 0,-1 0,53 0</inkml:trace>
  <inkml:trace contextRef="#ctx0" brushRef="#br0" timeOffset="25198">23019 17833,'26'0,"27"0,0 79,-53-26,79-27,-79 27,27-26,-27 26,0 0,0 26,-27-26,1 0,0 0,-27-27,53 1,-53-27</inkml:trace>
  <inkml:trace contextRef="#ctx0" brushRef="#br0" timeOffset="25409">23865 18309,'27'-27</inkml:trace>
  <inkml:trace contextRef="#ctx0" brushRef="#br0" timeOffset="26120">22463 18812,'53'0,"-26"0,-1 0,27 0,26 0,54 0,-1 0,53 0,-26 0,-27 0,-26 0,-27 0,1 0,-54 0,-26 26,27-26</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07:41.85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29951 555,'0'0,"26"0,-26 53,0-26,0 26,0-27,0 1,0 25,0-25,0-1,0 27,0-26,0-1,-26 27,26 0,0-27,0 27,0-26,0-1,0 1,0 26,0 0,26-27,-26 27,0 26,0-52,0 52,0-26,0-26,0-1,0 0,27 27,-27-26,0 26,0-27,53 1,-53 26,0 26,0-53,26 1,-26 52,0-26,53 0,-53 0,0 0,27 26,-27-26,0 0,52 0,-52 26,0-26,27 0,-27 0,0 0,53 26,-53-26,26 0,-26 0,0 0,53-26,-53 26,0 26,27-26,-27 0,0 0,0 0,0 26,0-26,0 26,53-26,-53 27,0-28,0 28,0-27,52 0,-52 26,0-26,0 26,27-52,-27-1,0 27,26-26,-26-27,0 0</inkml:trace>
  <inkml:trace contextRef="#ctx0" brushRef="#br0" timeOffset="1664">28310 2804,'53'0,"-26"-26,52 26,-26 0,-26 0,-1 0,27 0,-27 0,1 0,26 0,-27 0,1 0,-1 0,54 0,-28 0,1 0,0 0,0 0,27 0,-28 0,1 0,0 0,27 0,-1-53,27 53,-53 0,26 0,1 0,-1 0,0 0,1 0,-1 0,-26 0,26 0,1 0,-1 0,0 0,1 0,-27 0,0 0,0 0,26 0,-26 0,0 0,0 0,0 0,0 0,26 0,-26 0,0 0,0 0,0 0,26 0,-26 0,-27 0,1 0,52 26,-26-26,0 0,26 0,-26 0,0 0,27 0,-27 0,-1 0,1 0,0 0,0 0,-26 0,-1-26,27 26,-27 0,1 0,26 0,0 0,-27 0,27 0,-26 0,-27 0,0 0,-53 0</inkml:trace>
  <inkml:trace contextRef="#ctx0" brushRef="#br0" timeOffset="4657">30956 2646,'0'-27,"0"1,-26 26,26-53,0 26,-27 27,27-26,-53-27,27 26,0-26,-27 53,53-26,-27 26,27-26,-53 26,53-53,-79 26,52 27,27-26,-26 26,26-53,-27 53,27-27,-52 27,25 0,1 0,26-26,-53 26,26 0,1 0,-27 0,26 0,1 0,-27 0,53 0,-26 0,26 26,-27-26,-26 53,27-53,26 27,-27-27,27 53,-53 0,53-1,-26-52,26 53,-27-53,27 27,-52 26,52-27,-27 27,27-26,0-1,-53-26,53 53,0-27,0 1,0-1,0 27,0 0,0-26,0 26,0-27,0 0,27 27,-27-26,26-27,-26 26,27-26,-27 53,52-53,-52 53,27-53,-27 27,26-27,-26 26,53-26,-53 53,27-53,-1 0,-26 26,53-26,0 0,-26 0,25 0,28 0,-27 0,-27 0,1 0,26 0,-53 0,26 0,0 0,-26-52,53 52,0-27,0 27,-53-26,27 26,26 0,-53-53,26 53,1 0,-27-27,52 27,-52-26,27 26,-1-53,-26 26,0 1,53 26,-53-53,27 27,-27-27,0 26,0-26,0 27,0-27,26 53,-26-27,0 1,0-27,53 53,-26 0,-27 27</inkml:trace>
  <inkml:trace contextRef="#ctx0" brushRef="#br0" timeOffset="8001">32120 2698,'0'-26,"0"-27,0 27,0-1,0-52,0 52,0-52,-52 52,52-25,0 25,-27-26,27 27,0-1,-53-26,53 27,-53-1,53-25,-26 25,26-26,-53 27,53-1,-27-26,27 27,-53-27,53 26,-26 1,26-27,-26 27,26-1,-80-26,80 27,-79-27,79 26,-53-25,-26-1,26 0,0 0,0 26,0-26,0 53,53-26,-79 26,52 0,27-53,-53 53,27 0,-27-26,0 26,26-53,-25 53,25 0,1-27,-27 27,26 0,-26-26,27 26,-1-53,-26 53,27 0,0-27,-27 27,26 0,1 0,-27 0,26 0,1-53,-27 53,27 0,-1 0,-26 0,27 0,-1 0,-26 0,27 0,-1 0,-26 0,27 0,-27 0,27 0,-27 0,53 27,-27-27,1 26,-54 1,28 52,-1-26,-27 26,27-26,-26 0,52 27,27-54,-52 1,52 26,-80-27,80 27,-53-27,53 1,-53 26,53-27,-53 27,53-26,-26 25,26-25,-53 26,53 0,-26 26,26-52,0-1,-53 27,53-27,0 1,0 26,0-27,0 1,0 26,0-27,0 1,0 25,0-25,0-1,0 1,0 26,0 0,0 0,0-27,0 27,0 26,26-52,-26 26,0-27,0 1,27 26,-27-27,0 0,53 27,-53-26,0-1,26 27,-26-26,0-1,53 27,-53-26,0 25,26-25,-26-1,27-26,-27 53,53-53,-53 80,26-80,-26 53,53-1,0 1,-27 27,27-27,-26 0,52 26,-26-26,-53-27,53 27,26 0,-26 27,-26-80,-27 52,79-52,-52 53,26-53,-27 53,27 0,26 0,-52-53,-1 27,27-27,-26 0,-1 26,27-26,-27 0,1 0,26 0,-27 0,1 0,52 0,-26 0,-27 0,27 0,0 0,-26 0,-1 0,1 0,26 0,-27 0,27 0,26 0,-79-26,53 26,-26 0,26-53,-27 53,1 0,25-27,-25 27,-1-53,54 27,-54 26,-26-53,53 53,-53-53,53 53,-53-53,79 53,-79-53,27 53,-27-53,26 53,-26-53,53 27,-26-27,26-26,-27 26,27 0,-53-27,26 54,-26-1,0-25,0 25,53 1,-53-54,27 80,-27-26,0-1,26-26,-26 27,53 0,-53-27,27 53,-27-27,53 1,-53-27,26 53,-26-53,27 26,-27-26,0 27,52 26,-52-26,0-27,27 26,-27 1,0-27,0 26,0 1,0 26</inkml:trace>
  <inkml:trace contextRef="#ctx0" brushRef="#br0" timeOffset="9621">30506 4498,'0'-27,"27"27,-27 0,0 27,0-1,0 27,0 0,0 0,0 0,0 26,0-52,0 25,0-25,0 26,0-27,0 1,26 26,-26-27,0 1,0 26,0-27,0 0,0 27,0 0,53 0,-53 0,0 0,27-53,-27 79,0-52,0 26,0 0,0 0,0 0,0-1,26-52,-26 53,0 0,0-26,0-1</inkml:trace>
  <inkml:trace contextRef="#ctx0" brushRef="#br0" timeOffset="11375">29977 317,'0'27,"0"-1,0 27,0 0,53 0,-53-27,0 27,-26-26</inkml:trace>
  <inkml:trace contextRef="#ctx0" brushRef="#br0" timeOffset="15177">31274 2963,'0'-26,"0"-27,0 26,-27 27,1 0,-27 27,0 26,53-27,-26 27,26 0,-53-53,53 26,53-26,-1 0,1 0,-26 0,-27-53,0 0,0 27,53 26,-53 26,0 1,0 26,0-27,26-26,27 27</inkml:trace>
  <inkml:trace contextRef="#ctx0" brushRef="#br0" timeOffset="16467">32544 2910,'0'27,"0"25,0 1,0 0,0 0,0-26,0 26,0-27,-53-26,53 53,0-53,0-26,53-27,-53 26,26 27,-26-53,53 53,-26 0,26 27,-53-1,0 27,0-26,-27-1,27 27,-79-27,26 27,26-53,-26 0,27 0,26-26,0-27</inkml:trace>
  <inkml:trace contextRef="#ctx0" brushRef="#br0" timeOffset="18014">30057 2937,'-53'0,"26"26,-26 27,53-27,0 1,-26 26,26 0,0-27,26-26,54 0,-27 0,-27 0,-26-26,27-27,-27 26,0 1,0-27,0 26,0 27,0-26,-27 26,-26 0,53 0,0 26,0 27</inkml:trace>
  <inkml:trace contextRef="#ctx0" brushRef="#br0" timeOffset="19363">30692 1667,'0'-27,"0"54,0-1,0 27,0 26,0-26,0-26,0-1,0 27,-27-53,27 53,0-27</inkml:trace>
  <inkml:trace contextRef="#ctx0" brushRef="#br0" timeOffset="19745">30877 1693,'-27'26,"27"1,-26-27,26 53,-26-53,26 53,0-27,0 1,0 26,0-27,26-26,27 0,-27 0,1 0</inkml:trace>
  <inkml:trace contextRef="#ctx0" brushRef="#br0" timeOffset="20135">31141 1984,'-26'0,"26"0,-53 0,53 53,0-27,0 27,0 0,53-53,-27 0,1 0,26 0,-27-26,-26-27,0 26,0-25,-79 25,52 27,1 0</inkml:trace>
  <inkml:trace contextRef="#ctx0" brushRef="#br0" timeOffset="20982">31988 661,'0'27,"0"26,0-1,0 1,0 53,0-26,0-54,0 0,0 27,0-26</inkml:trace>
  <inkml:trace contextRef="#ctx0" brushRef="#br0" timeOffset="21373">32173 688,'0'26,"-53"27,53-27,-26-26,26 53,0 0,-53 27,53-27,0-27,27-26,-1 0,0 0,27 0,0 0,-26 0,-1 0</inkml:trace>
  <inkml:trace contextRef="#ctx0" brushRef="#br0" timeOffset="22347">32464 873,'-26'106,"26"-53,0-1,-27 1,27-26,0 26,0-27</inkml:trace>
  <inkml:trace contextRef="#ctx0" brushRef="#br0" timeOffset="23120">31565 767,'26'0,"27"0,0 0,-53 26,27-26</inkml:trace>
  <inkml:trace contextRef="#ctx0" brushRef="#br0" timeOffset="23278">31538 1005,'0'0,"53"0,-26 0,-1 0,1 0,-27 0</inkml:trace>
  <inkml:trace contextRef="#ctx0" brushRef="#br0" timeOffset="24049">31274 555,'-27'0,"1"0,-54 53,1-26,26 52,-26-26,52 0,27-27,0 27,27-53,52 0,1 0,25-53,-25 0,-27 27,0-27,-53 0,0 27,-27 26,-26 0,27 0,-1 0,27 0,27 0,-27-53</inkml:trace>
  <inkml:trace contextRef="#ctx0" brushRef="#br0" timeOffset="24408">31247 370,'0'-26,"0"26,0 26,-53 1,53 25,0 28,0-27,0 26,0-26,0 0,0 0,0-27,0 1,0-1,0 27,0-26</inkml:trace>
  <inkml:trace contextRef="#ctx0" brushRef="#br0" timeOffset="26126">30110 1561,'-53'0,"0"26,26 1,-26 26,53-27,-53 27,53 0,27-53,26 0,26 0,27-27,-53 1,0-27,0 27,-53-27,0 26,0 1,0-1,-27 27,-26 0,27 0,0 0,-27 0,53 0,26 0,-26 27</inkml:trace>
  <inkml:trace contextRef="#ctx0" brushRef="#br0" timeOffset="26418">30242 1428,'0'-26,"0"26,0 26,-53 27,53 27,-26 26,26-27,-53 0,53-26,-27 0,27 0,-53-26,53-1</inkml:trace>
  <inkml:trace contextRef="#ctx0" brushRef="#br0" timeOffset="27146">30348 1825,'26'0,"27"0,-26 0</inkml:trace>
  <inkml:trace contextRef="#ctx0" brushRef="#br0" timeOffset="27395">30295 1905,'26'0,"27"0,-53 26,53-26,0 0</inkml:trace>
  <inkml:trace contextRef="#ctx0" brushRef="#br1" timeOffset="38240">30850 1296,'0'27,"-26"-27,26 26,-26-26,26 53,-53-27,26 27,-26 0,53-26,-79 26,79-27,-53 27,26-27,-25 27</inkml:trace>
  <inkml:trace contextRef="#ctx0" brushRef="#br1" timeOffset="38607">30559 1084,'-53'0,"53"27,-52-27,-1 79,26-52,-26 26,27-27,26 1,-80 26,80-27,-52-26,52 53,-27-53,27 53</inkml:trace>
  <inkml:trace contextRef="#ctx0" brushRef="#br1" timeOffset="38878">30110 1032,'-53'26,"53"0,-53 27,0 27,0-27,0 0,0 0,27-27,26 27,-80-27,80 1,-26-27</inkml:trace>
  <inkml:trace contextRef="#ctx0" brushRef="#br1" timeOffset="39139">29554 1534,'-26'0,"26"53,-80 0,54 0,-27 26,0 27,26-26,-26-27,53 26,-52-53,52 27,0-26,-53-1</inkml:trace>
  <inkml:trace contextRef="#ctx0" brushRef="#br1" timeOffset="39358">29236 2434,'0'26,"0"27,0 0,0 0,0 0,0 26,0-26,0 0,0-26</inkml:trace>
  <inkml:trace contextRef="#ctx0" brushRef="#br1" timeOffset="39619">29819 1719,'-27'80,"27"-1,-79 1,26-1,26 27,-26-27,1 53,-1-52,53-27,-53 0</inkml:trace>
  <inkml:trace contextRef="#ctx0" brushRef="#br1" timeOffset="39816">29422 2487,'0'53,"-53"0,53 26,-53 0,53 1,-80 52,80-26,0-27</inkml:trace>
  <inkml:trace contextRef="#ctx0" brushRef="#br1" timeOffset="40333">31036 3466,'0'26,"-53"54,0-1,-79 53,26-26,0 0,53-27,-26 1,52-27,27-27</inkml:trace>
  <inkml:trace contextRef="#ctx0" brushRef="#br1" timeOffset="40549">31644 3466,'0'0,"0"79,-106 53,53-26,1 0,-1-27,53-26,-27 27,27-54</inkml:trace>
  <inkml:trace contextRef="#ctx0" brushRef="#br1" timeOffset="40753">31776 3386,'0'0,"0"27,-52 26,52 0,-27 0,27 26,-53 0,53-52,0-1</inkml:trace>
  <inkml:trace contextRef="#ctx0" brushRef="#br1" timeOffset="41039">32068 1746,'-53'26,"53"27,-27 0,27 27,-53-27,0 26,0-26,27-27,-1 27,-52 0,53-53,26 27,-27-27</inkml:trace>
  <inkml:trace contextRef="#ctx0" brushRef="#br1" timeOffset="41283">31538 2037,'-79'26,"26"1,0 52,-26-52,52 26,1-27,26 1,-80-27,80 52</inkml:trace>
  <inkml:trace contextRef="#ctx0" brushRef="#br1" timeOffset="41510">31300 1746,'0'26,"-53"27,53-26,0-1,0 1,0 26,0-27,0 27,-26 26,26-26,0-26</inkml:trace>
  <inkml:trace contextRef="#ctx0" brushRef="#br1" timeOffset="41765">31591 2540,'0'-27,"-26"80,26 0,-27-26,27 52,0-53,-53 1,53 26,0-27</inkml:trace>
  <inkml:trace contextRef="#ctx0" brushRef="#br1" timeOffset="41960">31565 2857,'0'53,"-27"0,-52 26,0 1,-27-27,26 26,-25 27,25-27</inkml:trace>
  <inkml:trace contextRef="#ctx0" brushRef="#br1" timeOffset="42134">31300 3519,'0'0,"0"53,-53-27,27 27,-1-27,-26-26,27 53</inkml:trace>
  <inkml:trace contextRef="#ctx0" brushRef="#br1" timeOffset="42400">30559 3757,'-53'53,"-26"0,53-53,-27 26,0-26,53 27,-53-27,0 0,0 0,53 52</inkml:trace>
  <inkml:trace contextRef="#ctx0" brushRef="#br1" timeOffset="42673">29898 3651,'0'26,"0"1,0 26,-53-27,53 1,-53 26,53-27,-53 27,0-27</inkml:trace>
  <inkml:trace contextRef="#ctx0" brushRef="#br1" timeOffset="42884">29766 3651,'-27'0,"27"26,-53 54,0-27,27 0,-27 26,53-26,-26-27,26 27,0-26,0-27,26 0,27-27</inkml:trace>
  <inkml:trace contextRef="#ctx0" brushRef="#br1" timeOffset="43033">29792 3889,'-53'0,"0"0,53 27,-26-27,26 79,0-53,0 1,0 26</inkml:trace>
  <inkml:trace contextRef="#ctx0" brushRef="#br1" timeOffset="44937">27966 5397,'0'0,"0"-53,0 27,27 26,-27-27,79-26,-52 27,26-27,0 27,0-27,26 26,-26-52,0 26,26-26,-26 26,0 0,26-27,-26 27,27 1,-54-28,27 27,-27 0,27 0,-26 27,26-27,-27 27,27-27,0 26,-27-26,27 27,0-27,-53 26,27 27,-27-26,53 26,-27-53,1 53,-27-26,105-27,-52 26,0-26,27 27,-1-27,-26 26,-27 27,-26-52,80 52,-80-27,26 1,27-27,0 53,-53-27,0 27,-26 0,26 27,-27 26</inkml:trace>
  <inkml:trace contextRef="#ctx0" brushRef="#br1" timeOffset="45238">29977 3439,'0'-26,"0"-1,53 27,-26 0,26 53,-53 0,0-26,0-1,0 27,0-27,0 1,-27 26,-26-27</inkml:trace>
  <inkml:trace contextRef="#ctx0" brushRef="#br1" timeOffset="46549">27940 5741,'26'0,"27"-26,27 26,26-27,-27 27,0-79,-26 79,0-27,-26 27,-80 0</inkml:trace>
  <inkml:trace contextRef="#ctx0" brushRef="#br1" timeOffset="46909">27781 5821,'53'0,"-53"26,27-26,26 53,26-27,-53-26,-26 53,27-53,-27 53,53-53,-53 53,79-53,-52 0,-1 0,1 0</inkml:trace>
  <inkml:trace contextRef="#ctx0" brushRef="#br1" timeOffset="47217">28496 5688,'-53'53,"26"0,-26 0,0 0,27 0,-27 0,27-27,26 27,-80-26,80 25,0-25,-26-27,26 53,0-27,26 27,1-53</inkml:trace>
  <inkml:trace contextRef="#ctx0" brushRef="#br1" timeOffset="47773">28575 4974,'26'0,"-26"0,53 0,-53 26,53-26,-53 80,0-54,0 1,0-1,-26 27,-1-27,-52 54,105-80,54 0,-27-27,0 27,0 0,0 0</inkml:trace>
  <inkml:trace contextRef="#ctx0" brushRef="#br1" timeOffset="48605">29025 5768,'-27'-53,"-26"53,1 0,25 79,-52-26,26 0,0 26,53-52,-27 26,27-27,53-26,27 0,26-53,-27 27,27-27,-53 53,0-53,-106 53,0 0</inkml:trace>
  <inkml:trace contextRef="#ctx0" brushRef="#br1" timeOffset="48965">29051 5529,'-26'0,"26"-26,0-27,-53 53,53 53,0 26,0 27,26 0,-26 0,0 53,0-27,0 53,0 0,0-26,-26-80,26-26,0-26,79-54,-26-52,27 0</inkml:trace>
  <inkml:trace contextRef="#ctx0" brushRef="#br1" timeOffset="49729">29131 5953,'0'-53,"0"26,0 27,0-26,-27 26,-26 0,27 0,26 26,-53-26,0 53</inkml:trace>
  <inkml:trace contextRef="#ctx0" brushRef="#br1" timeOffset="50059">29528 5821,'0'-27,"26"27,27 0,0 79</inkml:trace>
  <inkml:trace contextRef="#ctx0" brushRef="#br1" timeOffset="50224">29554 6085,'0'0,"53"0,-27-53,1 53,26 0,-27 0,1 0</inkml:trace>
  <inkml:trace contextRef="#ctx0" brushRef="#br1" timeOffset="50546">30110 5847,'0'26,"0"27,0-26,0 26,53-53,-53 53,52-53,-25 0,26 0,0-53,-53 0,0 26,-27 27,-26-79,27 79,-1 0,-25 0,-1 0</inkml:trace>
  <inkml:trace contextRef="#ctx0" brushRef="#br1" timeOffset="51013">29554 5979,'0'-26,"0"-27,0 53,0 26,53-26,26 0</inkml:trace>
  <inkml:trace contextRef="#ctx0" brushRef="#br1" timeOffset="54198">5239 688,'0'-27,"0"27,-53 0,0 0,26 0,-25 27,25 52,-26 53,53-52,-53-27,53-27,0 27,53-53,27 0,25 0,54-27,-53-52,26-27,-26 0,-53 27,-53 26,0 0,0 27,-53 26,0-27,-26 27,-27 0,27 0,-1 0,54 0,-27 0,79 0,54 0,-54 53</inkml:trace>
  <inkml:trace contextRef="#ctx0" brushRef="#br1" timeOffset="54597">5318 370,'0'0,"0"27,0 25,0-25,53 26,-53 0,0 26,27 1,-27 25,0-25,0 26,52-1,-52-25,0-1,0-26,27-53,-27 53,53-53,-27 0,1 0</inkml:trace>
  <inkml:trace contextRef="#ctx0" brushRef="#br1" timeOffset="54965">6218 476,'-27'0,"27"53,-53 26,53 1,-53 25,53-25,0 26,0-1,0-25,0-27,27 26,52-52,-26-27,27 53,-1-53,-26 0</inkml:trace>
  <inkml:trace contextRef="#ctx0" brushRef="#br1" timeOffset="55415">6429 926,'27'0,"-1"26,27 54,27-28,-27 1,-1 0,-52-26,53 26,-53-53,-53-27,53-26,-52 0,52 0,0 1,0-28,0 54,26 26,-26-53,53 53,-27-53,27 53,-26 0,-1 0,27 0</inkml:trace>
  <inkml:trace contextRef="#ctx0" brushRef="#br1" timeOffset="55609">7382 1005,'26'0,"-26"27,0 25,0 1,0 27,0-27,-53-27</inkml:trace>
  <inkml:trace contextRef="#ctx0" brushRef="#br1" timeOffset="56179">8546 793,'0'0,"-79"27,52 26,1 0,-27 26,0 27,53-53,0-27,26 27,27-53,27-26,26-54,-27 1,0-27,-26 27,-53-1,27 1,-27 26,0 0,-27 53,27-26,-53 26,27 0,-27 0,26 0,-25 53,52-27,26-26,0 27,1-27,26 0,-27 53,1-53,26 0,-53 26</inkml:trace>
  <inkml:trace contextRef="#ctx0" brushRef="#br1" timeOffset="56508">9260 476,'27'26,"26"-26,-27 80,27-54,-26 27,-27 0,53 0,-53 0,0 26,-27 27,-52-27,26-26,0 0,0-26,27-27,26 79</inkml:trace>
  <inkml:trace contextRef="#ctx0" brushRef="#br1" timeOffset="56779">10001 820,'0'-53,"80"27,-1-27,-26 53,-27 26,-26 1,0-1</inkml:trace>
  <inkml:trace contextRef="#ctx0" brushRef="#br1" timeOffset="56915">10186 1190,'0'-53,"27"53,26-53,0 27,-27 26,27-53,-26 53</inkml:trace>
  <inkml:trace contextRef="#ctx0" brushRef="#br1" timeOffset="58099">12118 608,'0'27,"0"26,0 26,-53 0,53-26,-53 27,53-54,0 1,-53 25,53-52,0-52,0 25,0 1,27-27,-27 0,0 0,26 0,-26-26,79 26,-79 0,80-27,-54 27,27 27,-53-27,27 53,-27-26,53 26,-53 0,53 53,-53-1,26 1,-26 27,0-27,53 53,-53-54,0 1,0 0,0 0,0-26,26-27,-26 53,53-1,-53-25</inkml:trace>
  <inkml:trace contextRef="#ctx0" brushRef="#br1" timeOffset="58361">12144 793,'0'0,"53"0,0 0,0 0,0 0,26 0,1 0</inkml:trace>
  <inkml:trace contextRef="#ctx0" brushRef="#br1" timeOffset="59161">13256 317,'0'-53,"-53"0,53 133,0-1,0 0,0 1,0-1,26 27,-26-27,53-26,-53 0,27 0,-27-26,52-27,1 79,-26-79,26 53,-27-53</inkml:trace>
  <inkml:trace contextRef="#ctx0" brushRef="#br1" timeOffset="59494">13758 899,'27'0,"26"27,0 52,0-52,-1-27,1 0,-53-27,27-26,-27 0,0 0,0 27,53-27,0 53,-53 53,53-27,-53 1,53 52,-53-26</inkml:trace>
  <inkml:trace contextRef="#ctx0" brushRef="#br1" timeOffset="59854">14446 767,'53'0,"27"53,-80 0,52 0,-52 0,0 0,0-27,0 0,0-26,0-26,0-27,0 27,27-1,26-26,-27 27,27 26,0-53,0 53,0 0,0-27</inkml:trace>
  <inkml:trace contextRef="#ctx0" brushRef="#br1" timeOffset="60574">15372 873,'0'0,"27"-27,52 27,27-79,0 79,53-53,-1 53,-52 0,-26 0,-54 0,0 0,-26 27</inkml:trace>
  <inkml:trace contextRef="#ctx0" brushRef="#br1" timeOffset="60850">15875 529,'0'0,"0"53,0-27,0 1,0 26,0-27,0 1,26 25,-26 28,0-27,53 0,0 0,-26-53</inkml:trace>
  <inkml:trace contextRef="#ctx0" brushRef="#br1" timeOffset="61204">16536 344,'0'26,"0"27,0 26,0-26,0 0,0 0,0 0,0 0,27 0,-27-27,0 27,53-53,-53 27,26-27,-26-27,0-26</inkml:trace>
  <inkml:trace contextRef="#ctx0" brushRef="#br1" timeOffset="61616">16642 317,'0'-26,"0"-27,0 26,0 27,0 0,53 53,-53 0,0 0,0 26,0-26,0 0,0-26,0 26,-53-53,53 26,53 27,0-53,0 0,0 0,26 27,-52-27,-27 26,0 53,-53-52,-53 26,27 0,-1-53,-26 53,54-53,25 0</inkml:trace>
  <inkml:trace contextRef="#ctx0" brushRef="#br1" timeOffset="62269">16616 317,'-27'0,"-26"0,53 27,0 26,0 26,0 0,0-26</inkml:trace>
  <inkml:trace contextRef="#ctx0" brushRef="#br1" timeOffset="63340">17489 846,'0'-26,"26"26,27 0,-26 0,26 0,26 0,53-27,-26 27,79 0,27-79,53 26,52 53,27-79,-53 79,-53-80,0 80,-26 0,-27 0,-79 0,-26 0,-28 0,1 0,-26 0,-27 0,0 53,53-53</inkml:trace>
  <inkml:trace contextRef="#ctx0" brushRef="#br1" timeOffset="63940">22146 397,'0'-53,"0"26,0-26,0 133,0 25,0-25,0-1,0 1,0-1,0 0,26-26,27 0,-27-53</inkml:trace>
  <inkml:trace contextRef="#ctx0" brushRef="#br1" timeOffset="64144">22728 608,'0'27,"26"26,-26-27,0 53,-53-26,0 0,-52 27,-1-27</inkml:trace>
  <inkml:trace contextRef="#ctx0" brushRef="#br1" timeOffset="64414">21828 714,'0'-26,"-26"26,-27 79,0-26,26 0,-26 26,53-26,0-26,0-1,0 27,27-53,26 53,26-53,1 0,-1 0,-26 0</inkml:trace>
  <inkml:trace contextRef="#ctx0" brushRef="#br1" timeOffset="65110">22384 185,'0'26,"0"-26,0 27,0-27</inkml:trace>
  <inkml:trace contextRef="#ctx0" brushRef="#br1" timeOffset="65825">22728 529,'26'-53,"-26"79,0 1,-26-27,26 53,0-27,26-26</inkml:trace>
  <inkml:trace contextRef="#ctx0" brushRef="#br1" timeOffset="66618">22437 211,'0'-26,"0"-1,0-25,0 52,0 26,0 27</inkml:trace>
  <inkml:trace contextRef="#ctx0" brushRef="#br1" timeOffset="81595">2249 2063,'0'-26,"0"26,0 79,0 1,0-1,0 0,0 1,53-1,-53 1,26-54,27 27,-26-53,26 0,-53-53,0 27,26-1,-26-26,27 53,52 0,-26 53,-27-53,27 27,0-27,-26 0,-1 0,27 0,-53 0,0-53,0 0,-26 0,-1-27,-26 1,27 26,-27 27,26-27,27 79,0 54,27-80</inkml:trace>
  <inkml:trace contextRef="#ctx0" brushRef="#br1" timeOffset="82436">2937 1984,'26'0,"-26"53,0 79,0-26,0 0,0 0,53 26,-53-53,53-26,0 0,0-53,-27 0,27-26,-53-54,0 28,0-1,0 26,27 27,-1 27,27-27,-26 53,26-53,-53 52,53-52,-27 0,0 0,-26-52,53 25,-53 1,0-27,0-27,0 1,0 26,0 0,0 27,0 26,-53 0,27 53,-27 52,53-52,-53 0,53 0,0 0,27-53,-27 53,53-53,-27 0,27 0,-27 0,1 0,26-26,-27 26,1 0,26 0,-27 0,0 0,1 0,26-27,-27-26,27 53,-26 0,-1 0,54 0,-54 53</inkml:trace>
  <inkml:trace contextRef="#ctx0" brushRef="#br1" timeOffset="83411">4498 2169,'0'-26,"53"79,0 0,-27 26,54-26,-27 0,-1 26,-52-52,53 26,-53-27,-53-52,1 26,25-80,27 54,-53-27,53 0,0 26,0-52,53 79,0-53,26 53,1-53,-27 53,26 0,-53 27</inkml:trace>
  <inkml:trace contextRef="#ctx0" brushRef="#br1" timeOffset="83703">5450 2302,'53'0,"0"0,0 0,0 0,-26 0,25 0,-52 26,0 0</inkml:trace>
  <inkml:trace contextRef="#ctx0" brushRef="#br1" timeOffset="83853">5556 2619,'0'0,"0"-26,53 26,0 0,-26 0,25 0,1 0</inkml:trace>
  <inkml:trace contextRef="#ctx0" brushRef="#br1" timeOffset="84354">6191 2196,'0'-53,"0"0,0 53,-53 0,27 0,-1 0,-25 0,25 26,27 54,-53-27,53 0,0-1,0 1,27-26,-1-27,27 0,-27 0,1 0,26 0,-53-27,0 1,0-27,0 27,0-1,0-26,53 80,-53-1,26 27,-26-27,53-26,-53 80,27-54,-27 27,0-26</inkml:trace>
  <inkml:trace contextRef="#ctx0" brushRef="#br1" timeOffset="84527">6535 2540,'27'0,"-27"53,0-27,0 53,-53-26,26-53</inkml:trace>
  <inkml:trace contextRef="#ctx0" brushRef="#br1" timeOffset="85322">7170 2275,'-26'-53,"-1"53,-52 53,52 0,-25 26,52 1,0-1,0-26,0-26,79-27,-26 52,53-52,-53-52,-27 25,27-52,-53 26,0 0,0 0,0 0,-26-26,-27 52,26 27,-26-53,0 53,27 53,26-26,0 26,26-53</inkml:trace>
  <inkml:trace contextRef="#ctx0" brushRef="#br1" timeOffset="85660">7144 2011,'0'-27,"0"-26,0 27,0-1,0 107,0 25,0 1,0 27,0-54,0 0,0 1,0-1,53-26,-53 0,26 0,-26-27,53 27,-53-26</inkml:trace>
  <inkml:trace contextRef="#ctx0" brushRef="#br1" timeOffset="86193">7488 2434,'79'0,"-26"-53,0 53,-27 0,27 0,-53 0,27 0,-27 79</inkml:trace>
  <inkml:trace contextRef="#ctx0" brushRef="#br1" timeOffset="86351">7514 2910,'53'0,"0"0,0-53,-27 53,27-53,-26 53,-1 0,27 0</inkml:trace>
  <inkml:trace contextRef="#ctx0" brushRef="#br1" timeOffset="86650">8070 2116,'0'27,"26"26,-26 26,0 0,53 1,-53-1,0-26,27 0,-27 0,53 26,-53-52,0-1,26-26</inkml:trace>
  <inkml:trace contextRef="#ctx0" brushRef="#br1" timeOffset="86957">8387 2302,'0'26,"-53"80,0-27,1 27,-1-53,53 0,-27-53,27 26,27 1,-1-27,53 0,-52 0,-1 0,54 0,-54 0,1 0,-1 0,27 0,0 0</inkml:trace>
  <inkml:trace contextRef="#ctx0" brushRef="#br1" timeOffset="87264">8731 2672,'0'0,"0"53,53 26,0-52,0-27,-27 0,1 0,26 0,-53-53,0 0,0 26,-27 27,1-52,-1 52,-25 0,25 0,-26 0</inkml:trace>
  <inkml:trace contextRef="#ctx0" brushRef="#br1" timeOffset="87431">9234 2804,'0'53,"0"27,0-54,0 0,0-26,0 53</inkml:trace>
  <inkml:trace contextRef="#ctx0" brushRef="#br1" timeOffset="88241">8229 2804,'0'-26,"0"26,0 26,0 27,0-53,0 80,52-28,-52-25,0 26,0 0,-26-27</inkml:trace>
  <inkml:trace contextRef="#ctx0" brushRef="#br1" timeOffset="90166">12726 2116,'0'-53,"0"80,0 52,0-26,-26 0,26 26,-53 1,53-1,0 1,-26-27,26-27,0 27,0-27,0-79,0 1,0-28,0-79,0 27,26 0,-26 52,27 1,-27 26,79-26,-79 52,26 1,27 26,-53 53,27 26,-27-26,53 0,-53 26,26-26,-26 27,53-1,-53 0,53-26,-53 0,79 0,-79-26,27-27,-27 53</inkml:trace>
  <inkml:trace contextRef="#ctx0" brushRef="#br1" timeOffset="90406">12700 2328,'26'0,"27"0,0 0,0-26,0 26,27 0,-28 0,28 0,-54 0</inkml:trace>
  <inkml:trace contextRef="#ctx0" brushRef="#br1" timeOffset="90706">13520 1746,'0'-53,"0"53,0 53,0 26,0 1,0-1,53 27,0 26,0-26,0 26,26 27,1-27,-27-52,-1-27</inkml:trace>
  <inkml:trace contextRef="#ctx0" brushRef="#br1" timeOffset="91031">14102 2672,'0'-26,"0"52,0 27,27-27,52 27,-26-53,-26 0,-27-53,0-26,52 0,-52 26,0 26,27 27,-1 0,27 27,-26-1,26 27,-27 0,27 0,-53 0,26-53</inkml:trace>
  <inkml:trace contextRef="#ctx0" brushRef="#br1" timeOffset="91502">15161 2275,'0'0,"0"-26,-53 26,0 0,26 0,1 0,-27 0,0 26,27 27,26-27,0 1,0 26,0 0,26-53,27 0,0 0,0 0,0-27,-27 27,27-53,-53 27,27 26,-27-53,0 79,26 1,-26-1,79 27,-79-26,53 26</inkml:trace>
  <inkml:trace contextRef="#ctx0" brushRef="#br1" timeOffset="92116">15743 2381,'26'0,"1"0,26 0,-1 0,28 0,-1 0,1 0,-27 0,-27 0,27 0</inkml:trace>
  <inkml:trace contextRef="#ctx0" brushRef="#br1" timeOffset="92372">16007 2169,'0'-26,"0"26,27 53,-27 26,26-52,-26-1,0 27,53-27,-53 1,0 26,0-27,27 1</inkml:trace>
  <inkml:trace contextRef="#ctx0" brushRef="#br1" timeOffset="92732">16616 2090,'0'0,"0"26,0 27,0 0,0 0,0 0,0 0,0 0,0-27,0 1,53-27,-53 53</inkml:trace>
  <inkml:trace contextRef="#ctx0" brushRef="#br1" timeOffset="93152">16695 1984,'0'-26,"53"26,-53 26,0 1,27 25,-27-25,0-1,0 27,0-26,0-1,0-26,0 53,-53 0,53-27,26-26,54 53,-1-53,0 27,-26-27,0 53,-53-27,0 1,-26-27,-80 53,26-53,1 0,26 26,0-26,0 0</inkml:trace>
  <inkml:trace contextRef="#ctx0" brushRef="#br1" timeOffset="93436">17277 2354,'53'0,"0"-52,-26 52,26 0,-27 0,0 0,1 0,26 0,-53 52,0-25</inkml:trace>
  <inkml:trace contextRef="#ctx0" brushRef="#br1" timeOffset="93580">17436 2593,'53'-27,"-27"27,1-53,52 53,-52 0,-1 0</inkml:trace>
  <inkml:trace contextRef="#ctx0" brushRef="#br1" timeOffset="94164">19182 1799,'0'-27,"0"27,0 53,0 0,0 0,0 27,0-28,0 1,0 0,0 27,0-27,0-27,53 0</inkml:trace>
  <inkml:trace contextRef="#ctx0" brushRef="#br1" timeOffset="94524">19526 1931,'0'27,"-53"-1,0 27,1-27,25 27,1-53,26 53,-53-53,53 27,26-27,1 0,-27 53,79-53,-26 0,0 0,0 0,26 0,-26 0,0 0,0 0,0 0,26 0</inkml:trace>
  <inkml:trace contextRef="#ctx0" brushRef="#br1" timeOffset="94840">20320 2063,'0'27,"0"26,0-27,0 1,0 26,0-27,0 1,79 25,-26-52,0 0,-26-26,-1 26,-26-79,0 52,0 1,0-27,0 0,-26 53,-27-27,26 27,1 0,-27 0,26 0</inkml:trace>
  <inkml:trace contextRef="#ctx0" brushRef="#br1" timeOffset="96495">3254 3836,'0'-53,"0"106,0 0,0-26,0-1,0 27,0-27,0 1,0-27</inkml:trace>
  <inkml:trace contextRef="#ctx0" brushRef="#br1" timeOffset="96684">3572 3783,'0'53,"0"-26,0 26,0-27,0 0,0 54,0-54</inkml:trace>
  <inkml:trace contextRef="#ctx0" brushRef="#br1" timeOffset="97565">4366 3624,'26'0,"1"0,25 53,-25 0,26 0,0 0,0-26,-53 26,26-27,-26 27,-26-80,26 1,-53-27,53 27,0-27,0 0,26 53,1-80,-1 80,27 0,0-26,0 26,0 0,26 0</inkml:trace>
  <inkml:trace contextRef="#ctx0" brushRef="#br1" timeOffset="97772">5133 3757,'26'0,"1"-53,79 53,-80 0,1 0,52 53,-79-27,0 1</inkml:trace>
  <inkml:trace contextRef="#ctx0" brushRef="#br1" timeOffset="97921">5265 4074,'27'-53,"-1"53,27-53,-26 53,25 0,1 0</inkml:trace>
  <inkml:trace contextRef="#ctx0" brushRef="#br1" timeOffset="98401">5794 3148,'0'-53,"0"106,27 27,-27-27,53 26,-53 0,79 1,-79-1,53-26,-53 0,0-27,27-26,-27 80,52-80,-25-53,-27 26,26 1,27-54,0 54,27 26,-54 0,-26 79,0-26,0-26,-53 26,27-53,-27 53,26-53,-26 26,0-26</inkml:trace>
  <inkml:trace contextRef="#ctx0" brushRef="#br1" timeOffset="98582">6747 3968,'53'0,"-53"53,0-26,0 26,-53-27,26-26</inkml:trace>
  <inkml:trace contextRef="#ctx0" brushRef="#br1" timeOffset="99345">7435 3730,'0'-53,"-53"53,0-53,0 53,27 27,26-1,0 1,0 26,0-27,79 27,53-53,1 0,25 0,-52 0,-53 0,-26 0,-27-26,0-54,-53 27,0 53,-27-79,-26 79,27-26,26 26,27 0,26 0,26 0,27 0</inkml:trace>
  <inkml:trace contextRef="#ctx0" brushRef="#br1" timeOffset="99645">7541 3254,'0'-53,"0"80,26 52,-26 27,53 26,-53-53,0 27,53 0,-53-26,0-28,0 1,26 0,-26 0,0-26,53-27,-53 53,27-53</inkml:trace>
  <inkml:trace contextRef="#ctx0" brushRef="#br1" timeOffset="99953">8123 3995,'0'0,"26"-53,54 53,-28 0,1 0,0 0,0 0,-53 26</inkml:trace>
  <inkml:trace contextRef="#ctx0" brushRef="#br1" timeOffset="100082">8308 4233,'26'0,"27"0,27-26,-27 26,0 0,-27 0</inkml:trace>
  <inkml:trace contextRef="#ctx0" brushRef="#br1" timeOffset="100614">8731 3307,'0'-26,"53"26,-53-27,0 27,0 79,0 54,0-1,53-26,-53-27,27 1,-27-1,79-26,-53-27,-26 27,53-53,-53 53,27-53</inkml:trace>
  <inkml:trace contextRef="#ctx0" brushRef="#br1" timeOffset="100943">9155 3651,'-106'79,"53"-52,26-27,-26 79,27-26,26-26,0-27,79 52,1-52,-27 0,0 0,0 0,-27 0,27 0,-27 0,1 0</inkml:trace>
  <inkml:trace contextRef="#ctx0" brushRef="#br1" timeOffset="101170">9578 3942,'53'0,"-53"53,0 26,0-26,0 0,0-26,0 25,26-25,1-27</inkml:trace>
  <inkml:trace contextRef="#ctx0" brushRef="#br1" timeOffset="101342">10213 4233,'26'0,"-26"26,0 1,0 26,-26-53,-1 26,-52-26</inkml:trace>
  <inkml:trace contextRef="#ctx0" brushRef="#br1" timeOffset="103113">13282 3519,'0'-53,"53"53,-53 53,-53 0,53-1,-26 28,26-27,-53-27,53 27,0 0,26-53,27-26,-53-1,0-26,27-53,-27 27,52 0,-52 26,53 0,-53-27,0 28,27 25,-27 1,0-27,26 53,-26-27,53 27,-53 53,53 0,-53 0,53 26,-53 1,0-27,27 0,-27 26,0-26,52 0,-52 0,0 0,27-27,-27 1</inkml:trace>
  <inkml:trace contextRef="#ctx0" brushRef="#br1" timeOffset="103346">13388 3677,'0'-26,"26"26,1 0,-1-53,27 53,27 0,-27 0,-1 0,1 0,27 0,-1 0,0 0</inkml:trace>
  <inkml:trace contextRef="#ctx0" brushRef="#br1" timeOffset="103765">14155 3281,'27'0,"52"26,-79 27,53 0,-53 0,53 0,-53 26,0-26,0 0,0 0,0 0,0-27,0 1,26-27,1 0,-27-53,53 0,-53-27,53-25,-53 78,0 1,26 26,-26 0,53 53,-53-27,53 0,-53 27,26-26,-26 26,53-53,0 0</inkml:trace>
  <inkml:trace contextRef="#ctx0" brushRef="#br1" timeOffset="105715">14393 3281,'-53'0,"53"-27,0-26,0 27,0 52,0 27,0 26,0-26,0 0,0 0,0 0,27 0,-27-27,0 1,26 26,-26-27,53-26,-53 53,27-53,-27 27</inkml:trace>
  <inkml:trace contextRef="#ctx0" brushRef="#br1" timeOffset="106121">14605 3810,'53'0,"-27"26,27 54,-53-54,0 27,27-27,26 27,-27-106,-26 0,53 1,-53-28,27 27,-27 0,52 27,-25-27,-1 53,54 79,-54-52,27 26,-26-27,-27 1,79 26,-79-27,26 27,-26 0</inkml:trace>
  <inkml:trace contextRef="#ctx0" brushRef="#br1" timeOffset="107321">15558 3333,'0'27,"0"52,26 1,-26 25,53-25,-53-1,26-26,-26 0,53 0,-53-27,27-26,26-52,-53 25,0-26,0 27,26-27,1 53,52 0,-53 26,-26 1,0 26,0-27,0 1,-79 25,26-52,27 27,-27-27,26 0,27 0,0-53</inkml:trace>
  <inkml:trace contextRef="#ctx0" brushRef="#br1" timeOffset="108064">16457 3704,'0'0,"27"0,52 0,-53-53,1 53,52 0,27 0,-27 0,1 0,-27 0,-27 0,1 0,-27 0</inkml:trace>
  <inkml:trace contextRef="#ctx0" brushRef="#br1" timeOffset="108325">16722 3466,'0'-27,"0"27,0 27,26 52,1-26,26 0,-53 0,26-27,-26 1,0 26,53-27,-53 27,53 0,-27-53</inkml:trace>
  <inkml:trace contextRef="#ctx0" brushRef="#br1" timeOffset="108685">17542 3360,'0'-53,"0"27,0 78,0 1,0 0,0 0,0 0,0 26,0-52,0-1,53 27,-53-26,0 26</inkml:trace>
  <inkml:trace contextRef="#ctx0" brushRef="#br1" timeOffset="109091">17621 3228,'27'-53,"52"53,0 0,-52 26,-27 1,0-1,0 53,0-26,0 0,-27-26,-25 26,25 0,27-27,27-26,25 0,1 0,27 53,-27-53,-27 0,-26 26,0 54,-26-54,-54-26,1 80,-27-80,27 26,26-26,26 0</inkml:trace>
  <inkml:trace contextRef="#ctx0" brushRef="#br1" timeOffset="109375">18362 3598,'53'0,"-27"-53,27 53,0 0,0 0,0 0,27 0,-54 0,-26 27</inkml:trace>
  <inkml:trace contextRef="#ctx0" brushRef="#br1" timeOffset="109511">18521 3863,'53'0,"26"-27,1 27,-1-53,-53 53</inkml:trace>
  <inkml:trace contextRef="#ctx0" brushRef="#br1" timeOffset="110327">19447 2804,'0'-53,"0"0,0 1,0 25,0 133,0 53,0-54,0 1,0 0,0 26,0-52,53-1,-53-26,26 0,-26-27,53-26</inkml:trace>
  <inkml:trace contextRef="#ctx0" brushRef="#br1" timeOffset="110791">19870 3095,'0'-26,"-26"26,26 0,-80 53,54-27,-27 27,27 0,26 0,0 0,0 0,0-27,26-26,-26 27,79-27,-52 0,-1 53,27-53,0 0,-26 26,26-26,-27 0,0 53,27-53,-26 0</inkml:trace>
  <inkml:trace contextRef="#ctx0" brushRef="#br1" timeOffset="111077">20479 3466,'0'-27,"0"27,0 53,0-26,0-1,26 27,-26-27,0 1,53 26,-53-27</inkml:trace>
  <inkml:trace contextRef="#ctx0" brushRef="#br1" timeOffset="112211">21484 2302,'0'0,"0"-53,27 53,-27-27,79 27,-53 0,1 0,26 0,53 0,26-53,27 53,26 0,-26 0,52-53,-78 53,-54 0,-26 0,0 0,-53 0,0 53,-27-53</inkml:trace>
  <inkml:trace contextRef="#ctx0" brushRef="#br1" timeOffset="112556">23548 1825,'0'-53,"53"159,-53-26,0-27,0-1,0 1,0 0,0 27,0-54,53 1</inkml:trace>
  <inkml:trace contextRef="#ctx0" brushRef="#br1" timeOffset="112796">24051 1958,'0'-53,"53"53,-53 79,-27 0,27-26,0 0,-26 0,26 27,0-54</inkml:trace>
  <inkml:trace contextRef="#ctx0" brushRef="#br1" timeOffset="113149">23416 1508,'0'0,"26"0,27 0,-53 0,26 0,-26 26,27-26</inkml:trace>
  <inkml:trace contextRef="#ctx0" brushRef="#br1" timeOffset="113337">23680 1561,'27'0,"-27"-53,53 53,-27 0,-26 26,0 1</inkml:trace>
  <inkml:trace contextRef="#ctx0" brushRef="#br1" timeOffset="113531">24262 1746,'53'0,"0"79,-53 1,0-1,0 27,0-27,-53 27,53-27,-53 1,53-27</inkml:trace>
  <inkml:trace contextRef="#ctx0" brushRef="#br1" timeOffset="113959">23257 1905,'-27'53,"27"0,-52-1,52 1,0 27,0-54,0 1,0 26,0 26,26-26,53 0,-26 26,0-52</inkml:trace>
  <inkml:trace contextRef="#ctx0" brushRef="#br1" timeOffset="114701">22040 3519,'26'0,"54"0,-54 0,27 0,26 0,1 0,-1 0,53-27,1 27,-27 0,26 0,-53 0,1 0,-1 0,-26 0</inkml:trace>
  <inkml:trace contextRef="#ctx0" brushRef="#br1" timeOffset="114963">23707 3148,'26'-26,"-26"79,0 0,0 0,0-1,0 1,0 27,53-54,-53 27,27-53</inkml:trace>
  <inkml:trace contextRef="#ctx0" brushRef="#br1" timeOffset="115210">24104 3201,'52'-53,"-52"27,0 79,0 0,0 0,0 26,0-26,0 0,0-27</inkml:trace>
  <inkml:trace contextRef="#ctx0" brushRef="#br1" timeOffset="115570">23707 2910,'26'0,"1"0</inkml:trace>
  <inkml:trace contextRef="#ctx0" brushRef="#br1" timeOffset="115759">23971 2857,'27'0,"26"27</inkml:trace>
  <inkml:trace contextRef="#ctx0" brushRef="#br1" timeOffset="115953">24421 3069,'79'26,"-52"27,-27-26,53 26,-53 0,0-1,-27 28,1-27,-53 0,26 0,-27-53</inkml:trace>
  <inkml:trace contextRef="#ctx0" brushRef="#br1" timeOffset="116337">23574 2963,'0'-53,"0"132,-26 1,26 26,-79 26,79-53,0-26,0 0,0 0,26 26,27-52,53 26,53-53,-1 53</inkml:trace>
  <inkml:trace contextRef="#ctx0" brushRef="#br2" timeOffset="129388">7276 5344,'0'0,"0"27,0 52,0-52,0-1,0 53,0-52,-53-1,53 54,0-54,-26 1,26-27,0-53,0 0,0-27,0 1,0 0,26 26,-26 26,53-26,-53 27,79-27,-26 0,0 0,27 53,-54 27,27 26,-53-27,0 27,0 0,26 0,-26 26,0 0,0 1,0-27,53 0,-53 26,0-52,0 25</inkml:trace>
  <inkml:trace contextRef="#ctx0" brushRef="#br2" timeOffset="129652">7276 5582,'0'0,"53"0,-27 0,27 0,0 0,0 0,27 0</inkml:trace>
  <inkml:trace contextRef="#ctx0" brushRef="#br2" timeOffset="130759">8202 5503,'53'0,"-27"0,1 0,26 0,0 0</inkml:trace>
  <inkml:trace contextRef="#ctx0" brushRef="#br2" timeOffset="130956">8281 5847,'80'-26,"-54"26,1 0,-1 0,54 0</inkml:trace>
  <inkml:trace contextRef="#ctx0" brushRef="#br2" timeOffset="131961">10398 4736,'0'-27,"0"27,27 80,-27-27,0-1,53 1,-53 27,0-1,0 1,26-1,-26-53,0 1,0 26</inkml:trace>
  <inkml:trace contextRef="#ctx0" brushRef="#br2" timeOffset="132292">10636 4921,'0'26,"-53"-26,53 27,0-1,0 27,0-26,0-1,0 27,27-53,-27 27,26-1,27-26,-26 0,26 0,-1 0,1 0</inkml:trace>
  <inkml:trace contextRef="#ctx0" brushRef="#br2" timeOffset="132589">11086 5159,'0'27,"27"25,25-25,1-27,0 0,-26 0,-27 0,0-79,-27 26,-26 26,-26 27,53 0</inkml:trace>
  <inkml:trace contextRef="#ctx0" brushRef="#br2" timeOffset="132876">11562 5186,'27'0,"52"0,1 0,-28 0,1 0,0 0,0 0,0 0,-53 0</inkml:trace>
  <inkml:trace contextRef="#ctx0" brushRef="#br2" timeOffset="133394">12859 4551,'0'-27,"0"80,0 0,0 0,0 0,0 26,0-26,0 0,0 0,0 0,0 0,0-27,53-26</inkml:trace>
  <inkml:trace contextRef="#ctx0" brushRef="#br2" timeOffset="133725">13150 4683,'-27'26,"1"27,-53 27,52-54,27 0,-26-26,26 80,0-54,26-26,53 0,-79 27,27-27,26 53,-27-53,27 0,-26 0</inkml:trace>
  <inkml:trace contextRef="#ctx0" brushRef="#br2" timeOffset="133940">13520 4921,'0'53,"0"-27,0 1,0 26,0 0,0 26,0-26</inkml:trace>
  <inkml:trace contextRef="#ctx0" brushRef="#br2" timeOffset="135409">10425 5662,'26'0,"27"0,-27 0,27 0,27 0,-1 0,27 0,26 0,27 0,-27-53,-26 53,26 0,27 0,-27 0,1 0,-27 0,-1 0,1 0,-26 0,-1 0,0 0,1 0,-1 0,0 0,1 0,-1 0,-26 0,0 0,0 0,26 0,-26 0,-26 0,26 0,0 0,-27 0,0 0,-26 0,53 0,-26 0,-1 0,27 0,0 0,0 0,-26 0,25 0,-25 0,-1 0,27 0</inkml:trace>
  <inkml:trace contextRef="#ctx0" brushRef="#br2" timeOffset="136807">10636 5821,'0'105,"-26"54,26-53,0-27,0 1,0-1,26-26,-26 26,53-26,-53-26,53 26,0-53,-27 0</inkml:trace>
  <inkml:trace contextRef="#ctx0" brushRef="#br2" timeOffset="137113">11033 6588,'0'26,"53"-26,0 53,-27-53,1 0,-1 0,-26 0,0-53,0 27,0-1,0-26,-26 27,-27 26,27 0,26 0,-27 0,27 26</inkml:trace>
  <inkml:trace contextRef="#ctx0" brushRef="#br2" timeOffset="137809">11642 6270,'0'-53,"0"27,-27-1,1 27,-1 0,27 0,-53 27,53 52,0-52,0-1,0 1,27-27,52 0,-52 0,-27 0,53 0,-53-27,53 27,-53-26,0 52,0 1,0 26,0 0,26 52,-26-25,0-1,0 0,0 1,0-27,0 0,-53-53,27 26,-1-26,-26 0,27 0,26-26,-53 26,53-53,0 0,-27 53,27-53,0 26,0-25,0 25,53 27,0-53,-26 53,-27-53</inkml:trace>
  <inkml:trace contextRef="#ctx0" brushRef="#br2" timeOffset="139244">12197 6826,'53'0,"-26"0,26 0,-27 0,1 0,25-27,-52 1,27-27,-27 27,0-1,0 27,-27 0,-25 0,-1 0,0 0,0 53,53-26,-27-1,27 27,0-27,27 27,-1-53,27 27,0-27,0 0,26 0,1 0,-1 0,0 0</inkml:trace>
  <inkml:trace contextRef="#ctx0" brushRef="#br2" timeOffset="140031">12806 6112,'0'-27,"0"106,0 27,0 53,0-53,0 0,0 0,0-27,53 27,-53-53,53-27,26-26,-52 0</inkml:trace>
  <inkml:trace contextRef="#ctx0" brushRef="#br2" timeOffset="140533">13335 6297,'-26'0,"-27"0,26 0,-52 26,52 1,-26 52,53-52,-26-1,26 27,0 0,26-27,27-26,0 0,-26 0,26 0,-27 0,-26-79,27 26,-27 27,0-1,0 27,0 27,0 25,52-25,-52-1,27 27,-27-26,53-27</inkml:trace>
  <inkml:trace contextRef="#ctx0" brushRef="#br2" timeOffset="140787">13547 6270,'0'-53,"0"80,0 26,0 26,0 1,0 25,0-25,0-1,0-26,0 26,0-26</inkml:trace>
  <inkml:trace contextRef="#ctx0" brushRef="#br2" timeOffset="141229">13785 6217,'0'80,"0"-1,0 27,0 0,0 0,26-27,-26-26,0-27,0 27,0-26,53-54,-53 1,27-1,-27-26,53 27,-53 0,26 26,0 0,-26 26,0 27,0-27,0 1,0 52,-26-79,-27 27,27-27,-1 0,-26 0,53 0,0-80</inkml:trace>
  <inkml:trace contextRef="#ctx0" brushRef="#br2" timeOffset="141464">14235 6217,'26'0,"27"53,-53-26,26 26,-26 26,0 0,0 1,0-1,-52 27,-1-27,-27 27,27-26,0-1,53-53,-26-26,26 27</inkml:trace>
  <inkml:trace contextRef="#ctx0" brushRef="#br2" timeOffset="142071">14711 5477,'26'26,"1"80,-27-80,0 27,0 0,0 0,-27-53</inkml:trace>
  <inkml:trace contextRef="#ctx0" brushRef="#br2" timeOffset="144103">16193 5424,'0'26,"52"1,-52 25,0 28,0-27,0 0,0-27,0 27,-26-26,26-1,0 27,0-27,0-26,0-53,0 1,0-28,0-26,0 0,26-26,-26 26,53 27,-53 0,27 52,-1 27,-26-26,53 26,0 53,-53-27,53 53,-53-26,0 0,-53 27,27-1,-27-26,53-27,-27 27,27-26,0 26,53-53,0 0,0 0,0 26,0-26,-80 53,-26-53,1 27,-28-27,27 52,0-52,27 0,-27 0</inkml:trace>
  <inkml:trace contextRef="#ctx0" brushRef="#br2" timeOffset="144402">17066 5450,'0'0,"53"0,-27 0,27 0,0 0,-27 0,1 0,-27 0,0 27</inkml:trace>
  <inkml:trace contextRef="#ctx0" brushRef="#br2" timeOffset="144536">17145 5768,'53'0,"26"0,-26 0,-26 0</inkml:trace>
  <inkml:trace contextRef="#ctx0" brushRef="#br2" timeOffset="145685">18203 5318,'27'0,"-1"0,54 0,-27 0,-1 0,1 0,-26 0,26 0,-27 0,1 0,26 0</inkml:trace>
  <inkml:trace contextRef="#ctx0" brushRef="#br2" timeOffset="146089">18944 4894,'0'27,"53"26,-53 0,0 26,0 1,0-28,0 1,0-26,0 26,27-27,-27 27,52-53</inkml:trace>
  <inkml:trace contextRef="#ctx0" brushRef="#br2" timeOffset="146435">19341 4921,'0'0,"-26"0,-27 0,26 53,-26-27,53 27,-53-26,53-1,0 27,0-26,0 25,53-52,-53 27,80-27,-54 0,1 0,26 0,-27 0,0 0</inkml:trace>
  <inkml:trace contextRef="#ctx0" brushRef="#br2" timeOffset="146710">19632 5212,'0'79,"0"-52,0-1,27 27,52-53,-26 0,-53-26,26 26,-26-53,0 26,0-26,0 53,0-26,-79 26,52 0</inkml:trace>
  <inkml:trace contextRef="#ctx0" brushRef="#br2" timeOffset="147721">20426 4603,'0'-26,"-53"105,53 1,0-1,0 0,0 1,0-1,0 1,0-1,26-26,-26 0,53-27,0-26,-26 0</inkml:trace>
  <inkml:trace contextRef="#ctx0" brushRef="#br2" timeOffset="147996">20770 5212,'0'26,"53"27,0-53,-53 27,26-27,27-27,-53 1,0-1,-26-25,26 25,-27 27,27-53,-26 53,-27 0</inkml:trace>
  <inkml:trace contextRef="#ctx0" brushRef="#br2" timeOffset="148659">21299 4974,'0'-27,"0"-26,-53 53,0 0,27 0,-27 27,26-27,27 26,-26-26,26 53,0-26,53-27,0 0,0 0,0 0,-1-27,1 27,-53-53,0 106,0 27,0-1,0 27,0-27,0 1,0-1,-26-26,26 0,-53 0,0-27,27-26,-1 0,1 0,-27 0,26-26,27-1,0-26,0 27,0-1,0 27,53-52,0 52,0-53,0 53,0-27</inkml:trace>
  <inkml:trace contextRef="#ctx0" brushRef="#br2" timeOffset="150696">22040 4868,'0'-26,"0"52,0 53,0 1,0-27,0 0,53 0,-53-1,0 28,26-54,-26 1,53-27,-53 0,27-27,-27-52,52 52,-52 1,27 26,-27-53,26 53,27 0,27 0,-80 53,0-27,0 1,0 26,0-27,-53 1,0-27,0 53,0-53,27 0,-27 0</inkml:trace>
  <inkml:trace contextRef="#ctx0" brushRef="#br2" timeOffset="151184">22701 5238,'27'0,"26"0,0 0,-1 0,28 0,-27 0,0 0,-27 0</inkml:trace>
  <inkml:trace contextRef="#ctx0" brushRef="#br2" timeOffset="151441">22834 5080,'0'26,"0"27,0 0,0 0,0 0,0 0,0 26</inkml:trace>
  <inkml:trace contextRef="#ctx0" brushRef="#br2" timeOffset="152370">23442 4789,'0'79,"0"-26,0 26,0-26,0 27,0-27,0-1,0 28,0-27,0-27</inkml:trace>
  <inkml:trace contextRef="#ctx0" brushRef="#br2" timeOffset="152722">23654 4921,'-27'26,"-26"27,-26 0,79-26,0-1,0 27,0-26,0-1,26-26,-26 53,53-53,-26 0,-1 0,27 0,0 0,0 0,-26 0</inkml:trace>
  <inkml:trace contextRef="#ctx0" brushRef="#br2" timeOffset="152948">23892 5133,'0'-27,"0"54,0 26,0-27,0 27,0 0,0 0,0-27,0 1</inkml:trace>
  <inkml:trace contextRef="#ctx0" brushRef="#br2" timeOffset="153584">24342 4656,'0'53,"0"0,0 27,0-28,0 1,0 0,0-26,0 26,0-27,0 1,0 26</inkml:trace>
  <inkml:trace contextRef="#ctx0" brushRef="#br2" timeOffset="153922">24659 4974,'0'26,"0"27,0 0,0-26,27-27,26 0,-1 0,-52 0,0-27,0-26,0 27,0-1,-26-26,-27 53</inkml:trace>
  <inkml:trace contextRef="#ctx0" brushRef="#br2" timeOffset="155250">25162 4842,'0'-27,"0"1,0-27,-27 53,1 0,-27 0,-26 26,79 27,0-26,0 25,53-52,-27 0,53 0,-26 0,-53-26,27 26,-27-26,0 52,0 27,0 0,0 0,0 26,0 1,0-1,0 0,-27 27,-26-27,27 1,-27-1,0-52,0-27,53-27,-53-26,53-26,0 26,-26 0,26 27,0-27,0 26,0 27,0-53,53 53,-27-53,27 53,-26 0,-27-26,53 26,-53-26</inkml:trace>
  <inkml:trace contextRef="#ctx0" brushRef="#br2" timeOffset="156510">25823 4842,'0'-27,"0"1,-26 26,-1 0,-52 0,26 26,27-26,26 53,-27-53,27 53,0 0,27-53,-1 0,27 0,-26 0,-1 0,27 0,-53-27,0 1,53 26,-53 0,0 53,0-27,26 1,-26 26,0-27,53 1</inkml:trace>
  <inkml:trace contextRef="#ctx0" brushRef="#br2" timeOffset="157334">25241 5635,'27'27,"-1"-27,27 0,26 0,-26 0,-26-27,26 1,-53-1,0-52,-27 79,1 0,-1 0,-26 26,1 54,52-54,0 27,26 0,27-53,26 53,27-53,0 0,-53 0</inkml:trace>
  <inkml:trace contextRef="#ctx0" brushRef="#br2" timeOffset="158700">21564 5582,'26'0,"0"0,-26-26,27 26,-27-53,0 27,0 26,-27 0,-52 26,79 27,0-27,0 27,0-26,0 26,0 0,27-53,25 0,-25 26</inkml:trace>
  <inkml:trace contextRef="#ctx0" brushRef="#br2" timeOffset="160776">19209 6138,'53'0,"-27"0,27 0,-26 0,25 0,1 0,0 0,0 26,27-26,-1 0,27 0,-27 0,1 0,-1 0,27 0,-27 0,0 0,-26 0,0 0,-26 0,-1 0,27 0,-26 0,-1 0,27 0,26 0,-26 0,0 0,0 0,26 0,1 0,-1 0,1 0,25-26,-25 26,-27 0,0 0,0 0,26 0,-53 0,1 0,-1 0,27 0,-26 0,-1 0,54 0,-54 0,27 0,0 0,0 0,26-53,-26 53,0 0,0 0,0 0,0 0,-27 0,1 0,52 0,-53 0,1 0,26 0,-27 0,27 0,-26 0,26 0,-27 0,0 0,27-26,-26 26,26 0,0 0,26 0,-26 0,-27 0,27-27,-26 27,-1 0,1 0,26 0,-27 0,1 0,25 0,-25 0,26 0,0 0,26 0,-26 0,0 0,0 0,0 0,53 0,-27 0,-26 0,0 0,-27 0,27 0,-26 0,-1 0,27 0,0 53,-27-53,1 0,26 27,0-27,-27 0,27 0,-26 0,-1 0,27 0,-27 0,1 0,26 0,-27 0,1 0,26 0,0 0,-1 0,28 0,-1 0,53 0,-26 0,0 0,0 0,-27 0,-26 0,0 0,-26 0,26 0,-80 0</inkml:trace>
  <inkml:trace contextRef="#ctx0" brushRef="#br2" timeOffset="163042">20929 6376,'0'-26,"-27"26,27 0,0 26,0 1,0 52,0 0,0-26,0 0,0 0,0 26,0-26,79 0,-79 0,80 0,-27-53,-27 0</inkml:trace>
  <inkml:trace contextRef="#ctx0" brushRef="#br2" timeOffset="163306">21405 6799,'0'-52,"0"78,0 0,26-26,-26 53,53 0,-26-53,-1 53,27-53,-53-26,0-27,0 0,-53 26,53-25,-53 52,53-27,-53 27,27 0</inkml:trace>
  <inkml:trace contextRef="#ctx0" brushRef="#br2" timeOffset="163928">21802 6535,'0'-27,"0"1,-27 26,-26 0,27 0,-54 26,80 1,0 26,0-27,27 27,-1-53,27 0,-26 0,-1 0,27 0,-26-79,-27 52,0 27,0 80,0-27,0 26,0 0,0 1,0-1,0-26,0 26,0 1,-80-54,54-26,-27 53,26-53,-26 0,53-26,-26 26,26-53,0 26,0-26,0 27,26-27,1 53,26 0,-53-26</inkml:trace>
  <inkml:trace contextRef="#ctx0" brushRef="#br2" timeOffset="164746">21696 7434,'53'27,"0"-27,-27 0,27 0,-26 0,-27 0,52 0,-52-53,0 27,0 26,-79 0,26 26,27 27,26 0,0 26,26-79,54 0,25 27,54-27,-53 0</inkml:trace>
  <inkml:trace contextRef="#ctx0" brushRef="#br2" timeOffset="165578">22490 6376,'-27'0,"27"53,-53 0,0 0,53 26,-53-26,53 0,0 0,0 26,0 1,0-1,53 1,0-28,27 28,52-27,-53-53</inkml:trace>
  <inkml:trace contextRef="#ctx0" brushRef="#br2" timeOffset="166305">23125 6535,'0'-53,"-27"0,-26 53,-53 0,80 27,-27-1,0 27,53-27,-26 27,26 27,26-54,1-26,52 0,-53 0,1 0,-27 0,53 0,-53-26,53-27,-53 26,0 54,26-27,-26 53,0-27,27-26,-27 79,0-52,53-1,-53 27</inkml:trace>
  <inkml:trace contextRef="#ctx0" brushRef="#br2" timeOffset="166769">23548 6403,'0'53,"-27"-1,27 28,0-1,-26-26,26 0,0 26,0-26,0 27,0-54,0 1,0 26,53-53</inkml:trace>
  <inkml:trace contextRef="#ctx0" brushRef="#br2" timeOffset="167280">23945 6456,'0'-27,"0"-26,26 53,-26 80,0 25,0-25,0-1,0-26,0 0,0 0,0 0,0 0,80-80,-80 1,53-27,-27 26,27 27,-53-26,53 26,-27 0,1 0,-27 26,0 1,0-1,0 27,0-26,-80 26,27-53,27 26,0-26,-27 0,26 0,27 0,0-26,0-54</inkml:trace>
  <inkml:trace contextRef="#ctx0" brushRef="#br2" timeOffset="167557">24421 6508,'53'0,"-53"53,26-26,-26 26,53 26,-53 0,0-26,0 27,0-1,0 1,-26-28,26 1,-53 0,0-26,27 26</inkml:trace>
  <inkml:trace contextRef="#ctx0" brushRef="#br2" timeOffset="179382">4313 7699,'0'-53,"-53"53,0 53,0 26,-26 1,26 26,53-27,-27 0,27-26,0 27,53-54,53-26,-27 0,27 0,-26-26,25-54,-78-26,26 27,-53 0,0 26,0 0,0 0,-80 0,54 53,-1 0,-25 0,25 0,1 0,26 27,-53-27,53 26,0 27</inkml:trace>
  <inkml:trace contextRef="#ctx0" brushRef="#br2" timeOffset="179691">4313 7355,'0'-53,"0"27,26 132,-26-1,0 81,0 25,0-26,0-52,0-1,0-26,0-27,0-26,0 0,0 0,0 26,0-26,0-26,53 26,-53-27,27-26</inkml:trace>
  <inkml:trace contextRef="#ctx0" brushRef="#br2" timeOffset="180029">4842 8334,'0'-53,"26"53,27-26,-26 26,52-53,0 53,1 0,-54 0,-26 0</inkml:trace>
  <inkml:trace contextRef="#ctx0" brushRef="#br2" timeOffset="180170">5080 8652,'53'0,"26"0,-26 0,0-80,0 80,0-26</inkml:trace>
  <inkml:trace contextRef="#ctx0" brushRef="#br2" timeOffset="180741">7064 7699,'0'-53,"0"0,-26 27,-1-27,1 53,-27-27,0 27,0 0,-26 0,-27 53,27 27,-1 26,1-27,52 27,27 0,-52-1,52-25,0-1,26-52,27 26,26-53,80 0,-27 0,54 0,-28 0,-78-27</inkml:trace>
  <inkml:trace contextRef="#ctx0" brushRef="#br2" timeOffset="181380">7620 8043,'-79'0,"79"-53,-80 53,54 0,-27 0,0 0,53 27,0 25,0-25,0-1,0-26,26 53,27-53,-26 0,52 0,-26-53,-26 53,25 0,-52 27,53-27,0 0,-26-27,-27 1,26 26,-26 0,80 0,-80 53,26-53,27 26,0-26,-27 0,1 0,-27 0</inkml:trace>
  <inkml:trace contextRef="#ctx0" brushRef="#br2" timeOffset="181722">8414 7778,'-53'0,"0"0,0 0,0 27,0 26,53-27,-26 27,26-26,0-1,0 27,0-27,106 27,-80-53,0 53,27-26,-53 26,0 0,-26 0,-1-53,-25 52</inkml:trace>
  <inkml:trace contextRef="#ctx0" brushRef="#br2" timeOffset="181978">8731 7276,'53'53,"-53"52,0 28,0-27,-26 52,26-25,0 25,0-52,0-26,0-1,0 53,0-79,0-26</inkml:trace>
  <inkml:trace contextRef="#ctx0" brushRef="#br2" timeOffset="182361">8599 8228,'53'0,"-27"0,1 0,26 0,53 0,-27 0,27 0,-27 80,27-80,-53 0</inkml:trace>
  <inkml:trace contextRef="#ctx0" brushRef="#br2" timeOffset="182878">9340 8334,'0'0,"-53"0,79 0,1 0,-1 0,27 0,-26 0,-1 53,27-53,-27 0,1 0,26 0,-53-26,26 26,-26-53,27 53,-27-27,53 27,-27 0,1 0,26 0,-27 0,0 0,-26 27,27-27,26 53</inkml:trace>
  <inkml:trace contextRef="#ctx0" brushRef="#br2" timeOffset="183148">10372 7196,'0'0,"0"80,0-27,0 26,0 0,0 27,26 27,-26-28,0 28,53 78,-53-78,0-28,0-52</inkml:trace>
  <inkml:trace contextRef="#ctx0" brushRef="#br2" timeOffset="183350">10081 7990,'26'0,"1"0,52 0,0 0,54-53,-54 53,0 0,-26 0</inkml:trace>
  <inkml:trace contextRef="#ctx0" brushRef="#br2" timeOffset="188172">11721 8334,'0'0,"27"0,52 0,-26 0,-27 0,1 0</inkml:trace>
  <inkml:trace contextRef="#ctx0" brushRef="#br2" timeOffset="188338">11774 8678,'53'0,"-27"0,1-53,26 53,-27 0,1 0,26 0,-27 0</inkml:trace>
  <inkml:trace contextRef="#ctx0" brushRef="#br2" timeOffset="189479">13229 8202,'0'-53,"0"79,0 1,0 26,0 0,-53 26,53-26,-26 0,26 0,0 0,-27-53,27 26,0-26,0-53,0 0,0-26,0 0,0-27,80 0,-27 26,-27-25,27 52,-53 26,26-26,27 27,0 26,-53 53,80 53,-80-27,26 0,-26 1,0-1,0 1,0-1,0 27,0-27,0 0,0-52</inkml:trace>
  <inkml:trace contextRef="#ctx0" brushRef="#br2" timeOffset="189710">13256 8387,'0'0,"79"0,-53 0,54 0,-27 0,0 0,26 0,-26 0</inkml:trace>
  <inkml:trace contextRef="#ctx0" brushRef="#br2" timeOffset="189950">14155 7699,'0'79,"0"27,0-26,0-1,27 0,-27 1,53-1,-53 1,0-1,26 27,-26-53,0-27</inkml:trace>
  <inkml:trace contextRef="#ctx0" brushRef="#br2" timeOffset="190301">14499 8466,'0'0,"27"53,-27 0,0-26,0 26,53-27,-27 27,27-53,-53-53,26 0,-26-26,80-1,-80 1,26 53,1 26,52 0,-79 52,53-25,-53 26,26-27,-26 1</inkml:trace>
  <inkml:trace contextRef="#ctx0" brushRef="#br2" timeOffset="190918">15240 8202,'-26'0,"78"0,-25 53,26-27,-27 27,-26-26,27-27,-27 52,0-25,0-27,-27 0,27-27,0-25,27 25,-1 27,-26-53,53 53,27 0,-54 27</inkml:trace>
  <inkml:trace contextRef="#ctx0" brushRef="#br2" timeOffset="191180">15637 8308,'53'-53,"-27"53,1 0,26 0,0 0,26 0,0 0,1 0,-27 0</inkml:trace>
  <inkml:trace contextRef="#ctx0" brushRef="#br2" timeOffset="191411">15875 8096,'0'-27,"0"1,0 52,0 27,0 0,0 0,0 27,0-27,26-1,-26 1,0 0,53-26</inkml:trace>
  <inkml:trace contextRef="#ctx0" brushRef="#br2" timeOffset="191834">16642 8202,'0'26,"0"1,0 26,0-27,0 27,27 26,-27-26,0 0,0 0,0 0,0 0,0-27</inkml:trace>
  <inkml:trace contextRef="#ctx0" brushRef="#br2" timeOffset="192208">16695 8122,'0'0,"0"-53,80 53,-54 0,27 0,-27 27,-26-1,53 27,-53-26,0 26,0 0,-79 26,53-53,-27-26,53 80,-27-80,27 0,53 0,-26 26,25-26,1 27,-53 26,0 0,0-27,-53 27,-26-53,-27 53,27-53,-1 53</inkml:trace>
  <inkml:trace contextRef="#ctx0" brushRef="#br2" timeOffset="193815">15187 8149,'0'0,"27"53,-27 0,52 0,-52 0,0-1,27 28,-27-27,0-27,0 27,0-53,0-53,0 27,0-27,0 0,0-26,26 52,-26 1,53 26,-53-80,27 80,-1 0,27 0,-26 0,-1 0</inkml:trace>
  <inkml:trace contextRef="#ctx0" brushRef="#br2" timeOffset="194580">17674 8334,'0'-53,"27"53,-1 0,1 0,25 0,-25 53,-27-26,53-27</inkml:trace>
  <inkml:trace contextRef="#ctx0" brushRef="#br2" timeOffset="194745">17648 8731,'53'-27,"-27"27,27-26,26 26,27 0,-26 0,-54 0,1 0</inkml:trace>
  <inkml:trace contextRef="#ctx0" brushRef="#br2" timeOffset="195286">19473 8096,'0'-27,"0"-25,0 25,-26 27,-1 0,-52 53,0 0,-1 26,54-26,26 0,-53 27,53-1,0 0,79-26,27 0,79-53,1 0,-1 0,-53 0,-53 0</inkml:trace>
  <inkml:trace contextRef="#ctx0" brushRef="#br2" timeOffset="198674">29607 7434,'0'0,"0"53,0-26,0 26,26 0,-26 26,0-26,0 0,53 26,-53 1,0-1,0-26,0 0,0 0,0 0,0 0,0 26,53-26,-53 0,0 0,0 0,0 26,0-26,0 26,27 1,-27-27,0 26,0-26,53 0,-53 0,0 0,0 26,26-26,-26 0,0 0,53 26,-53-26,0 0,26 0,-26 0,0 26,53-26,-53 0,0-27,0 54,0-27,0-27,27 27,-27 27,0-54,0 0,0 27,0-26,53-27,-53 53,0-27,0-52</inkml:trace>
  <inkml:trace contextRef="#ctx0" brushRef="#br2" timeOffset="200465">27940 9260,'0'-26,"26"26,27 0,0 0,-26 0,26 0,-27 0,1 0,-1 0,27 0,-27 0,1 0,52 0,-26 0,0 0,-26 0,25 0,-25 0,26 0,-27 0,54 0,-27 0,26 0,0 0,1 0,-1 0,27-53,-27 53,1 0,26-27,-54 27,28 0,-27-53,0 53,26 0,-26 0,0 0,0 0,0 0,0-53,-27 53,1 0,25 0,-25 0,-1 0,27 0,-26 0,26 0,0 0,26-26,0 26,-52 0,-1 0,27 0,-26 0,26-53,-1 53,28 0,-27 0,0 0,0 0,-1 0,28 0,-27 0,26 0,1 0,-1 0,0 0,-26-26,27 26,-54 0,0 0,1 0,-27 0,0 0</inkml:trace>
  <inkml:trace contextRef="#ctx0" brushRef="#br2" timeOffset="204927">30401 9075,'0'-53,"0"27,0-27,0 0,-27 26,27 1,-26-27,26 26,-53 27,53-26,-27 26,27-53,-26 53,26-26,-53 26,27-27,-1 27,-26-53,27 53,-1 0,-52-26,26 26,0 0,27 0,26-53,-53 53,26 0,1 0,-54 0,27 0,1 0,25 0,-26 26,27-26,26 27,-27-1,27 27,-53-53,53 27,-26-27,26 26,-27-26,27 53,-53-53,53 26,0 1,-26-27,26 53,0 0,0 0,0 0,0-27,0 53,0-26,26 0,-26 0,27-53,-27 53,26-27,-26 1,53-27,-53 53,27-27,26 27,-27-53,-26 27,27-27,26 0,-53 26,79-26,-53 0,-26 53,27-53,-1 0,27 0,-26 0,26 0,-1 0,1 0,-26 0,-1 0,27-26,0 26,0-27,0 27,-27 0,-26-53,27 53,26 0,-53-26,26 26,-26-27,27 27,-27-53,53 53,-53-26,26 26,-26-27,0-25,0 25,0 1,0-27,0 26,0-26,0 27,0-27,0 79</inkml:trace>
  <inkml:trace contextRef="#ctx0" brushRef="#br2" timeOffset="207425">30745 8996,'0'-27,"0"1,-27 26,27-80,0 54,-26-1,26-26,-53 27,53-1,-27 27,27-52,-53 25,53-26,-26 53,26-26,-53-27,53 26,-26-26,-1 27,-26-27,27 27,-27 26,53-53,-27 53,27-27,-26 27,-53-26,26 26,53-53,-80 53,54 0,-27-27,26 27,1 0,-27-53,27 53,-1 0,27-26,-53 26,-26 0,52 0,27-26,-53 26,1 0,-1 0,0 0,26 0,27 0,-26 0,-27 0,26 0,1 0,-27 0,27 26,-1-26,-52 53,26-53,53 26,-53-26,0 53,0-53,53 27,-26 26,26 0,0-27,-53 27,53-27,0 1,0 26,0-27,0 1,-27-27,27 79,0-26,0-27,0 1,0-1,0 27,-26-26,26 26,0-27,0 1,0 26,0-1,0-25,0-1,0 27,0-26,0-1,0 27,0 0,0 0,0 0,0 0,26-53,-26 79,53-79,-53 53,27-53,-27 53,26-53,-26 53,53-53,-53 26,26-26,27 53,0-53,0 27,0-27,0 53,26-53,1 0,-27 0,-27 26,27-26,-26 0,-1 0,0 0,27 0,-26 0,-1 0,27 0,-26 0,26 0,26 0,-26 0,-27-53,1 53,26 0,-27-53,27 53,0-26,0 26,-27 0,54 0,-80-53,26 53,27 0,0-27,53-25,-53 25,-27-26,27 27,-53-27,27 53,-27-27,53 27,-53-26,0-27,0 26,0 1,0-53,0 52,0-26,0 0,0 27,0-27,0 27,0-1,0-26,-27 53,54 0,-27 53</inkml:trace>
  <inkml:trace contextRef="#ctx0" brushRef="#br2" timeOffset="209876">31327 8969,'0'-79,"-27"79,27-27,0 1,-26 26,26-53,-53 0,26 0,27 0,-79 53,79-79,-26 26,26 26,-53-26,26 1,-26-1,0 0,0 26,-52-52,52 26,0 0,-27 27,27-27,1 26,-1-26,0 53,26-26,-26 26,27-80,-1 80,-25-52,25 52,-26-53,27 53,-27-53,26 53,1 0,-27-27,26 27,-25-53,-1 53,0-26,-27 26,54 0,-27 0,27 0,-1 0,1 0,-27 0,26 0,-52 0,26 0,-26 0,52 0,27 53,-79-53,52 0,-26 26,27-26,-27 53,27-53,-1 27,-26-27,53 26,-79-26,79 53,-80-53,80 26,-53-26,27 53,-27-26,27-1,-27 27,26 0,27 0,-53-53,53 53,-26-27,26 1,-27-27,27 79,-52 1,52-54,0 27,0-27,0 1,0-1,-53 54,53-27,0 0,0-1,0 28,0-27,0 0,0 26,0-26,0 0,26 26,-26-26,0 0,27-26,-27 25,0-25,52 26,-52-27,27 1,-27 26,79-27,-52 27,26-26,-27 25,1-52,25 53,-25-53,26 53,-27-53,1 53,52-26,-52-27,26 53,26-1,-53-52,27 53,-26-53,-1 0,-26 27,53-27,0 0,-53 26,26-26,1 0,52 0,-26 53,-26-53,26 0,0 0,-27 0,0 0,27 0,-26 0,-1 0,27 0,-26 0,-1-26,27 26,-27 0,1 0,26-27,-27 27,1 0,26 0,-27-53,1 53,26 0,-27 0,0-26,27 26,0-53,-26 53,52-26,-52 26,-1 0,27-80,-27 80,27-26,27 26,-80-27,26 27,-26-53,53 53,-53-26,53 26,-53-53,79 53,-79-53,53 53,-53-26,27 26,-27-27,26 27,-26-26,53 26,-53-53,27 53,-27-27,26 27,-26-26,53 26,-53-80,0 54,26 26,-26-53,0 27,0-27,27 26,26-26,-53 0,26 53,-26-26,0 0,0-27,0 26,27 27,-27-26</inkml:trace>
  <inkml:trace contextRef="#ctx0" brushRef="#br2" timeOffset="210935">29580 7011,'0'-26,"0"52,0 1,0 26,0-1,53 28,-53-1,0 1,0 25,0-25,0-1,0 1,0-1,0-26,53-53</inkml:trace>
  <inkml:trace contextRef="#ctx0" brushRef="#br2" timeOffset="213026">6403 9181,'26'0,"27"53,-26-27,26 27,26-53,0 53,1-53,26 0,-1 0,-25 0,26 0,-53 0,0-27,-27 27,-26-52,53 52,-53-27</inkml:trace>
  <inkml:trace contextRef="#ctx0" brushRef="#br2" timeOffset="213334">7038 9154,'0'27,"0"26,0 0,26 26,-26 0,27 1,-27-1,53 0,-53 1,0-27,0 0,0 0,0-1</inkml:trace>
  <inkml:trace contextRef="#ctx0" brushRef="#br2" timeOffset="213791">7646 9578,'53'0,"-53"-27,53 27,-26 0,26 0,0 0,26 0,-53 0</inkml:trace>
  <inkml:trace contextRef="#ctx0" brushRef="#br2" timeOffset="213957">7911 9895,'27'0,"-1"0,27 0,0 0,-27 0</inkml:trace>
  <inkml:trace contextRef="#ctx0" brushRef="#br2" timeOffset="214781">9102 9234,'-27'0,"80"0,-26 0,26 0,52 79,-25-53,-1 27,27 0,-27-53,-26 53,27-53,-27 0,52 0,-52 0,0-26,0-1,26-26,-52 27,26-27,-53 27,0-1,-53 27,26 0</inkml:trace>
  <inkml:trace contextRef="#ctx0" brushRef="#br2" timeOffset="215066">9763 9128,'-53'-53,"53"79,0 54,27-27,-27 0,26-1,-26 28,53-1,-53-26,27 0,-27 0,52 0,-52 0,27 0,-27 26,0-26</inkml:trace>
  <inkml:trace contextRef="#ctx0" brushRef="#br2" timeOffset="215434">10874 8943,'-53'26,"53"27,-26 0,26 26,0 1,0-1,0 0,26 27,27 0,0-53,-26 0,26 0,26-53,-52 53</inkml:trace>
  <inkml:trace contextRef="#ctx0" brushRef="#br2" timeOffset="216761">11695 9313,'0'-53,"-27"53,27-26,-53 26,27 0,-27 26,53 27,-27-27,27 1,0 26,0-27,0 1,0 26,0-27,53-26,27 0,26 0,-27 0,0-26,-26-54,-26 27,-27 27,0-27,0 27,0-1,0-26,0 0,0 27,-27-27,-26 53,27 0,-27 53,53-27,0 1,0 26,0-27,0 1,0-1,53-26,-27 53,54-53,-54 0,27 0</inkml:trace>
  <inkml:trace contextRef="#ctx0" brushRef="#br2" timeOffset="217158">12435 8969,'0'79,"0"1,0-27,0 26,0 0,0 1,0-1,0 27,0 0,0-27,0-26,0-26,-52-27,52 26,-27-26,27 53,0-53</inkml:trace>
  <inkml:trace contextRef="#ctx0" brushRef="#br2" timeOffset="218015">13097 9472,'53'0,"-27"26,-26 1,0 52,-26-26,-27-53</inkml:trace>
  <inkml:trace contextRef="#ctx0" brushRef="#br2" timeOffset="220518">14446 9339,'0'-26,"-53"26,0 0,27 0,-53 53,26 0,0 26,26-26,27 0,-53 26,53-52,0-1,27 27,26-53,26 0,27 0,0 0,53 0,-1 0,-52 0,-26 0,-28-53</inkml:trace>
  <inkml:trace contextRef="#ctx0" brushRef="#br2" timeOffset="221110">15028 9339,'0'53,"-26"0,26 27,0-27,0 0,0-1,0 1,0 0,0-26,0 26,0-27,0-26,0-26,0-27,0-27,0-52,0 26,0 0,0 27,0 26,0-26,53 52,-27-26,27 53,0 0,0 0,-53 53,53-26,-53-1,0 54,0-28,0-25,-27-1,27 27,-26 0,26-26,0 26,26-53,1 26,26-26,-27 0,27 53,0-53,-26 0</inkml:trace>
  <inkml:trace contextRef="#ctx0" brushRef="#br2" timeOffset="221599">15637 9260,'0'79,"0"-26,0 0,0 0,26 27,27-27,-26-27,26 27,-27-53,1 26,25-26,-25 0,-1-26</inkml:trace>
  <inkml:trace contextRef="#ctx0" brushRef="#br2" timeOffset="221830">15610 9472,'0'0,"53"0,27 0,26 0,-27-27,-26 27,-27 0,-26-26</inkml:trace>
  <inkml:trace contextRef="#ctx0" brushRef="#br2" timeOffset="222063">15663 9154,'27'0,"52"0,-26 0,-26 0,-1 0,27 0,-27 0</inkml:trace>
  <inkml:trace contextRef="#ctx0" brushRef="#br2" timeOffset="222580">16219 9207,'-26'0,"-1"0,27 27,-26-27,26 53,0-1,0 28,26-80,-26 26,53-26,-53 27,53-27,-53 53,53-53,-53 26,53-26,-53 27,0 26,0-1,-27-52,1 53,-27-53</inkml:trace>
  <inkml:trace contextRef="#ctx0" brushRef="#br1" timeOffset="235757">29871 9128,'0'0,"27"0,26-53,-27 53,-26-27,27-25,26-1,-27 53,54-80,-28 27,1 27,27-54,-27 28,0-1,26 26,-53-26,27 27,-26 26,-27-53,53 53,-53-53,53 0,0 27,-27-27,27 26,0-26,0 27,26-27,-26 26,0-25,26 25,-26 27,0-106,27 80,-28-27,1 26,27-25,-27-1,0 26,-27 27,27-53</inkml:trace>
  <inkml:trace contextRef="#ctx0" brushRef="#br1" timeOffset="236133">31750 7434,'26'0,"27"0,-26 0,26 0,-53 27,53-27,-27 53,-26-27,0 1,0 52,0-26,-53 0,27 0,26 26,-80-26</inkml:trace>
  <inkml:trace contextRef="#ctx0" brushRef="#br1" timeOffset="237789">29845 9181,'0'-27,"0"-26,53-26,-53 0,53 52,-53-26,53 0,-53 27,53-27,-53 0,26 0,-26 0,53-26,-53-1,27 28,-27-1,52-27,-52 27,53 0,0 0,-26-26,26 26,-53 0,53-26,-53 26,52 0,-52 0,27-26,-27 52,0 1,53-27,-53 26,26 27,-26-26,27 26,-27-53,0 27,53-1,-53-26,0 0,26 27,-26-27,53 0,-53 0,27 53,-27-26,0-27</inkml:trace>
  <inkml:trace contextRef="#ctx0" brushRef="#br1" timeOffset="238157">30586 6879,'0'0,"0"-53,0 53,53 26,-27-26,27 27,-26-27,-1 0,27 0,-27 0,-26 53,27-53,-27 53,0-27,0 54,-53 52,0 27,53-1,-79-105</inkml:trace>
  <inkml:trace contextRef="#ctx0" brushRef="#br1" timeOffset="239913">29924 9128,'53'-53,"-26"53,-27-27,53 27,0-52,-27 52,53-80,1 54,52-27,-53 0,1 53,-1-80,27 54,-53 26,0-79,26 79,-26-53,27 53,-1-53,0 0,1 0,26 0,26 27,0-27,-26 0,-27 53,27-80,-53 80,0-26,0 26,-27 0,27-53,0 53,-26-26,-1 26,-26-27,53 27,-79 0,-1 0,27-53,0 27,0-1,0-26,0 53,53 0,-53 27,53-27,-53 53,0-27,0 1,0 26,0-27,-27 27,1 0,-27 26,27-79</inkml:trace>
  <inkml:trace contextRef="#ctx0" brushRef="#br1" timeOffset="241929">29766 9128,'0'-27,"0"27,0-53,0 1,-27 52,27-27,-53 1,53-27,-26 53,26-53,-53 53,53-27,-27 27,27-53,-79 53,79-79,-53 79,53-53,-53 53,0-53,0 0,0 0,1 27,25-53,-26 52,27-26,26 27,-53 26,53-53,-53 53,53-53,-106 0,80 26,-27-25,26 25,-26-26,27 27,-27-27,26 0,1 26,-27 27,27-105,-27 105,53-53,-53 53,53-53,-53 53,53-53,-27 53,27-53,-52 53,25-27,1 27,26-26,-53 26,53-53,26 27</inkml:trace>
  <inkml:trace contextRef="#ctx0" brushRef="#br1" timeOffset="242172">28258 7170,'0'0,"-53"53,0-27,26 27,-26-26,53 26,-26-27,26 27,0 0,0 26,26-79,-26 27,53-27,-26 0,26 0,-27 26,27-26,0 53</inkml:trace>
  <inkml:trace contextRef="#ctx0" brushRef="#br1" timeOffset="243976">29792 8996,'-26'0,"-1"0,27 26,-26-26,-27 0,26 0,1 0,-27-26,0 26,0 0,27 0,-27 0,26-27,1 27,-27 0,0 0,0 0,0 0,0 0,-26 0,-27 0,27 0,-1 0,1-53,0 53,-1 0,1 0,-1 0,1 0,26 0,-26 0,26 0,0 0,0 0,0 0,0 0,0 0,27 0,-1 0,-26 0,27 0,26-26,-26 26,-27 0,0 0,26 0,-26 0,53-53,53 26,-26 27,-1 0,-26-26,80 26</inkml:trace>
  <inkml:trace contextRef="#ctx0" brushRef="#br1" timeOffset="244209">27570 8652,'-80'-80,"54"80,26 27,0 78,-27-52,27 0,0 0,0 0,0-26,0 26,0-1,27-52,26 53,0-53,0 27,26-27</inkml:trace>
  <inkml:trace contextRef="#ctx0" brushRef="#br1" timeOffset="246638">28972 7170,'0'0,"53"0,-27 0,-26 26,27-26,26 27,-27 26,-26-27,53-26,-53 27,26 52,-26-53,0 1,53 26,-53-27,27 1,-27 26,26-27,-26 27,0-26,53-1,-53 27,0-27,27 1,26 79,-53-80,26 1,27 52,-53-53,26-26,-26 27,53 26,-53-27,27 27,-27 27,53-54,-53 27,26-53,-26 53,53 0,-53-27,0 27,0-26,0-1,0 0,0 27,0-26,27-27,-27 26,0 27,0-26,0-1</inkml:trace>
  <inkml:trace contextRef="#ctx0" brushRef="#br1" timeOffset="247711">29051 7143,'0'0,"0"53,-53 0,53 0,-26-26,26 52,-27-79,27 53,0 0</inkml:trace>
  <inkml:trace contextRef="#ctx0" brushRef="#br1" timeOffset="247944">29025 7196,'53'0,"-27"0,27 0,26 0,-26 0,-26 0,-1 53,27-53,-26 53</inkml:trace>
  <inkml:trace contextRef="#ctx0" brushRef="#br1" timeOffset="248987">29819 9234,'0'-27,"0"27,-53 27,0-1,0 53,-27-26,28 27,-54-1,26 27,-26 0,27-53,0 53,-27-27,0 27,53 0,-53-27,27 27,26-27,-26 27,26-53,0 0,26-53,-26 26,27-26,0 0,26 0,0-26,0-27,0 53,0-53,26 53</inkml:trace>
  <inkml:trace contextRef="#ctx0" brushRef="#br1" timeOffset="249212">28258 10477,'0'27,"0"26,0-27,0 0,52-26,1 80,-26-80,26 0,26 0,-26 0,26-27,-26 1,0-53</inkml:trace>
  <inkml:trace contextRef="#ctx0" brushRef="#br1" timeOffset="250081">29819 9154,'0'-26,"0"26,0 53,0 0,-53 26,53 0,-53 27,53-26,-53 25,0 28,53-27,-79 26,26-53,26 1,27-1,-79-26,79 0,-53 26,53-26,-80 0,80 0,-26 0,26-27,0 1,-53 52,53-105,0-1,0 1</inkml:trace>
  <inkml:trace contextRef="#ctx0" brushRef="#br1" timeOffset="250319">29078 10662,'26'27,"1"26,26 0,-1-53,-25 53,26-53,26 0,1 0,-27-27</inkml:trace>
  <inkml:trace contextRef="#ctx0" brushRef="#br1" timeOffset="251368">29951 9154,'-27'0,"54"80,-1-80,27 79,0-53,27 54,-28-27,28 0,52 0,0 0,1-27,-1 27,0 0,-26 0,26 0,-52 0,26-27,-53 27,-1-27,-25-26,-27 53,26-53,-26 53,27-53,26 0,-53 27,26-27,-26 26,27-26,-54-26,1-1</inkml:trace>
  <inkml:trace contextRef="#ctx0" brushRef="#br1" timeOffset="251575">31538 9895,'0'0,"27"53,-27-27,0 27,53 27,-53-27,0 0,0-27,-27 27,-26 0,0-53</inkml:trace>
  <inkml:trace contextRef="#ctx0" brushRef="#br1" timeOffset="252745">30004 9154,'53'0,"-27"0,27 0,0 0,-27 53,27-53,27 0,-1 0,80 0,26 53,0-53,27 0,0 0,-27 0,0 0,0 0,-26 53,-53-53,0 26,-1-26,-25 53,-27-53,0 0,0 27,-27-27,1 0,25 0,1 0,-53 53,27-53,-27 0,-53 0,0-27</inkml:trace>
  <inkml:trace contextRef="#ctx0" brushRef="#br1" timeOffset="253018">32650 9313,'53'0,"-27"0,0 53,-26-27,53-26,-53 53,0 27,-26-54,26 1,-79 26,26-1,26 1,1-53</inkml:trace>
  <inkml:trace contextRef="#ctx0" brushRef="#br0" timeOffset="272075">1244 10345,'0'79,"-53"27,53-27,-53-26,53 0,0 0,0 0,26-26,1-27,26 0,79 0,-53 0,-26-27,-26-26,-27 0,0 0,0-26,0 26,-53-26,0 52,0 27,-27-79,54 79,0 0,-54-27,54 27,26 0,0 27,26 52,27-52,26-27</inkml:trace>
  <inkml:trace contextRef="#ctx0" brushRef="#br0" timeOffset="272614">1852 10213,'27'53,"-27"-1,52 1,-52 27,0-1,53 27,-53-27,0-26,0 0,0-26,0-80,-53-27,53-26,-52-52,52-1,0 27,0 26,0 0,0 80,0-1,26 27,-26 53,26 26,-26 1,0 26,0-27,0 0,0 1,53-54,-53 1,27-27,26 79,0-79,26 0,27 0,-27 0,-26 0,0 0</inkml:trace>
  <inkml:trace contextRef="#ctx0" brushRef="#br0" timeOffset="273297">1138 11192,'53'0,"26"0,27 0,53 0,26-106,26 106,1-80,-80 80,1-53,-54 53,-26 0,-27-26</inkml:trace>
  <inkml:trace contextRef="#ctx0" brushRef="#br0" timeOffset="273910">1879 9948,'0'-26,"0"26,79 0,-26 0,0 0,0 0,-27 0,-26 52,53-52,-53 27,53-27,-53 26,0 54,0-54,0 27,-79 27,52-28,-26 1,27 0,26 0,0-26,0-1</inkml:trace>
  <inkml:trace contextRef="#ctx0" brushRef="#br0" timeOffset="274287">3096 10557,'0'0,"0"52,0 1</inkml:trace>
  <inkml:trace contextRef="#ctx0" brushRef="#br0" timeOffset="274444">3175 10980,'26'-79,"-26"52,0 54</inkml:trace>
  <inkml:trace contextRef="#ctx0" brushRef="#br0" timeOffset="275157">3889 10186,'0'-26,"27"52,-27 54,26-28,-26 1,53 0,-53 27,80-27,-80-1,26 1,-26-26,0-1,53-26,0 0,0 0,0 53,0-53,26 0,27 27,-27-27,1 0,-27 53</inkml:trace>
  <inkml:trace contextRef="#ctx0" brushRef="#br0" timeOffset="275591">4921 10636,'0'-27,"0"-25,0-1,0 26,-53 27,53-53,-79 53,53 0,-27 53,53-26,0 26,0-27,0 0,0 1,26-27,1 53,25-53,-25 0,-27 0,53 0,-53-80,53 54,-53 0,26 26,-26 26,53 0,-53 27,53-26,-53 26,79-53,-79 26,27-26,-27 0</inkml:trace>
  <inkml:trace contextRef="#ctx0" brushRef="#br0" timeOffset="276066">5186 10080,'0'-26,"0"105,0 27,0 53,53 0,-53 26,53 26,-53 1,53-53,-53-80,79 27,-79-53,26-27,-26-52,-26-53,26-1,0-52,0-53,0-27,0 53,0 80,0 26,0 27,0-54,53 54,-27 26,27 26,-53 27,0 26,0 1,-26 52,-27 27,-26 26,-1-26,1-53</inkml:trace>
  <inkml:trace contextRef="#ctx0" brushRef="#br0" timeOffset="276917">5715 10927,'-53'26,"53"1,79-27,1-106,-1-26,1-27,-27 0,-1 1,-52 25,0 27,0 1,0 78,0 27,-52 0,-1 79,0 54,53-27,-53 26,53-53,0 1,0-1,0-26,0 0,53-27,0 54,0-80,26 79,0-26,-26-53</inkml:trace>
  <inkml:trace contextRef="#ctx0" brushRef="#br0" timeOffset="277325">6403 10848,'-27'0,"27"-53,-52 53,25 0,-26-27,0 27,53 27,27 26,-1-53,1 26,26-26,-27 0,27 0,0 0,-27 53,-26-27,27 1,-27 26,53-53</inkml:trace>
  <inkml:trace contextRef="#ctx0" brushRef="#br0" timeOffset="277781">6773 10795,'-26'0,"-1"26,-25 27,25-26,27 25,-53 28,53-54,0 1,0 26,53-53,53 0,0 0,0-27,26-52,-26-27,-53 53,-53 0,53 0,-53 27,-53 26,26 0,-26 0,0 0,0 53,53 0,0 0,0-53,53 52,-26-52,26 27,26-27,-26 53,-27-53</inkml:trace>
  <inkml:trace contextRef="#ctx0" brushRef="#br0" timeOffset="278740">7514 10927,'27'0,"26"0,-1-53,1 53,27-26,-27 26,-27-80,27 27,-53 0,-53 0,27 53,-1 0,1 0,-27 0,53 27,-53-27,53 79,0-52,0 26,0 26,26-26,27 0,-26 0,26-27,-27-26,-26 27,80-27,-28 0</inkml:trace>
  <inkml:trace contextRef="#ctx0" brushRef="#br0" timeOffset="279460">8202 10689,'0'-53,"-26"53,-1-27,-26 27,53 27,-79-1,79 27,0-26,0 26,53 0,-27-53,27 0,-26 0,26 0,-53 53,0-27,0 27,0 0,-27-27,27 27,0 0,0-53,53 0,-27 0,1 0,52-26,-26-1,-26-26,-27 27,53 26,-53-27,0 54,0 26,26-27,27-26,0 0,-53-26,26-27,-26 26,80 27,-27 0,0 0,-1 0,28 80,-54-80</inkml:trace>
  <inkml:trace contextRef="#ctx0" brushRef="#br0" timeOffset="280256">9313 11033,'0'-27,"0"-26,0 1,-26 52,26-27,-53 27,0 0,0 0,27 27,26-1,0 27,26-53,1 0,26 0,-27 0,0 0,27 0,-53-27,27 27,-27 53,53-26,-53-1,53 27</inkml:trace>
  <inkml:trace contextRef="#ctx0" brushRef="#br0" timeOffset="280540">9499 10266,'0'-53,"0"26,0 80,0 26,52 1,-52 26,0-27,53 0,-53 1,27 26,-27-27,53 0,-53-52</inkml:trace>
  <inkml:trace contextRef="#ctx0" brushRef="#br0" timeOffset="280759">9446 10821,'26'0,"27"0,-27 0,1 0,52 0,-26 0,0-26,0 26,0 0,-53-53</inkml:trace>
  <inkml:trace contextRef="#ctx0" brushRef="#br0" timeOffset="280916">9922 10742,'0'26,"26"1,-26-1,0 27,53-26,-53-1,0 27,0 0,0 0</inkml:trace>
  <inkml:trace contextRef="#ctx0" brushRef="#br0" timeOffset="281080">9948 10530,'0'-26,"27"26,-27 26,-27-26</inkml:trace>
  <inkml:trace contextRef="#ctx0" brushRef="#br0" timeOffset="282154">10345 10848,'0'-53,"0"26,0 1,0 26,-53 0,27 0,-1 26,27 27,0 0,0-53,53 0,-26 0,-27-26,0 52,0 1,53-1,-53 53,26-79,27 0,0-79,-53 53,0-1,26-26,27 53,-53 27,27-27,-27 26,26-26,-26 53,53-53,-53 26,27-26</inkml:trace>
  <inkml:trace contextRef="#ctx0" brushRef="#br0" timeOffset="282322">10901 10636,'26'0,"-26"-27,0 80,-26 27,-27-54</inkml:trace>
  <inkml:trace contextRef="#ctx0" brushRef="#br0" timeOffset="282461">10874 11059,'27'0,"-27"27,0 26</inkml:trace>
  <inkml:trace contextRef="#ctx0" brushRef="#br0" timeOffset="283389">4868 11747,'53'0,"-26"-26,26 26,26 0,-26 0,26 0,-52 0,-1 0,54 0,-27 0,-27 0</inkml:trace>
  <inkml:trace contextRef="#ctx0" brushRef="#br0" timeOffset="283684">6218 11721,'53'0,"-27"0,1 0,52 0,-26-53,0 53,26 0,1-53,25 53,-25 0,-27 0,0 0,-27 0,27 0,-27 0,1 0,26 0,0 0,-27 0</inkml:trace>
  <inkml:trace contextRef="#ctx0" brushRef="#br0" timeOffset="283798">7646 11615</inkml:trace>
  <inkml:trace contextRef="#ctx0" brushRef="#br0" timeOffset="283990">7832 11615,'53'0,"0"0,-27 0,0-53,27 53,27 0,-54-26,1 26,26 0,-27 0,0 0,27 0,-26 0,-27 0,53 0,26 0,-26 0,-26 0,-1 0</inkml:trace>
  <inkml:trace contextRef="#ctx0" brushRef="#br0" timeOffset="284171">8811 11536,'26'0,"1"0,25 0,-25 0,-1 0,1 0,26 0,-27 0,1 0,26 0,-27 0,1 0,52 0,-53 0,27 0</inkml:trace>
  <inkml:trace contextRef="#ctx0" brushRef="#br0" timeOffset="284556">9790 11509,'53'0,"-53"-26,52 26,-25 0,26 0,26 0,-26 0,-26 0,-1 0,27 0,-27 0,27 0,-79 0</inkml:trace>
  <inkml:trace contextRef="#ctx0" brushRef="#br0" timeOffset="302841">12859 11218,'-27'0,"27"-79,27 52,52-26,53-26,1 26,-54-26,0-1,-79 54,27 26,-27-27,0 27,-27 0,-52 0,53 0,-1 0,27 0,53 0,-26 53,25-53,-25 80,-27-54,53 27,-53 0,0 0,0 0,-27 0,27 26,0-53,-26 1,26 26,0-53,0 26,79-26,-52 0,26 0,-27-26,1 26,-27-53,53 53,-53-27</inkml:trace>
  <inkml:trace contextRef="#ctx0" brushRef="#br0" timeOffset="303718">13573 10239,'-26'0,"26"-26,0 26,26 0,54 0,-80 26,26-26,-26 79,0 1,0-54,0-26,0 53,-53-53,53 27,0 52,27-53,-1-26,27 0,26 53,-26-53,0 0,-26 0</inkml:trace>
  <inkml:trace contextRef="#ctx0" brushRef="#br0" timeOffset="304769">14658 10318,'26'-52,"-26"-1,53 53,27 0,-27 0,26 26,27 80,0 26,-27-52,-53-1,-26 0,53 1,-53-1,0-26,-53 0,27 0,-27-53,-26 26,52-26,1 0,-1 0,-26-26,53-1,-26-26,26 27,0 0,0-27,0 26,0 1,53-27,0 53,0 0,-27 0,27 26,-26-26</inkml:trace>
  <inkml:trace contextRef="#ctx0" brushRef="#br0" timeOffset="305173">15505 10213,'53'0,"-1"0,1 0,-53 0,27 0,-27 53,0-1,0 1,0-53,0 80,-27-80,27 26,0 1,0 26,53-53,0 0,0 0,0 0,-27 0</inkml:trace>
  <inkml:trace contextRef="#ctx0" brushRef="#br0" timeOffset="305585">16034 10371,'0'53,"0"0,0 27,0-28,0 1,0 0,26-26,-26-1,27-26,-1 0,-26 0,53-26,-53-27,0 0,27 26,-27-25,0 25,0 27,0 79,0 1,0-27,0 0,52 0,-52 26,0 0</inkml:trace>
  <inkml:trace contextRef="#ctx0" brushRef="#br0" timeOffset="306351">15002 11218,'0'-26,"53"26,53 0,79-53,27 53,26-80,26 80,27-106,-53 106,-52-52,-54 52,-106 0,-26 52,-26 1,-1-53,-25 0</inkml:trace>
  <inkml:trace contextRef="#ctx0" brushRef="#br0" timeOffset="306748">15293 11430,'0'0,"53"26,0 27,-53 26,79 27,-79-26,0-27,0-1,0 1,-26-26,-27-27,26 0,-52 0,79-27,-27-26,27 27,0 0,0-27,0-27,0 54,27-1,26 27,0-53,-27 53,1 0,52 0,-26 27</inkml:trace>
  <inkml:trace contextRef="#ctx0" brushRef="#br0" timeOffset="307296">15954 11694,'0'-53,"53"53,-26-26,52-80,-52 80,26-27,-53 26,52 1,-52-27,0 53,-52 0,25 0,27 26,-26-26,26 53,0-26,0 26,0 0,53-27,-27 27,-26-27,53 1,-53 26,0-27,0 1,0 26,0-27,0 0,53-26,0-52,0 25,-27-26,27 0,-53 0</inkml:trace>
  <inkml:trace contextRef="#ctx0" brushRef="#br0" timeOffset="307589">16457 11324,'53'0,"-27"0,-26 26,0 27,0-26,0 26,0 0,53-53,27 0,-27 0,26 0,-52 0,-27-27</inkml:trace>
  <inkml:trace contextRef="#ctx0" brushRef="#br0" timeOffset="308975">17436 10901,'0'0,"0"0,53 0,-27-27,27 27,0-53,27 53,-27 0,-1-26,-25 26,26 0,-53 0,-27 0</inkml:trace>
  <inkml:trace contextRef="#ctx0" brushRef="#br0" timeOffset="309185">17621 10715,'0'-53,"0"80,0 26,0 0,0 0,53 26,-53 0,27 1,-27-1,53-26,-53 0</inkml:trace>
  <inkml:trace contextRef="#ctx0" brushRef="#br0" timeOffset="309913">18389 10583,'0'-26,"0"-1,26-26,53-26,54-1,-1-25,-26 25,-53 27,-53 27,-27 26,-52 0,-27 53,53-53,27 53,26-27,0 27,0 0,0 0,53 0,0-27,-1 27,28-26,-54-27,-26 79,27-79,-27 53,0 0,0-27,-53 27,26 0,-26-26,53 26,-26-53,26 26,53 27,26-53,27-27,0-25,26-28,-26 1</inkml:trace>
  <inkml:trace contextRef="#ctx0" brushRef="#br0" timeOffset="310971">19817 9657,'0'-53,"53"53,-53-26,27 26,26 0,26 0,-26 0,-27 26,27 27,-26-27,-27 1,53 52,-53-26,0 0,0 0,0 0,0-27,-27-26,27 53,-79-53,26 0,26 0,1 0,-53 0,79 0,0-79,0 26,0 0,26 27,1-1,25-26,1 27,0-27,27 53,-1-53,-26 53,0 0,0 0,-27 0</inkml:trace>
  <inkml:trace contextRef="#ctx0" brushRef="#br0" timeOffset="311315">20532 9683,'0'53,"0"0,0-26,0 26,0-27,53-26,-53 27,53 25,-27-52,0 0,-26 0,53-52,-53 25,0-26,27 53,-27-53,0 80,0 26,0-27,0 1,0 52,0-26,53-53</inkml:trace>
  <inkml:trace contextRef="#ctx0" brushRef="#br0" timeOffset="311778">19817 10398,'0'0,"0"0,80 0,52 0,0-53,106 53,-26 0,0-53,-27 53,-106 0,-26 0,-53 26,0 54,0-1,-26-79</inkml:trace>
  <inkml:trace contextRef="#ctx0" brushRef="#br0" timeOffset="312577">20003 10609,'26'53,"27"53,-53-26,53-1,-53 0,53 1,-53-1,0-26,0-27,-27-26,-26 0,27-52,26-1,-79 0,79 0,0 0,0 26,0 1,26 26,0 0,1 0,26 0,-27 0</inkml:trace>
  <inkml:trace contextRef="#ctx0" brushRef="#br0" timeOffset="313033">20373 11059,'26'0,"27"-26,0 26,0-53,27 53,-28-27,1 27,0-79,-26 79,-27-53,-53 53,0 0,-26 0,79 27,-27-27,27 53,27-1,52 1,-26-26,0 26,0-27,-53 1,26 26,-26-27,0 0,0 27,0-26,-26-27,26 53,0-53,53 0,52-27,54-26,0-26,-27 0,-26-27</inkml:trace>
  <inkml:trace contextRef="#ctx0" brushRef="#br0" timeOffset="313894">21537 10239,'0'-26,"0"26,79-53,1 53,26 0,-27 0,-26 0,-27 0</inkml:trace>
  <inkml:trace contextRef="#ctx0" brushRef="#br0" timeOffset="314120">21696 10027,'0'27,"0"-1,0 27,0 0,26 0,-26 0,0 26,53 1,-53-27,80-53</inkml:trace>
  <inkml:trace contextRef="#ctx0" brushRef="#br0" timeOffset="314752">22331 9287,'26'-27,"27"-26,0 53,-26 53,26 0,-1 53,-25-27,-27 1,79-1,-79 0,0 1,0-27,0-27,0-26,0 27,-79-27,52 0,1 0,-27 0,0-80,53 27,0 27,0-27,27-26,-1 79,53-27,-26 27,-26 0,26 0,-53-53</inkml:trace>
  <inkml:trace contextRef="#ctx0" brushRef="#br0" timeOffset="315117">22966 8996,'0'-27,"53"27,-27 0,-26 0,27 53,-27 0,0 0,0 0,-27 26,1-52,-27 25,26-25,27-27,53 53,0-53,0 0,0 0,0 26</inkml:trace>
  <inkml:trace contextRef="#ctx0" brushRef="#br0" timeOffset="315634">23336 9445,'0'27,"0"52,0 1,0-1,-26-26,26 0,0 0,0 0,26-53,27 0,27-53,-28 26,-25-26,26-53,-53 27,53 0,-53 26,0 26,0 54,0-1,0 1,0 26,0-27,0 27,0 26,0 1,-53 52,53-106</inkml:trace>
  <inkml:trace contextRef="#ctx0" brushRef="#br0" timeOffset="316326">22543 10239,'-27'0,"54"0,105-26,27 26,26 0,53-53,-26 53,-54-53,-52 53,0 0,-27 0,-52 0,-27 0</inkml:trace>
  <inkml:trace contextRef="#ctx0" brushRef="#br0" timeOffset="316760">22754 10557,'0'0,"53"52,-26 54,-27-26,52-1,-52 27,0 0,-52 0,25-54,-26 1,0-53,27 0,-27-53,53-26,0 0,0-1,26 1,1 26,26 0,-53 27,53 26,0 0,-27 0,27 0,-27 53,27-53</inkml:trace>
  <inkml:trace contextRef="#ctx0" brushRef="#br0" timeOffset="317210">23336 10795,'-26'0,"26"53,-53 26,53-26,0 0,0-27,0 27,0-26,0-1,26-26,54 0,-54-26,27-27,-53-27,27 1,-27 0,0 26,0 0,0 0,0 0,-27 53,27 0,-79 0,79 79,-27-79,27 80,0-54,0 1,27-27,26 0,26 53,0-53,-26-27</inkml:trace>
  <inkml:trace contextRef="#ctx0" brushRef="#br0" timeOffset="317575">23548 10398,'53'0,"-27"0,-26 79,0-26,0-26,0-1,0 27,0-53,0 53,0-27,53-26,0 0,27 0,-1 0,0 0,1-26,-80-27</inkml:trace>
  <inkml:trace contextRef="#ctx0" brushRef="#br0" timeOffset="318004">24421 10133,'0'-53,"27"53,52 0,-26 0,-27 27,27-27,-53 53,0-27</inkml:trace>
  <inkml:trace contextRef="#ctx0" brushRef="#br0" timeOffset="318147">24448 10477,'105'0,"-52"0,0-53,0 53,0 0,0 0</inkml:trace>
  <inkml:trace contextRef="#ctx0" brushRef="#br0" timeOffset="318508">25321 10160,'0'0,"0"26,0 27,-53 26,53-52,0-1,0 27,0-26,53-27,-27 0,1 0,52-27,-53-26,-26 0,0 1,0-1,0-27,0 1,0 52,-53-26,27 53,26 27,-53-27</inkml:trace>
  <inkml:trace contextRef="#ctx0" brushRef="#br0" timeOffset="320224">25426 9948,'0'0,"0"26,-26 27,26-26,0-1,0 54,0-27,-26-53</inkml:trace>
  <inkml:trace contextRef="#ctx0" brushRef="#br0" timeOffset="322587">2593 12779,'0'-53,"-27"53,27 132,0-26,0-26,0-27,0-1,80 1,-54-26,1-27,26 53,-27-53,27 0,-53-27,79 1,-79-1,27-52,-27 26,0 0,53 0,-53-26,0 52,0 1,0 26,0 26,0 54,0-54,0 1,0 26,0-27,0 1,53 25,-27-25,27 26,-26 26</inkml:trace>
  <inkml:trace contextRef="#ctx0" brushRef="#br0" timeOffset="322850">3440 12991,'26'0,"-26"-27,27 27,52 0,-26 0,-27 0,-26 27</inkml:trace>
  <inkml:trace contextRef="#ctx0" brushRef="#br0" timeOffset="323005">3440 13361,'53'0,"-53"-26,52 26,-52-27,53 27,0 0,-26 0</inkml:trace>
  <inkml:trace contextRef="#ctx0" brushRef="#br0" timeOffset="323403">4551 12726,'0'27,"0"26,0-27,0 27,0 0,53-53,0 0,26 0,0-27,-52 1,-27-1,0-25,0 25,-27-26,-25 53,-1 0,26-53,1 53,-27 0,79 0,1 0</inkml:trace>
  <inkml:trace contextRef="#ctx0" brushRef="#br0" timeOffset="323876">4551 12382,'-27'0,"27"0,0 27,0 26,53 26,-53-26,27 26,-27 1,0 52,53 0,-53-26,0-27,0 1,0-27,53-27,-53 27,26-53,-26 0</inkml:trace>
  <inkml:trace contextRef="#ctx0" brushRef="#br0" timeOffset="324535">4471 12832,'0'-79,"0"52,-52 27,25 0,-26 53,53-26,-53-1,53 27,-79-53,79 53,0-27,53-26,0 0,26 0,0 0,-26 0,0 0,0 0,-26 0</inkml:trace>
  <inkml:trace contextRef="#ctx0" brushRef="#br0" timeOffset="324775">5239 13017,'0'27,"53"-27,-53 53,0-1,0 1,-27-26,27-1,-53 27,27-53</inkml:trace>
  <inkml:trace contextRef="#ctx0" brushRef="#br0" timeOffset="326172">6271 12700,'-53'0,"53"53,-80 26,80 0,0 1,0-27,0-27,53 27,27-53,-27 0,-1 0,-25 0,26-79,-53 52,26-26,-26 27,0-27,0 26,0-25,-79 25,26 27,53-26,-53 26,53 0,0 26,27-26</inkml:trace>
  <inkml:trace contextRef="#ctx0" brushRef="#br0" timeOffset="326539">6297 12514,'0'-26,"0"26,0 0,0 53,0 0,0 53,0-27,0 27,0 0,53 26,-53-26,79 26,-79-26,27-53,-27 0,0 0,0-27</inkml:trace>
  <inkml:trace contextRef="#ctx0" brushRef="#br0" timeOffset="327199">6720 12858,'27'-26,"26"26,26 0,27 0,0 0,26 0,-52 0,-28 0,-25 0,-27 0</inkml:trace>
  <inkml:trace contextRef="#ctx0" brushRef="#br0" timeOffset="327423">6826 13202,'53'-26,"-26"26,52 0,-26 0,26 0,1 0,-1 0,0 0,1 0,-1 0,-26-27,0 27</inkml:trace>
  <inkml:trace contextRef="#ctx0" brushRef="#br0" timeOffset="327783">7038 12541,'-27'0,"27"53,0-27,0 1,0 26,0-27,0 27,0 0,80 26,-80-26,26 0,-26 0,53 26,-53-26,0 0,27 27,-27-1,0-52,53-1</inkml:trace>
  <inkml:trace contextRef="#ctx0" brushRef="#br0" timeOffset="328345">8096 12753,'-26'0,"-54"-27,28 27,-1 0,-27 27,27 26,53 26,-26-26,26 0,0-27,53 27,0-53,53 53,-27-53,-26 0,0-53,0 27,-53-1,26-26,-26 27,0-27,-26-26,-27 52,26 27,1-53,26 80,0-1</inkml:trace>
  <inkml:trace contextRef="#ctx0" brushRef="#br0" timeOffset="328751">7938 12356,'0'-27,"0"27,-53 80,53 25,0 1,0 0,0 0,26 26,-26-26,0 0,0-27,53 27,-53-53,0-26,26-27,-26 52,53-78,-53 0</inkml:trace>
  <inkml:trace contextRef="#ctx0" brushRef="#br0" timeOffset="329138">8625 12514,'-26'-52,"26"104,-53 54,53 0,0 0,0-27,0 1,0-1,0-26,0 0,0-27,53 27,0 0,-27-53,54 0,-27 0</inkml:trace>
  <inkml:trace contextRef="#ctx0" brushRef="#br0" timeOffset="329546">8864 13123,'0'26,"0"1,0-1,0 27,26-26,27 26,-27-53,54 0,-27 0,-53-27,0-52,0-1,0-25,0 25,0 27,0 27,-27-27,-26 79,53 1,-26 26,26-27,0 1,0 26,0 0,53-53,-27 0,1 0</inkml:trace>
  <inkml:trace contextRef="#ctx0" brushRef="#br0" timeOffset="329883">9287 12567,'26'0,"-26"27,53 79,-53-27,0 0,0 1,0-1,0 1,0-1,-26 0,-1 1,27-54,-79-26,79 27,0 26,0-27,26-26</inkml:trace>
  <inkml:trace contextRef="#ctx0" brushRef="#br0" timeOffset="331098">9975 13044,'26'0,"-26"26,0 27,-26-27,-1 27,-26-26</inkml:trace>
  <inkml:trace contextRef="#ctx0" brushRef="#br0" timeOffset="331910">10583 12276,'0'-26,"27"26,-27 26,53 1,-53 52,26-26,-26 0,53 0,-53 26,0-52,0-1,0 27,0 0,-26-53,-27 0,26 0,1 0,-27 0,53-26,0-54,0 27,0 0,53 0,26 53,-79-52,27 25</inkml:trace>
  <inkml:trace contextRef="#ctx0" brushRef="#br0" timeOffset="332222">11060 12065,'53'0,"-27"0,-26 26,0 1,0 26,-26-27,26 0,-53 27,26-26,27 26,27-53,-1 26,27-26,0 0,-27 0,1 0,26 0</inkml:trace>
  <inkml:trace contextRef="#ctx0" brushRef="#br0" timeOffset="332598">11404 12276,'0'80,"0"-27,-53 0,53-1,-27 28,27-27,0-27,0 1,0 26,0-53,0 26,53-26,53-53,-80 27,-26-27,80-53,-80 27,0 26,0 0,26 26,-26 27,0 27,0 26,0-27,0 1,0-1,53 27,-53-27,27 27</inkml:trace>
  <inkml:trace contextRef="#ctx0" brushRef="#br0" timeOffset="333612">10425 12938,'26'0,"27"0,0 0,26 0,27 0,0 0,53 0,-1-53,-25 53,25-53,28 0,-28 53,-25-53,-107 53,-26 53,0 0,-53 26,0-79</inkml:trace>
  <inkml:trace contextRef="#ctx0" brushRef="#br0" timeOffset="334007">11007 13229,'0'0,"26"0,27 0,-26 26,-1 1,-26-1,53 27,-53-26,0 26,0-1,-27 28,-25-54,25 27,-26-53,53 27,-26-27,-27-27,53-26,0 27,0-27,0 0,53-26,-53 52,26 27,-26-53,27 53,52 0,-79 0,26 0</inkml:trace>
  <inkml:trace contextRef="#ctx0" brushRef="#br0" timeOffset="334435">11536 13308,'-27'53,"1"0,26-26,-53 52,53-26,0 0,0-27,53 54,-27-80,1 0,26 0,-27-53,-26 26,80-26,-80-26,0 0,0 26,0 0,0 0,-27 53,1 0,-1 0,27 53,0 0,0-27,0 1,27 52,-1-79,1 0</inkml:trace>
  <inkml:trace contextRef="#ctx0" brushRef="#br0" timeOffset="334789">11880 13149,'26'0,"-26"53,0-26,0-1,0 27,0 0,0-26,-26-27,26 26,0 27,79-53,-26 0,26 0,27 0,-26-53</inkml:trace>
  <inkml:trace contextRef="#ctx0" brushRef="#br0" timeOffset="335440">12488 12885,'0'-53,"0"53,27 0,26 0,-27 0,1 0,26 0,-27 26,27 54</inkml:trace>
  <inkml:trace contextRef="#ctx0" brushRef="#br0" timeOffset="335604">12647 13149,'0'0,"0"27,53-27,0 0,0 0,26 0</inkml:trace>
  <inkml:trace contextRef="#ctx0" brushRef="#br0" timeOffset="335891">13309 12991,'0'0,"-27"53,27-27,0 1,0 25,0-25,0-1,27 27,-1-53,27-26,-53-1,0-26,0-26,0 0,0 26,0 26,0 1,-27 26,1 26,26 1</inkml:trace>
  <inkml:trace contextRef="#ctx0" brushRef="#br0" timeOffset="336070">13996 13282,'0'53,"-26"-27,-27 54,0-1,-26-79</inkml:trace>
  <inkml:trace contextRef="#ctx0" brushRef="#br0" timeOffset="337721">16245 12779,'27'-53,"26"53,0-26,26-27,27 0,-27 0,1-26,-54 26,-26 26,0-26,0 27,0 26,-26 0,-27 0,26 0,27 26,0 1,106-1,-79 27,-27-26,53 52,-53-26,0 0,0 0,0 0,0 26,0-53,-27 1,27 26,0-27,79-26,-26-26,0-27,-26 53,-27-53,26 53,-26-53</inkml:trace>
  <inkml:trace contextRef="#ctx0" brushRef="#br0" timeOffset="338656">17066 11906,'0'-53,"0"53,26 0,27 0,0 0,-53 26,0 27,0-26,0 26,0-27,-27 1,80-27,0 0,27 0,-27 0,0 0,-1 0,1 79</inkml:trace>
  <inkml:trace contextRef="#ctx0" brushRef="#br0" timeOffset="341499">18098 11747,'0'-26,"26"26,27 26,-53 54,79-28,-79 1,53 27,-53-1,0 1,0 25,0-52,-26 0,-27 0,0-53,26 0,1 0,0 0,-27-26,53-27,-53 26,53-52,0 26,-53 27,53-1,0-52,26 79,-26-27,53 27,-26 0,26-26,-27 26,27 0,0 0,-53-53</inkml:trace>
  <inkml:trace contextRef="#ctx0" brushRef="#br0" timeOffset="341934">18468 11588,'-53'0,"79"-52,54 52,-27 0,0 0,-27 0,-26 26,53-26,-53 53,0-27,0 27,-26-26,26-1,-53 27,53-26,-27-27,27 26,0-26,27 0,26 53,-27-53,1 0,25 26</inkml:trace>
  <inkml:trace contextRef="#ctx0" brushRef="#br0" timeOffset="342376">18891 11879,'0'27,"0"-1,0 27,0 0,0 0,0-26,0 26,0-27,0 0,27-26,-1 0,-26 0,53-26,-53-27,53 0,-53 0,53-26,-53 52,0 1,0 52,0 1,0 26,0-27,0 27,0 53,0-27,0-26</inkml:trace>
  <inkml:trace contextRef="#ctx0" brushRef="#br0" timeOffset="343149">18045 12647,'-27'0,"27"-27,27 27,52 0,53 0,53-53,1 53,52 0,-53-53,-53 53,1 0,-80 0,-27 0,0 0,-26 27,0-1</inkml:trace>
  <inkml:trace contextRef="#ctx0" brushRef="#br0" timeOffset="343555">18203 12806,'0'26,"0"80,0-53,0 0,53 26,-53-26,53 0,-53 0,0 0,0-27,0 1,0-27,-53 0,27 0,-1 0,-26-27,53 1,-26-54,26 27,0 27,0-27,0 0,53 53,-27 0,1-26,26 26,0 0,0 0</inkml:trace>
  <inkml:trace contextRef="#ctx0" brushRef="#br0" timeOffset="344026">18600 13070,'80'-26,"-54"26,27 0,0 0,26-53,-52 53,26-27,-27-52,-26 52,-26 27,-1 0,-26 0,27 0,26 0,0 106,0-79,26-1,54 27,-54 0,-26 0,53 26,-53-26,0-26,0-1,-26 27,78-53,1-26,0 26,-26-27,26-26</inkml:trace>
  <inkml:trace contextRef="#ctx0" brushRef="#br0" timeOffset="344364">19209 12858,'0'0,"0"80,0-54,0 27,0-26,53-27,-27 0,1 0,26 0,-27 0,0 0</inkml:trace>
  <inkml:trace contextRef="#ctx0" brushRef="#br0" timeOffset="345137">19897 12329,'26'0,"27"0,26 0,1 0,-27 0,0 0,-27 0</inkml:trace>
  <inkml:trace contextRef="#ctx0" brushRef="#br0" timeOffset="345355">19976 12091,'0'-26,"0"79,0-27,0 1,0 52,27 0,-27 1,79-1,-26 27,-27-80,27-26</inkml:trace>
  <inkml:trace contextRef="#ctx0" brushRef="#br0" timeOffset="345857">20638 12303,'26'0,"27"-53,-27 53,27-27,0 27,0-79,0 53,-27-27,27-27,-53 54,53-1,-53-52,-26 79,-27-26,26 26,1 0,26 26,0 0,0 27,0-26,26 26,1-27,-27 1,53 26,-53-27,0 1,0 25,0 1,0 0,0 0,-27 0,27 0,27-53,-1 26,27-26,0 0,0 0,0 0,26-79,-52 79,-27-26,0-1</inkml:trace>
  <inkml:trace contextRef="#ctx0" brushRef="#br0" timeOffset="347239">21828 11483,'0'-27,"0"27,53 0,0 0,-27 27,27 26,-26-27,26 53,-53-26,53 0,-53 0,0 26,26-52,-26-1,0 27,0-26,0-27,0 53,-26-53,-27 53,0-53,26 0,27-27,0-26,0 27,0-1,0-26,0 27,0-1,0 27,0-79,80 53,-54 26,1-53,26 53,-27-53,0 53,27 0,-26 26,-27 27,0 0,0 0,0 0,0 26,0-26,0 0,0-26,53 52,-27-79,27-26,0-27,0-53,-53 26,53-25,-53-1,53 26,-53 54,0 79,0 0,0 26,0-26,0 0,0 0,0 0,0 0,26 26</inkml:trace>
  <inkml:trace contextRef="#ctx0" brushRef="#br0" timeOffset="347643">21934 12356,'0'-53,"53"53,-53-27,26 27,27 0,0 0,-26 0,26 0,-1 0,28 0,-27 0,26 0,1 0,25 0,28-53,-54 53,-26 0,-27 0,-26 27</inkml:trace>
  <inkml:trace contextRef="#ctx0" brushRef="#br0" timeOffset="348970">22172 12567,'27'0,"52"27,-79 26,53 26,-53 1,0-1,0 0,0 1,0-1,0-53,0-26,-27 0,27-52,0-1,0-27,0 27,0 0,0 27,0-27,27 53,-1 0,1 0</inkml:trace>
  <inkml:trace contextRef="#ctx0" brushRef="#br0" timeOffset="349414">22675 12911,'0'-26,"26"-27,27 53,0-26,0 26,0-80,0 80,-53-53,53 53,-106 0,0 0,0 0,27 0,26 27,0 26,52-27,1 27,0-27,0 27,-53-26,27 26,-27-27,0 54,0-80,0 26,-53-26,106 0,53-26,52-27,1 0,0-27</inkml:trace>
  <inkml:trace contextRef="#ctx0" brushRef="#br0" timeOffset="350028">23363 11879,'0'0,"53"0,0 0,26 0,-26 0,0 0,-27 0,-26 27</inkml:trace>
  <inkml:trace contextRef="#ctx0" brushRef="#br0" timeOffset="350208">23310 12250,'26'0,"27"0,-26-53,26 53,-27 0,0 0,27 0,27 0,-27 0,0-26</inkml:trace>
  <inkml:trace contextRef="#ctx0" brushRef="#br0" timeOffset="350485">24104 11985,'0'27,"0"26,0-27,0 1,0 26,0-27,0 0,52-26,1 0,-26-52,-27-1,0-27,0 1,0 26,-53 26,0 27,0 0</inkml:trace>
  <inkml:trace contextRef="#ctx0" brushRef="#br0" timeOffset="352787">21987 12594,'0'-27,"0"27,53 0,0 0,0 0,0 0,-27 0,27 0,-53 27,26-27,-26 53,53-27,-53 1,0 52,27-26,-27 0,0 0,0 26,0-52,0-1,-53 27,26 0,-26-27,27 27,-53-53,26 0,0 0,0 0,0 0,53-26,-53 26,53-80,-26 54,26 0,0-27,0 26,0-26,0 53,0-26,79 26,0-53,1 53,-27 0,-27 0,27 0,0 0,0 26</inkml:trace>
  <inkml:trace contextRef="#ctx0" brushRef="#br0" timeOffset="354007">24739 12144,'0'-26,"-27"26,27-27,53 27,0 0,0 0,26 0,1 0,-27 0,-1 0,1 0,-26 0,-1 0</inkml:trace>
  <inkml:trace contextRef="#ctx0" brushRef="#br0" timeOffset="354225">25162 11932,'26'27,"-26"-1,0 27,27-26,-27 26,0 0,0 26,0-26,0 0</inkml:trace>
  <inkml:trace contextRef="#ctx0" brushRef="#br0" timeOffset="355230">26220 11271,'0'-27,"0"-25,0-28,-26 80,-27 0,-27 0,28 0,-28 53,54-26,-27 25,26-25,27 26,-53 26,53-52,0-1,0 27,53-26,0 25,27-25,25 26,-25 0,-1-53,-26 26</inkml:trace>
  <inkml:trace contextRef="#ctx0" brushRef="#br0" timeOffset="355755">26511 11483,'0'-27,"0"-26,0 27,0 26,-53 0,0 0,53 26,-26 27,26 27,0-54,0 0,0 27,0-26,0-1,0-26,26 0,27 0,0-106,-53 80,0 0,53-27,-53 26,0 27,0 53,0-26,0-1,0 0,53 27,-53-26,27 26,-27-27</inkml:trace>
  <inkml:trace contextRef="#ctx0" brushRef="#br0" timeOffset="356153">26749 11509,'53'0,"-53"53,0 0,0 0,0 0,0-27,0 27,0-26,27-27,-1 0,-26 0,80-53,-80 0,26 0,-26 0,53-26,-53 52,0 1,0 79,0-27,0 0,0 27,26-26,-26-1,0 27,53-26,-53-1</inkml:trace>
  <inkml:trace contextRef="#ctx0" brushRef="#br0" timeOffset="356904">27464 11456,'0'-26,"-27"26,-26 0,0 26,-26 80,79-80,-26 1,26 26,0 0,0 0,0-53,26 53,27-53,0 52,0-52,0 0,26 0,-52 0,26-26,-53-27,26 0,-26 0,53-26,-53 0,26-54,-26 27,0 27,0 53,0-27,0 79,0 80,0 0,0 0,0-27,0 0,0-26,0 0,0 0,0-26,80-27,-80 0,53-80,-53 27,26 27,27 52,-53 54,26-54,27 27,-26-53,52-26,-52-54</inkml:trace>
  <inkml:trace contextRef="#ctx0" brushRef="#br0" timeOffset="357257">28231 11562,'-26'26,"26"27,0 27,0-54,26-26,27-26,-53-1,53-26,0-52,-53 52,53 0,-53 26,0 80,0 0,0 0,0 0,0 0,0 26,0-26,0 0,-27 0,27 0,-53 53,0-53,1 26,-1-79</inkml:trace>
  <inkml:trace contextRef="#ctx0" brushRef="#br0" timeOffset="358005">28681 11774,'0'0,"53"0,0 0,0 0,0 0,-1 0,28 0</inkml:trace>
  <inkml:trace contextRef="#ctx0" brushRef="#br0" timeOffset="358319">29236 11324,'0'0,"0"53,-26-27,26 27,0 0,0 0,0 0,0 0,53 0,-27-27,27-26,0 53,27-53,-27 0,-27 0,0 0,-26-26,0-27</inkml:trace>
  <inkml:trace contextRef="#ctx0" brushRef="#br0" timeOffset="358523">29236 11668,'0'-80,"0"54,0 26,53 0,0 0,27 0,-1 0,-26 0,-27 0</inkml:trace>
  <inkml:trace contextRef="#ctx0" brushRef="#br0" timeOffset="358763">29289 11192,'80'0,"-54"0,1 0,26 0,26 0,-53 0</inkml:trace>
  <inkml:trace contextRef="#ctx0" brushRef="#br0" timeOffset="359745">29819 11562,'26'53,"-26"26,0-52,0 26,0-27,26-26,-26 53,80-53,-54 0,-26-26,27-27,-27 0,53 0,-53-27,0 54,0 26,26 53,-26-27,53 27,-26-53,25 27,28-27,-27 0,0 0,26-53,-26-53,26 0,-26-53,0 1,-53-28,53 1,-53 26,0 54,0 25,0 27,-53 27,-26 79,26 79,0 27,53 26,-53 0,53-52,0 25,0 1,0-53,0-53,0-27,26-26,1 0,52 0,1 0,-1-53,27-52,-53 25,0 1,-53 26,0 26,0-26,0 53,-80 0,27 27,53-1,-26 27,26-26,0-1,0 27,53-26,-27-27,27 53,27-53,-1 0,27 52,0-52,-27 27,-52 26,-27 0,-27 0,-26 0,53-106,53 0,-26 26,25-52,1 52,-26 27,26-52,-27 52,1 0,-27 52,53-52</inkml:trace>
  <inkml:trace contextRef="#ctx0" brushRef="#br0" timeOffset="360089">31671 10953,'26'0,"27"0,-53 53,0-26,-26 26,-1-53</inkml:trace>
  <inkml:trace contextRef="#ctx0" brushRef="#br0" timeOffset="360533">31856 11456,'0'0,"53"0,26-53,1 53,-1-79,0 26,27 26,-27-25,1-1,-1 26,-79 1,-79 26,26 0,0 26,0 27,53-26,0 25,0-25,53 26,-27-27,27 27,-53-26,27-27,-27 26,0 27,0 0,-106-27,-53 54,-26 26,-53-27,132-79</inkml:trace>
  <inkml:trace contextRef="#ctx0" brushRef="#br0" timeOffset="361769">26300 12647,'0'0,"26"0,27 0,26 0,27 0,-26-53,-28 0,1 26,-53 1,27-27,-27 0,0 53,0-26,-80 26,28 0,-28 0,27 0,0 53,0 0,27-1,26 28,0-1,0 1,0-27,0-1,0 1,0-26,53-27,26 26,1-26,25 0,1 0,-26 0</inkml:trace>
  <inkml:trace contextRef="#ctx0" brushRef="#br0" timeOffset="362519">27173 12514,'0'-26,"0"26,-106 0,79 0,1 0,-27 26,53 54,0-54,0 27,53-26,-27-27,27 79,0-79,0 27,-26-27,-27 26,0 27,0-27,0 1,0 26,0 0,0 0,0-27,-53-26,53 79,26-79,1 0,-1 0,53-26,-26-27,53-79,0-1,-53 81,-53-1,53 53,-80 53,27-1,0 1,-26 0,26 0,0 0,0-53,0 27,26-27,27 0,-26-80,26-26,0 27,-53 26,26 27,-26 26,0 79,53 0,-53 1,53-1,0-26,-27-53</inkml:trace>
  <inkml:trace contextRef="#ctx0" brushRef="#br0" timeOffset="363024">28654 12806,'-26'0,"26"-80,-79 80,52-26,-26 26,0 0,-26 0,26 0,0 0,27 0,26 106,0-80,0 0,0 1,0-27,26 53,27-53,26 0,-26 0,-26-27,26 27,-27 0,1 27,52 52,-53-26,27-53</inkml:trace>
  <inkml:trace contextRef="#ctx0" brushRef="#br0" timeOffset="363276">28998 12303,'53'-106,"-53"27,53 26,-53 0,0 79,0 54,0 25,0 1,0 0,0 53,0-53,0 0,0 52,-26 1,26-53,0-53,-53 0</inkml:trace>
  <inkml:trace contextRef="#ctx0" brushRef="#br0" timeOffset="363652">28893 12858,'26'0,"53"0,1 0,-1 0,27 0,-27 0,1 0,-27 0,0-52,-53 25,0 1,0 26,0 26,0 27,0 0,0 0,0 0,0 0,0 0,0-27,0 0,-27-26,27 53</inkml:trace>
  <inkml:trace contextRef="#ctx0" brushRef="#br0" timeOffset="363833">29713 12409,'53'-53,"-53"0,26 53,-26-53,-26 106,-80 0,53-53</inkml:trace>
  <inkml:trace contextRef="#ctx0" brushRef="#br0" timeOffset="364733">30057 12726,'0'-26,"0"-1,53-26,-53 27,-27 26,27-27,-53 27,27 0,-27 27,53-1,-27 54,27-27,27-53,-1 0,1 0,52 0,-52 0,-1 0,27-27,-53 54,26-27,-26 53,53-27,-26-26,-1 0,27 0,-53 0,53 0,-53-53,27 53,-1 0,27 0,0 0,0 0,-27 0,-26 0,0 27</inkml:trace>
  <inkml:trace contextRef="#ctx0" brushRef="#br0" timeOffset="366178">24130 11853,'0'26,"-26"1,26-1,-53-26,53 53,0-26</inkml:trace>
  <inkml:trace contextRef="#ctx0" brushRef="#br0" timeOffset="367491">4075 14658,'-53'0,"53"-53,0 106,0 52,0 54,0-53,0 0,0-27,0 27,0-53,0 0,0-27,26-26</inkml:trace>
  <inkml:trace contextRef="#ctx0" brushRef="#br0" timeOffset="367739">4366 14869,'0'-53,"0"27,0-1,0 80,0 27,0-1,0 27,0-27,0 1,26-1,-26 0,0-26,0 0,0-26,0-27</inkml:trace>
  <inkml:trace contextRef="#ctx0" brushRef="#br0" timeOffset="367943">4048 15266,'0'-26,"0"-1,53 27,26 0,27-53,0 53,0 0,53 0,-53-79</inkml:trace>
  <inkml:trace contextRef="#ctx0" brushRef="#br0" timeOffset="368415">4974 15054,'0'53,"53"0,-53-26,53-1,-53 27,53-26,-53-1,26 27,-26-27,53-26,-53 53,27-53,-27-79,0 26,0 0,0 0,0 27,53-27,-27 53,54 0,-54 26,53 54,-79-54,27-26,-27 0,0-53,-53 27,53-1,0-26,-27 27,27-27,0 27,0-1,0 1,0-27</inkml:trace>
  <inkml:trace contextRef="#ctx0" brushRef="#br0" timeOffset="368602">5980 14922,'0'-26,"26"26,27 53,-53 0,0-1</inkml:trace>
  <inkml:trace contextRef="#ctx0" brushRef="#br0" timeOffset="368759">6006 15610,'0'0,"27"0,-27 0,0 0</inkml:trace>
  <inkml:trace contextRef="#ctx0" brushRef="#br0" timeOffset="369156">4048 16139,'53'-26,"0"26,26-80,1 80,52-52,0 52,54-53,-1 53,-27 0,-52 0,-26 0,-1 0,-26 0,26 26,-26-26,0 27,0-27</inkml:trace>
  <inkml:trace contextRef="#ctx0" brushRef="#br0" timeOffset="373034">12594 14949,'0'26,"0"53,27 1,-27-1,0-26,79 27,-79-54,53-26,-53 26,53-26,-27 0,27 0,-53-52,27 25,-27-26,0 0,0-26,53 26,-53 0,0 27,0 52,0 0,0 54,0-27,26-27,-26 1,53 26,-53 0,79-1,-26 28,-26-27,-27-27,26-26</inkml:trace>
  <inkml:trace contextRef="#ctx0" brushRef="#br0" timeOffset="373275">13600 15213,'26'-26,"1"26,25 0,-25 0,-1 0,27 0,-26 0,-27 53</inkml:trace>
  <inkml:trace contextRef="#ctx0" brushRef="#br0" timeOffset="373438">13626 15557,'53'-26,"-27"26,1 0,-27-27,79 27,-52 0</inkml:trace>
  <inkml:trace contextRef="#ctx0" brushRef="#br0" timeOffset="373918">14499 15054,'0'0,"0"53,0-26,0-1,0 27,0-26,0-1,27-26,26 53,-1-53,1 0,27 0,-27-26,-27 26,-26-80,0 54,0-27,0 0,0-26,-26 52,-1 27,-26-53,27 53,26-53,-53 53,0 0,27 0,-27 27,26-1</inkml:trace>
  <inkml:trace contextRef="#ctx0" brushRef="#br0" timeOffset="374287">14631 14552,'0'-53,"0"26,0 54,0 26,0 26,0 53,0-52,0 26,0-1,0 1,0 0,0-26,0-1,0 27,53-53,-53-27,27 27,-27-27,53-26,-80 0</inkml:trace>
  <inkml:trace contextRef="#ctx0" brushRef="#br0" timeOffset="374971">15399 14578,'-27'0,"-26"53,53 27,-26-28,26 28,0-1,0 27,0 0,0-27,0 27,53-27,26 27,-26-53,53 0,-27-53,1 0</inkml:trace>
  <inkml:trace contextRef="#ctx0" brushRef="#br0" timeOffset="375286">15901 15213,'0'0,"53"53,-53-26,0-1,0 27,0-27,0 27,0-106,0 1,0-1,0-27,0 27,53-26,-53 52,80 27,-54-52,27 52,0 0,0 0</inkml:trace>
  <inkml:trace contextRef="#ctx0" brushRef="#br0" timeOffset="375485">16801 15107,'0'27,"0"52,0-52,0-1,0 1,0 26,0-27</inkml:trace>
  <inkml:trace contextRef="#ctx0" brushRef="#br0" timeOffset="375886">17224 15134,'0'53,"-26"-27,26 27,0 0,0-26,0-1,0 27,26-53,27 0,-53-53,80 27,-80-27,26-53,-26 26,0 27,0 1,0-1,0 53,0 26,0 1,0 25,0-25,0-1,27 27,78 0,-52-53</inkml:trace>
  <inkml:trace contextRef="#ctx0" brushRef="#br0" timeOffset="376168">17965 14605,'0'0,"0"53,0 26,27-26,-27 26,0 1,0-1,0 0,0-26,0 0,0 0,0 0,-27-53,-26 53,27-53,-1 0</inkml:trace>
  <inkml:trace contextRef="#ctx0" brushRef="#br0" timeOffset="377566">18336 15187,'0'-27,"0"27,0-79,79 79,-26-27,0 27,26 0,-26 0,0 0,0 0,-53 27,0 26,0 0</inkml:trace>
  <inkml:trace contextRef="#ctx0" brushRef="#br0" timeOffset="377745">18600 15478,'53'0,"-26"-27,-1 27,27-26,0 26,-27 0,27 0</inkml:trace>
  <inkml:trace contextRef="#ctx0" brushRef="#br0" timeOffset="378769">15769 15002,'0'-27,"-53"27,80 27,-1-27,27 0,-26 26,-1-26,27 0,-27 53,1-53,-27 26</inkml:trace>
  <inkml:trace contextRef="#ctx0" brushRef="#br0" timeOffset="380019">19711 14711,'0'52,"0"1,-26 53,26-26,0-1,-26-26,26 26,0-26,0 0,-53 0,53-27,0-26,0-52,0-1,0-53,0 26,0 1,53 0,-53-1,52 1,-52-27,80 53,-80 27,26-27,-26 26,0 1,27 26,52 53,-79 0,53 26,-53 0,53 27,-53 0,53 0,-53 0,26 0,-26-1,0-25,53-27,-53-27</inkml:trace>
  <inkml:trace contextRef="#ctx0" brushRef="#br0" timeOffset="380266">19711 15213,'0'0,"0"-26,53 26,-26 0,52 0,1-53,-1 53,0 0,1 0,-27 0</inkml:trace>
  <inkml:trace contextRef="#ctx0" brushRef="#br0" timeOffset="380552">20902 14208,'0'0,"0"-53,0 132,0 1,0-1,0 27,27-27,-27 27,52 26,-52 27,27-53,-27 0,0 26,0-53,53 1,-53-54</inkml:trace>
  <inkml:trace contextRef="#ctx0" brushRef="#br0" timeOffset="380919">21299 15107,'53'0,"-53"53,26 0,-26 27,53-1,-53-26,27 26,-27-26,0-26,53-27,-53 53,53-80,-53-26,52-26,-52-27,27 27,-27-1,53 27,-53 27,0-27,26 79,54 27,-54 0,-26-26,106 26,-80 26</inkml:trace>
  <inkml:trace contextRef="#ctx0" brushRef="#br0" timeOffset="381256">22437 15134,'0'-53,"0"79,0 1,53 26,-53 0,26 0,-26-27,0 1,0 25,27-52,-27 0,-27-52,27 25,0 1,0-1,0-26,0 27,27-27,52 26,0 27,27 0,53-53,-53 53</inkml:trace>
  <inkml:trace contextRef="#ctx0" brushRef="#br0" timeOffset="382215">23495 15134,'0'-27,"53"27,0 0,26 0,1 0,25 0,-25 0,-1 0,-26 0,-26 0</inkml:trace>
  <inkml:trace contextRef="#ctx0" brushRef="#br0" timeOffset="382455">23760 14843,'0'-27,"0"54,0 52,0-26,0 0,0 0,26 0,-26 26,27 1,-27-27,52-1</inkml:trace>
  <inkml:trace contextRef="#ctx0" brushRef="#br0" timeOffset="382854">24818 14631,'0'27,"0"-1,0 1,0 25,0 28,53-27,-53 0,0 0,0-1,26 1,-26-26,0 26,0-27,0-26,0-53</inkml:trace>
  <inkml:trace contextRef="#ctx0" brushRef="#br0" timeOffset="383274">24950 14446,'0'-27,"27"27,-1 0,-26 0,80 27,-80 26,0-27,0 1,0 52,0 1,0-1,-53-26,53-27,0 27,-27-53,27 0,53 0,0 0,0 0,0 27,0-27,-53 26,26-26,-26 79,0-52,0-1,-26 27,-27-26,26-27,-52 79,0-79,26 0,26 0</inkml:trace>
  <inkml:trace contextRef="#ctx0" brushRef="#br0" timeOffset="384257">24950 14446,'0'-27,"-26"54,26 26,-27 53,27-80,0 27</inkml:trace>
  <inkml:trace contextRef="#ctx0" brushRef="#br0" timeOffset="385098">26617 15028,'0'-26,"79"26,-26 0,27 0,-1 0,27 0,79 0,80 0,-54 0,1-80,26 80,-53 0,-52 0,-27 0,-27 0,-53 0,1 0,-27 53,-27-53</inkml:trace>
  <inkml:trace contextRef="#ctx0" brushRef="#br0" timeOffset="385732">29236 14499,'0'-27,"0"27,0 27,0 26,0 0,0-27,0 1,0 26,27-53,-27 26,26-26</inkml:trace>
  <inkml:trace contextRef="#ctx0" brushRef="#br0" timeOffset="385981">29607 14419,'0'0,"0"27,0 26,0-27,0 1,0 26,0-27,0 1</inkml:trace>
  <inkml:trace contextRef="#ctx0" brushRef="#br0" timeOffset="386207">29819 14393,'0'26,"52"27,-52-26,0 26,0-27,0 1,0-1</inkml:trace>
  <inkml:trace contextRef="#ctx0" brushRef="#br0" timeOffset="386641">29236 14128,'-26'0,"26"0,0 27,26 26,1-53,-27 26,53-26</inkml:trace>
  <inkml:trace contextRef="#ctx0" brushRef="#br0" timeOffset="386889">29448 14155,'0'0,"0"53,0-27,0 1</inkml:trace>
  <inkml:trace contextRef="#ctx0" brushRef="#br0" timeOffset="387114">29633 14102,'0'0,"27"0,-27 53,53 0</inkml:trace>
  <inkml:trace contextRef="#ctx0" brushRef="#br0" timeOffset="387328">30030 14208,'27'0,"-27"26,53 27,-53 0,0 0,0 0,0 26,-27 1,-26 26,-53 26,-26-26,0-53,52-27,28-26</inkml:trace>
  <inkml:trace contextRef="#ctx0" brushRef="#br0" timeOffset="387684">28972 14314,'0'0,"-27"53,27-27,-52 27,52 26,0-26,0 27,79-1,-26 0,26 1,-26-1,-53-52</inkml:trace>
  <inkml:trace contextRef="#ctx0" brushRef="#br0" timeOffset="390494">8229 16457,'0'53,"0"0,0 26,0-26,0 0,0 0,0-27,52 27,-25-53,-1 0,-26-26,53-27,-53 26,53-26,-53 27,0-1,0 27,80 53,-27-53,-27 80,0-80,27 53,0-53,-53-27,27 27,-27-79,0 52,0 1,0-53,0 52,-27 27,27-53,0 0,80-26,-1 26,27-26</inkml:trace>
  <inkml:trace contextRef="#ctx0" brushRef="#br0" timeOffset="390996">9102 16139,'0'27,"-53"26,26 0,27 26,-53 27,53-27,0 27,27-27,-27 1,53-1,-53-26,79-27,-79 27,53-53,-26 0,-27-53,52 1,-52-1,0 26,0-26,53 80,-26-27,-27 53,53-53,0 53,0-53,-1 0,-52-53,27-27,-27 27,0 27,53 79,-53-27,26 27,-26-26,53 26,-53-27,53 27,0-27,-53-52</inkml:trace>
  <inkml:trace contextRef="#ctx0" brushRef="#br0" timeOffset="391183">9869 16483,'0'-53,"-53"0,53 133,0-27,0 26,0-26</inkml:trace>
  <inkml:trace contextRef="#ctx0" brushRef="#br0" timeOffset="391769">10266 16801,'-27'-27,"1"1,-27 26,27 0,-27 0,53 53,-80-27,80 27,-26-26,26-1,0 27,0-27,0 1,53-27,0 0,26 0,53-80,27 1,-53-27,0-26,-27-27,0 27,-26 26,-53 27,0-1,0 54,-26 26,-80 79,27 1,52 25,27 1,0 0,0 0,0-27,0-26,27-26,26 26,0-53,-1 0,-52-27,27 27,-27 27,26-1,-26 1,80 25,-54-52</inkml:trace>
  <inkml:trace contextRef="#ctx0" brushRef="#br0" timeOffset="392533">11880 16457,'0'26,"0"1,0 26,0 0,26-53,-26 52,80-52,-1 0,-26 0,0 0,0-26,0-27,-27 27,-26-27,0 26,0 1,0 26,0 26,0 1,27 52,26-26,-27 0,-26-27,79 27,-79-26,0 26,0 0,-26-53,-53 26,-27-26,-27 53,54-53</inkml:trace>
  <inkml:trace contextRef="#ctx0" brushRef="#br0" timeOffset="392722">11959 16272,'0'-27,"-26"27,26 27</inkml:trace>
  <inkml:trace contextRef="#ctx0" brushRef="#br0" timeOffset="393839">13335 16721,'26'-53,"1"53,52-52,-26-1,0 26,0-26,0 0,-53 27,-26 26,-27 0,0 0,53 0,0 79,26-52,1 26,26-27,-27-26,0 79,27-26,-53 0,-53 27,-26-80,53 26,-1-26,-26 53,27-53,26 26,26-26</inkml:trace>
  <inkml:trace contextRef="#ctx0" brushRef="#br0" timeOffset="394641">14499 16695,'0'-27,"-26"27,26-26,-53 26,26 0,27 0,0 53,27 0,-1-53,54 0,-80 0,26 0,1 0,25 0,1 0,0 0,0 0,0 0,0 0,-26 0,-27 0,26 0,27 0,26 0,-52 0,-1 0,27 0,-26 0,25 0,-25 0,26 0,-27 0,1 0,52 0,-26 0,26 0,27 0,53-53,-53 53,-27-53,1 53,-54-53,-26 0,0 0,0 27,-26-27,-27 53,0 0,53-53,0 79,0 54,0-54,0 1,26 26,-26-27,27 27,-27-27,53-26,0 53,26-53,80 53,26-53</inkml:trace>
  <inkml:trace contextRef="#ctx0" brushRef="#br0" timeOffset="396217">18098 16483,'-27'0,"27"-26,0-27,-26 53,-27 0,0 53,53-27,0 1,-53 26,53 0,26-53,-26 26,53-26,0 0,0-79,-53 26,0 26,27 27,25 0,54 0,27 0,-28 0,-25 0,-1 0,-26-26,0-1,-53-26,26 27,-26-27,0 27,-26 26,0 0,-27 0,26 0,27 26,0 27,80 0,-28 0,1-27,0 27,-26-26,-27-1,53 27,-53 0,-27 0,-26-27,0-26,-26 53,26 0,0-53</inkml:trace>
  <inkml:trace contextRef="#ctx0" brushRef="#br0" timeOffset="397003">20320 16219,'0'-27,"0"54,0 52,0 0,53 1,-53 52,26-53,-26 1,53-27,-53 0,53-53,-26 0,26 0</inkml:trace>
  <inkml:trace contextRef="#ctx0" brushRef="#br0" timeOffset="397200">20902 16457,'0'79,"0"-52,27 26,-27-1,0-25,0-1,-53 27,0-26,-53 26,0-53</inkml:trace>
  <inkml:trace contextRef="#ctx0" brushRef="#br0" timeOffset="397427">20029 16589,'0'0,"-53"53,53 26,0-52,0-1,53 27,26-26,1-27,-1 53,0-53,-26 0</inkml:trace>
  <inkml:trace contextRef="#ctx0" brushRef="#br0" timeOffset="397634">20161 15822,'0'-53,"0"106,0 53,0-27,0-53</inkml:trace>
  <inkml:trace contextRef="#ctx0" brushRef="#br0" timeOffset="397910">21378 16695,'27'0,"-1"-27,-26 54</inkml:trace>
  <inkml:trace contextRef="#ctx0" brushRef="#br0" timeOffset="398361">20532 17515,'53'0,"-27"0,27-53,26 53,27-26,53 26,106 0,26-106,26 106,-26 0,-79-53,-27 53,0-53,-53 53,-26-53,-53 53,0 0,-53-26,0 26,-26 0</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10:18:35.375"/>
    </inkml:context>
    <inkml:brush xml:id="br0">
      <inkml:brushProperty name="width" value="0.05292" units="cm"/>
      <inkml:brushProperty name="height" value="0.05292" units="cm"/>
      <inkml:brushProperty name="color" value="#FF0000"/>
    </inkml:brush>
  </inkml:definitions>
  <inkml:trace contextRef="#ctx0" brushRef="#br0">27411 15822,'0'53,"0"0,0 0,-53 26,53-26,-27 0,27 0,-52 0,52-27,0 0,-27-26,27-26,0 0,0-27,0 0,27 0,-27 0,26-26,-26 26,53 0,-53 0,79 0,-79 26,27 27,-27-26,26 26,-26 26,0 1,0 26,0 0,53 53,-53-54,0 1,0-26,0 26,0-27,27-26,-27 53,0 0,0-27</inkml:trace>
  <inkml:trace contextRef="#ctx0" brushRef="#br0" timeOffset="250">27279 16166,'0'-27,"0"27,79 0,-26 0,26 0,-52-26,26 26,-27-53,27 53,0-53</inkml:trace>
  <inkml:trace contextRef="#ctx0" brushRef="#br0" timeOffset="647">27834 15716,'27'26,"-27"54,0-1,53 1,-53-1,0-26,0 0,0 0,26-53,-26 26,0-26,0-53,0 27,0-1,26 27,27 0,-53 27,27-27,26 53,0-53,0-27,-53 1</inkml:trace>
  <inkml:trace contextRef="#ctx0" brushRef="#br0" timeOffset="952">28390 16060,'26'0,"-26"79,0-26,0-26,27-27,-27 53,0-27,0-26,0-26,0-1,0-26,0 27,53-27,-27 0,27 53,0 0,0 0</inkml:trace>
  <inkml:trace contextRef="#ctx0" brushRef="#br0" timeOffset="1860">29051 16139,'0'0,"27"0,52 0,-52 0,-1 0,27-53,-27 53,1 0,26 0</inkml:trace>
  <inkml:trace contextRef="#ctx0" brushRef="#br0" timeOffset="2106">29184 15981,'0'-27,"0"27,0 53,26-27,-26 27,0-26,0-1,0 1,26 26,-26-27,27-26</inkml:trace>
  <inkml:trace contextRef="#ctx0" brushRef="#br0" timeOffset="2706">29554 15848,'0'53,"0"0,0-26,0 25,0 1,0-26,0-1,0 27,26-53,-26-53,53 0,-53 0,0-26,0 0,0 26,0 0,27 53,-27 26,0 27,0 0,0 0,0 0,0-27,-27-26,27 27,53-27,0 0,0 0,0 0,-27 0,27 0,-53 53,-53 0,-26 0,26-27,0 27,0-53,27 26</inkml:trace>
  <inkml:trace contextRef="#ctx0" brushRef="#br0" timeOffset="2995">30401 15822,'26'0,"1"0,-27-27,52 27,28 0,-54 0,-26 27,0-1,-26 27</inkml:trace>
  <inkml:trace contextRef="#ctx0" brushRef="#br0" timeOffset="3146">30454 16113,'0'0,"52"0,1-53,-26 53,26-27,0 27,-27 0</inkml:trace>
  <inkml:trace contextRef="#ctx0" brushRef="#br0" timeOffset="3405">31380 15689,'0'-52,"-27"52,1 0,-1 0,-26 0,27 26,-27 0,26 27,27-26,-52-1,52 27,0-26,52 26,-25-53,26 26,26-26,27 53,-53-53</inkml:trace>
  <inkml:trace contextRef="#ctx0" brushRef="#br0" timeOffset="4695">27464 16854,'0'26,"0"1,0 78,0-25,-53-27,53-27,0 27,-27-53,27 27,0-54,0-26,53 0,-53 0,53-79,-53 53,27 26,-27 0,0 26,26 27,-26-53,53 53,-26 0,-27 27,0 26,26-27,-26 27,0 27,0-28,0 1,0 0,0 0,0 0,0-26,0-1,0 27</inkml:trace>
  <inkml:trace contextRef="#ctx0" brushRef="#br0" timeOffset="4917">27464 17118,'26'-26,"1"26,26-53,0 53,-1 0,-25-27,-1 27,27-79</inkml:trace>
  <inkml:trace contextRef="#ctx0" brushRef="#br0" timeOffset="5408">27914 16642,'0'53,"0"-27,0 54,0-27,26 26,-26-26,26 0,-26 0,27-53,-27 26,53-26,-53 0,0-53,0 27,0 26,0 53,0-27,26 27,-26 0,53-53,-26-26,-27-1,26 27,27 0,0 0,-27 0,54-53,-1 27,-79-27</inkml:trace>
  <inkml:trace contextRef="#ctx0" brushRef="#br0" timeOffset="5677">28496 16959,'53'0,"-27"0,-26 27,26-27,-26 26,0 27,0-53,0-53,0 0,0 1,53-1,0 0,0 53,0-27,-26 27</inkml:trace>
  <inkml:trace contextRef="#ctx0" brushRef="#br0" timeOffset="5909">29184 16801,'0'-27,"26"27,27 0,-53 0,26 0,-26 80,0-54,0 1</inkml:trace>
  <inkml:trace contextRef="#ctx0" brushRef="#br0" timeOffset="6023">29236 17092,'27'0,"-1"-27,1 27,26-53,-27 53,1 0,-27-26</inkml:trace>
  <inkml:trace contextRef="#ctx0" brushRef="#br0" timeOffset="7012">30030 16695,'0'0,"0"-27,-53 27,27 0,-1 0,27 27,-79 26,53-27,26 27,-53 0,53-26,0-1,26 27,27-53,26 0,-26 0,27-27,-27 27,-27 0</inkml:trace>
  <inkml:trace contextRef="#ctx0" brushRef="#br0" timeOffset="7224">30163 16854,'52'0,"-25"0,-1 0,27 0</inkml:trace>
  <inkml:trace contextRef="#ctx0" brushRef="#br0" timeOffset="7797">30533 16642,'0'0,"-27"79,27-26,0 27,0-1,0-53,0 27,0-26,0-27,0-53,0 26,0-25,0-28,0 27,0-26,0 26,27 53,-1 0,-26 53,0 0,0-27,0 1,0 26,0 0,0-53,53 0,0 0,0 0,27 0,-28 0,-25 0,-27 26,0-26,-79 53,26-53,0 79,0-79,0 53</inkml:trace>
  <inkml:trace contextRef="#ctx0" brushRef="#br0" timeOffset="8361">30559 16589,'0'27,"27"-27,-27 26,0 53,0 1,0-54,-53 27,0-26,27 25</inkml:trace>
  <inkml:trace contextRef="#ctx0" brushRef="#br0" timeOffset="8691">31300 16695,'27'0,"26"0</inkml:trace>
  <inkml:trace contextRef="#ctx0" brushRef="#br0" timeOffset="8843">31274 16907,'26'-27,"27"1,0 26,-26 0,-1 0,27 0</inkml:trace>
  <inkml:trace contextRef="#ctx0" brushRef="#br0" timeOffset="9150">31909 16483,'0'0,"-27"27,27-1,0 27,0 0,27-53,26 0,26 0,-26 0</inkml:trace>
  <inkml:trace contextRef="#ctx0" brushRef="#br0" timeOffset="9329">32359 16563,'0'0,"0"53,0-27,0 27,0 0,-27 53,27-80,0 1</inkml:trace>
  <inkml:trace contextRef="#ctx0" brushRef="#br0" timeOffset="10686">25638 17251,'0'-53,"-53"53,53 26,0 53,0 27,0 0,0 53,0-27,0 27,27 0,-27-54,53-25,-53-27,79-53,-53 0,27 0</inkml:trace>
  <inkml:trace contextRef="#ctx0" brushRef="#br0" timeOffset="10977">25929 18177,'0'0,"0"52,0-25,0-1,0 27,27-26,-1-27,27 0,0-27,-53-52,26 79,-26-53,53 79,-26-26,-27 27,53-27,0 0,-53 0,53-53</inkml:trace>
  <inkml:trace contextRef="#ctx0" brushRef="#br0" timeOffset="11263">26353 18177,'26'0,"27"52,-27-52,-26 27,27 26,-27-106,0-26,0 52,79 1,-52-54,26 27,-27 27,27 26,-27-79</inkml:trace>
  <inkml:trace contextRef="#ctx0" brushRef="#br0" timeOffset="12058">27093 18097,'0'-26,"80"26,-27 0,-27 0,-26 53</inkml:trace>
  <inkml:trace contextRef="#ctx0" brushRef="#br0" timeOffset="12201">27199 18415,'53'0,"-26"-27,-1 27,27-26,-27 26,27-27</inkml:trace>
  <inkml:trace contextRef="#ctx0" brushRef="#br0" timeOffset="12712">28337 17594,'-27'-52,"-25"52,-1 52,0 1,53 27,53-27,0-53,-1 53,1-53,0 0,27 0</inkml:trace>
  <inkml:trace contextRef="#ctx0" brushRef="#br0" timeOffset="12905">28575 17621,'0'0,"0"26,0 54,0-54,0 1,0 26,0-27</inkml:trace>
  <inkml:trace contextRef="#ctx0" brushRef="#br0" timeOffset="13236">28205 18097,'0'0,"0"0,79 0,-53 0,27 0,27-53,-1 53,-26 0,-27 0,27 0,-26 0,-1 0</inkml:trace>
  <inkml:trace contextRef="#ctx0" brushRef="#br0" timeOffset="13715">28310 18309,'0'26,"0"27,0 0,0 0,0-26,0-1,0 27,0-80,0 1,0 0,0-27,0-27,0 27,27 0,-27 0,0 1,53 52,-53-27,26 27,1 0,-27 27,53 25,-53-25,26 26,-26-27,0 1,53 26,-53-27,26 27</inkml:trace>
  <inkml:trace contextRef="#ctx0" brushRef="#br0" timeOffset="13903">28310 18415,'27'0,"52"0,-52 0,26 0,0 0</inkml:trace>
  <inkml:trace contextRef="#ctx0" brushRef="#br0" timeOffset="14473">29131 17833,'0'0,"53"0,-27 0,27 0,0 0,0 0,-27 0</inkml:trace>
  <inkml:trace contextRef="#ctx0" brushRef="#br0" timeOffset="14631">29184 18097,'52'0,"-25"-26,-1 26,54 0,-54 0</inkml:trace>
  <inkml:trace contextRef="#ctx0" brushRef="#br0" timeOffset="14991">30083 17700,'0'-53,"-53"53,53-26,-26 26,26 0,-27 53,27-27,0 1,0 26,0-27,0 1,0 26,0-27,27-26,26 0,-27 0</inkml:trace>
  <inkml:trace contextRef="#ctx0" brushRef="#br0" timeOffset="15351">30374 17753,'27'0,"26"0,-53 0,0 80,0-27,0-27,26-26,0 0,1 0,52-26,-52-27,26 53,0-27,-27 27,27 0</inkml:trace>
  <inkml:trace contextRef="#ctx0" brushRef="#br0" timeOffset="16805">21114 18441,'0'0,"53"0,-53 0,79 0,-79 80,27-80,-27 79,0-53,0 27,0-53,-53 0,53-26,0-1,0-26,0 27,0 0,53-54,-27 54,0 26,54 0,-54 0</inkml:trace>
  <inkml:trace contextRef="#ctx0" brushRef="#br0" timeOffset="17075">21828 18415,'27'0,"-27"0,53 0,-27 0,-26 26</inkml:trace>
  <inkml:trace contextRef="#ctx0" brushRef="#br0" timeOffset="17211">21828 18732,'27'0,"26"0,-27 0,27 0,-27 0</inkml:trace>
  <inkml:trace contextRef="#ctx0" brushRef="#br0" timeOffset="17809">22807 18573,'53'0,"-27"0,1 0,52 0,-26-26,0 0,0-27,-26 26,-27-26,-27 0,-26 53,27 0,-1 27,-52 26,26 0,26-27,27 1,-52 25,52 1,0-53,52 27,1-27,0 0,0 0,27 0,-27 0,-27 0</inkml:trace>
  <inkml:trace contextRef="#ctx0" brushRef="#br0" timeOffset="18207">23230 17594,'-79'0,"53"27,-27 26,0 0,26 0,27 0,-53 26,53-53,0 1,27 26,52-53,-26 0,0 0,26 0,-26 0,-26 0</inkml:trace>
  <inkml:trace contextRef="#ctx0" brushRef="#br0" timeOffset="18477">23442 17938,'53'0,"-53"0,0 53,-53 0,27-26,26 26,0-27,26-26,27 0,-27 0,27-26,0 26,53-27,-79 27</inkml:trace>
  <inkml:trace contextRef="#ctx0" brushRef="#br0" timeOffset="20202">20743 17780,'0'-27,"27"27,26 0,0-53,-27 53,27 0,26-26,-26 26,0 0,27-53,52 53,0-53,0 53,-26-26,27 26,-28-53,-25 53,26-53,-27 53,-26 0,0 0,0-53,0 53,-27 0,1 0,26-27,-27 27,0 0,27 0,-26-26,-1 26,27 0,0-53,0 53,-27 0,27-26,-26 26,26 0,-27-53,1 53,26 0,-27 0,1 0,25 0,1 0,-26 0,-1 26,54-26,-54 0,-26 27,27-27,25 0,-25 0,26 0,-53 26,26-26,-26 53,53-27,-53 27,0 0,0 27,0-54,27 0,-27 27,0-26,53-1,-53 27,26-26,-26-1,0 27,53-26,-53 25,0 1,26-53,-26 27,0-1,0 54,0-27,53-1,-53 1,0 0,0 0,0-26,0 26,27 26,-27-53,0 1</inkml:trace>
  <inkml:trace contextRef="#ctx0" brushRef="#br0" timeOffset="21864">20532 17886,'0'0,"0"26,0 0,0 27,0 0,0 0,0-26,0 52,0-53,0 27,0 0,0 0,0 0,-53 0,53 0,-53 53,53-53,-53 0,53 0,0-27,0 0,26-26,-26 0,27 0,-1 0,27 0,-26 53,-1-53,-26 27,53-27,-26 0,-1 0,27 0,-27 0,27 0,27 0,25 0</inkml:trace>
  <inkml:trace contextRef="#ctx0" brushRef="#br0" timeOffset="22938">22701 18997,'53'0,"0"0,-26 0,-1 0,27 0,-27 0,1-27,52 27,-52-53,26 53,0 0,-1-26,1 26,-26 0,26 0,-27 0,27 0,0-53,26 53,1 0,-27 0,0-26,-27 26,27 0,-27-53,27 53</inkml:trace>
  <inkml:trace contextRef="#ctx0" brushRef="#br0" timeOffset="23772">23495 17568,'0'-26,"0"26,53 0,26-53,54 53,-28-53,1 53,53-53,-27 53,-52-27,-1 27,-52 0,-27-53,52 53,-78 0,0 0,26 27,-27-1</inkml:trace>
  <inkml:trace contextRef="#ctx0" brushRef="#br0" timeOffset="27388">21855 18415,'0'-27,"0"27,53 0,-1 0,-25 0,26 0,26 0,-26 0,0 0,-27 0,27 0,-53 0</inkml:trace>
  <inkml:trace contextRef="#ctx0" brushRef="#br0" timeOffset="28016">21855 18759,'53'0,"-27"0,27 0,-27 0,27 0,-26 0</inkml:trace>
  <inkml:trace contextRef="#ctx0" brushRef="#br0" timeOffset="37256">7752 10107,'0'-27,"27"27,26 0,0 0,-27 0,1 0,25-53,1 53,0 0,0 0,27-26,-28 26,1 0,0 0,0 0,-26 0,-1 0</inkml:trace>
  <inkml:trace contextRef="#ctx0" brushRef="#br0" timeOffset="38387">10742 10160,'-26'0,"26"0,0-53,53 53,-1-27,28 27,26-53,0 53,52 0,1-53,-27 53,27 0,0-52,-53 52,52 0,-52 0,27-53,-81 53,-25 0</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15:04.60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28363 10001,'-26'0,"26"0,0 0,79 0,-26 0,27 0,-28 0,1-53,-26 53,-1 0,27-26,-26 26,-27-27,26 27,-26 0</inkml:trace>
  <inkml:trace contextRef="#ctx0" brushRef="#br0" timeOffset="952">28310 10107,'0'-27,"27"27,26 0,-27 53,27-53,-26 53,26-53,-27 53,0-53,27 79,-26-79,-27 27,53-27,-27 26</inkml:trace>
  <inkml:trace contextRef="#ctx0" brushRef="#br0" timeOffset="1530">28813 9974,'0'27,"0"-1,0 1,0 26,0-27,0 1,-26 26,26-27,0 27,0 0,0-27</inkml:trace>
  <inkml:trace contextRef="#ctx0" brushRef="#br0" timeOffset="2196">28866 9419,'-53'0,"53"0,27 0,52 0,-26-53,-27 53,1 0,26 0,-53 26,0 54,-27-80,27 53,-53-53,53 26,0 1,27 26,-1-53,1 0,26 0,-27 0,1 0,52 26</inkml:trace>
  <inkml:trace contextRef="#ctx0" brushRef="#br0" timeOffset="3186">29342 9922,'0'-27,"-26"27,-1 27,27-1,-53 0,53 54,0-54,0 1,27-27,26 53,0-53,0 0,26 0,0-53,-52 26,-27-26,0-26,-27 79,-25-79,-28 79,54 0,26-27,-27 27,54 0,-27 0,26 0,-26 53</inkml:trace>
  <inkml:trace contextRef="#ctx0" brushRef="#br0" timeOffset="3563">29448 9657,'-26'0,"-27"0,53 0,0 79,0 1,26-27,-26 0,27-1,-27 1,0 27,0-27,53 0,-53 0,0 26,0-53,0 1,0-1,0 27,26-53</inkml:trace>
  <inkml:trace contextRef="#ctx0" brushRef="#br0" timeOffset="3998">29951 9922,'26'0,"27"0,-26 0,26 0,-27 0,-26 52</inkml:trace>
  <inkml:trace contextRef="#ctx0" brushRef="#br0" timeOffset="4154">29951 10239,'0'-53,"26"53,27-26,-26 26,-1 0,27 0,-26 0,-1 0</inkml:trace>
  <inkml:trace contextRef="#ctx0" brushRef="#br0" timeOffset="4582">30718 9842,'0'27,"-26"26,26-1,0 1,0-26,0 26,26-27,1-26,-1 53,27-53,-27 0,27-26,-53-1,0 1,0-27,0 26,-26 1,-1-27,-25 53,52-53,-27 53,1 0,26 0</inkml:trace>
  <inkml:trace contextRef="#ctx0" brushRef="#br0" timeOffset="9666">28840 9974,'0'-26,"0"26,-53 0,26 0,27 0,-26 0,-27 0,53 53,-27-53,1 0,-27 0,27 0,-1 0,27 26,-53-26,27 0,-1 0,27 27,-26-27,-27 0,53 0,-27 0,27 26</inkml:trace>
  <inkml:trace contextRef="#ctx0" brushRef="#br0" timeOffset="34908">27543 9895,'0'-26,"27"26,-1 0,27 53,-27-27,-26 0,53-26,-53 53,0-26,27-27,-27 26,26 27,-26-26,53-27,-53 26,0 27,27-53,-27 27,0-1,0 27,0-27,26-26,-26 27,0 26,53-53,-53 26,26 1,-26 52,27-79,-27 26,0 1,53-27,-53 53,26-27,-26 1,27-27,-27 53,53-53,-53 53,26-53,-26 53,27-27,-27 27,53-27,-53 27,0-26,26-1,-26 27,53 26,-53-52,0-1,26-26,-26 80,0-27,53-53,-53 53,0 0,27-53,-27 52,0 28,0-27,26-53,-26 53,0 0,0-1,53-52,-53 53,0-26,0-1,0 27,0-26,0-1,0 27,0-26</inkml:trace>
  <inkml:trace contextRef="#ctx0" brushRef="#br0" timeOffset="37684">29977 7434,'53'0,"-26"0,-27 53,26-53,-26 27,53-27,-53 26,27-26,-27 53,26-53,-26 27,26-27,27 26,-26 27,26-26,-53 25,26-25,-26-1,53-26,-53 53,27-53,-27 80,26-54,-26 1,79-27,-79 79,27-79,-27 79,26-79,-26 53,27-53,-27 53,53-53,-53 53,26 0,-26-27,53 1,-53 26,27-27,-27 27,52-26,-52-1,27 27,-27-27,53 27,-53-26,26-1,-26 27,27-26,-27 26,53 0,-53-1,0-25,26 26,-26-27,0 1,53 52,-53-26,26 0,-26 0,0 0,80 0,-80-27,26 27,-26-26,0 25,53 1,-53 0,0-26,0-1,27 27,-27-26,0 25,0-25,53-1,-53 27,0-26,0-1,26-26,-26 53,0 0,27 0,-27 0,0 0,52 26,-52-52,0 26,0-1,0-25,27-27,-27 53,0-27,53 54,-53-54,0 1,26 52,-26-26,0-27,0 1,0 26,0-27,53 27,-53-26,0-1,0 0,0 27,0-26,0-1,0 27,0-26,0-1,0 54,0-28,0-25,0-1,0 27,0 0,0 0,0 0,0-27,0 27,0-26,0-1,0 54,0-54,0 1,-26 26,26-27,-27-26,27 26,0 27,0-26,-26-27</inkml:trace>
  <inkml:trace contextRef="#ctx0" brushRef="#br0" timeOffset="42601">11906 767,'0'-26,"27"26,-27-27,79 27,-79-26,27-27,-27 26,52-52,-52 26,80 0,-80 27,0-27,-27 53,-26 0,27 53,-27-53,53 52,-26-52,26 53,0 0,0-53,53 53,-1-53,1 0,53 27,-79-27,-1 0,-26 53,27-53,-27 53,0-27,0 0,0 27,0-26,0-1,0 27,0-53,53 0,-27 0,27-26,26-1,-26-26,-26 27,-27-53</inkml:trace>
  <inkml:trace contextRef="#ctx0" brushRef="#br0" timeOffset="43099">12488 185,'53'0,"-26"0,-27 0,26 0,-26 79,0-26,0 0,0 0,0-27,0 1,0 26,53-53,0 0,0 0,26-53,1 53,-27 0,-27 0</inkml:trace>
  <inkml:trace contextRef="#ctx0" brushRef="#br0" timeOffset="44076">13309 344,'0'-27,"0"-26,26 27,53 26,-26 0,27 26,-27 27,26-26,-53 52,27-26,-53-27,27 54,-27-27,0 0,0 0,-27-1,1-25,-27-27,53 26,-53-26,0 0,0 0,53-53,0 1,0-28,0 27,27 0,-1 0,27 27,-26-1,25 27,-25-79,26 79,-27-26,1 26,26-53,-27 0</inkml:trace>
  <inkml:trace contextRef="#ctx0" brushRef="#br0" timeOffset="44450">14023 185,'0'26,"0"1,0 26,0 0,0 0,0-1,0 1,0 0,0 0,0-26,0-1,53-26,0 0,-27 0,-26-26,80-27,-80 26,0-26,0 0,26 80,-26 26,53-27,-53 27,26-26,-26-1,0 27,27-53</inkml:trace>
  <inkml:trace contextRef="#ctx0" brushRef="#br0" timeOffset="44856">14314 106,'0'26,"26"53,-26-52,27 52,-27-52,53-27,-53 26,26-26,-26 53,27-53,52 0,-52-26,-1-1</inkml:trace>
  <inkml:trace contextRef="#ctx0" brushRef="#br0" timeOffset="45740">13494 1032,'26'0,"27"-27,53 27,79 0,80-79,-54 79,-25-53,-1 53,0-53,-26 53,-80 0,-26 0,-26 0,-27 53,-106-27</inkml:trace>
  <inkml:trace contextRef="#ctx0" brushRef="#br0" timeOffset="46182">13944 1296,'26'-53,"27"53,-27 53,-26-26,53 26,-53-1,53 1,-53 0,0 0,0 27,0-54,0 0,-26-52,-1-27,27 0,-53 0,53 0,0 0,0 27,27 26,-1 0,1 0</inkml:trace>
  <inkml:trace contextRef="#ctx0" brushRef="#br0" timeOffset="46662">14393 1349,'27'0,"26"0,0 0,0 0,-1 0,-52-26,53 26,-53-27,-26 27,26 0,0 53,0 0,26-53,-26 53,53-53,-53 53,0 0,27-53,26 0,0 0,0 0,-1 0,1-80,27 27</inkml:trace>
  <inkml:trace contextRef="#ctx0" brushRef="#br0" timeOffset="46910">15134 1217,'0'0,"0"26,0 27,27-53,-1 27,27-27,0 0,0-27,0-26,26 0</inkml:trace>
  <inkml:trace contextRef="#ctx0" brushRef="#br0" timeOffset="47218">15716 741,'53'0,"0"0,26 0,1 0,26 0,-27 0,-52 0</inkml:trace>
  <inkml:trace contextRef="#ctx0" brushRef="#br0" timeOffset="47412">15981 555,'0'27,"0"-1,0 27,0 0,0 53,53-27,-53 1,0-54</inkml:trace>
  <inkml:trace contextRef="#ctx0" brushRef="#br0" timeOffset="48080">16907 370,'26'0,"27"-53,0 27,-26-1,26-26,-106 53,-27 0,54 0,26 27,-53-27,53 53,0 0,0-27,26 27,27-27,27 27,-27-26,-1 26,-25-27,-27 1,0 26,0-27,0 1,0 25,0 1,53-53,0 0,26-26,1 26,-1-53,-26 53</inkml:trace>
  <inkml:trace contextRef="#ctx0" brushRef="#br0" timeOffset="49601">18362 238,'-26'0,"26"-53,0 53,79 0,-26 26,-27-26,1 53,26 0,-27-26,27 26,-26 26,-27-53,0 1,0 52,-27-26,1-53,-27 27,26-27,1 0,-27 0,53 0,0-53,0 0,26-27,27 27,53 1,-26 25,-1-26,0 53,-52-26,-1 26,27 0,-53 26,0 1,0-1,0 27,0-27,27 1,-27 26,0-27,52 27,-25-53,-1-26,-26-1,0-26,0 27,0-1,0 1,0-53,0 105,0 27,53-53,-53 79,0-52,27 26,-27 26,53-26</inkml:trace>
  <inkml:trace contextRef="#ctx0" brushRef="#br0" timeOffset="49961">18389 979,'52'-53,"-25"53,26-27,53 27,-27-53,27 53,0 0,0-53,-27 53,0 0,-26 0,0 0,-26 0,26 27,-1-27,-52 26</inkml:trace>
  <inkml:trace contextRef="#ctx0" brushRef="#br0" timeOffset="50308">18733 1058,'0'0,"26"0,0 0,1 0,26 0,-27 26,27 27,-53 0,27 0,-27 27,0-1,0 0,0-52,-80-27,80 26,-26-26,-27 0,53-26,-79-54,79 54,0 0,0-27,0 26,26-26,0 53,27 0,53 0,-26 0,-54 0</inkml:trace>
  <inkml:trace contextRef="#ctx0" brushRef="#br0" timeOffset="50736">19076 1349,'-26'-26,"26"-1,26-26,27 53,53-53,-26 53,-1-79,0 79,1-53,-133 53,0 26,0-26,0 53,27-26,26 26,0 0,53-27,-1 27,1-53,0 53,-26 0,-27-27,79-26,27-53,26-52</inkml:trace>
  <inkml:trace contextRef="#ctx0" brushRef="#br0" timeOffset="51417">20055 846,'27'-26,"26"26,0-53,26 53,27-53,0 53,0 0,-80 0</inkml:trace>
  <inkml:trace contextRef="#ctx0" brushRef="#br0" timeOffset="51628">20188 608,'0'-26,"0"-1,0 27,0 53,53 27,-53-1,53 27,-53 0,0-1,0-25,52-27</inkml:trace>
  <inkml:trace contextRef="#ctx0" brushRef="#br0" timeOffset="52356">21034 344,'0'-53,"0"26,53 27,27 27,-27-27,26 53,-26 0,26-27,-52 27,26-27,-53 27,0 0,0-26,0 26,-53-53,0 0,26 0,-26-27,53 1,0-27,0 0,0 0,0 26,27-25,-27 25,26 27,-26-53</inkml:trace>
  <inkml:trace contextRef="#ctx0" brushRef="#br0" timeOffset="52618">21484 132,'53'0,"-26"0,-1 0,-26 53,79-27,-79 1,0 26,0-27,0 1,0 26,0-27,27-26,-27 26,79-26,-26 0,0 0,-26 0,-1-52,27 25</inkml:trace>
  <inkml:trace contextRef="#ctx0" brushRef="#br0" timeOffset="52961">21987 370,'0'-26,"0"26,0 26,0 1,26 25,-26-25,0-1,0 27,53-53,-53 27,27-27,-1-27,-26 1,53-1,-53-52,0 26,27 0,-27 27,0 52,0 1,0-1,0 27,52 0,-52 0,27 26</inkml:trace>
  <inkml:trace contextRef="#ctx0" brushRef="#br0" timeOffset="53621">21273 873,'0'0,"26"0,0 0,80 0,0 0,26 0,27-53,0 53,-53-53,52 53,-52-53,27 53,-80 0,-27 0,0 0,-26 0</inkml:trace>
  <inkml:trace contextRef="#ctx0" brushRef="#br0" timeOffset="53976">21908 873,'0'0,"26"0,27 53,-27 26,-26 0,80 27,-80-26,0-1,0-26,0-27,0 27,-53-53,53-26,-80-1,80-25,-79-54,79 26,-26 27,26 27,0-27,53 53,-27 26,27-26,0 53,0-53</inkml:trace>
  <inkml:trace contextRef="#ctx0" brushRef="#br0" timeOffset="54401">22490 1032,'0'26,"-53"0,53 27,0 0,0-26,0-1,26 27,1-26,26-27,-1 0,1-27,-53 1,0-27,0 26,0 1,0-27,0 0,-26 27,26 26,0 26,0 27,0-27,-27 1,27 26,0-27,53-26</inkml:trace>
  <inkml:trace contextRef="#ctx0" brushRef="#br0" timeOffset="54718">22781 793,'0'0,"53"0,-53 53,0-26,0 52,0-52,26-1,0-26,54 0,26 0,26-26,-26-27,-53 0</inkml:trace>
  <inkml:trace contextRef="#ctx0" brushRef="#br0" timeOffset="54927">23574 635,'0'-27,"0"-26,53 53,-26 0,26 27,0 26</inkml:trace>
  <inkml:trace contextRef="#ctx0" brushRef="#br0" timeOffset="55070">23627 899,'0'-26,"0"26,53-27,-26 27,26-53,0 53,-1 0,-25 0,-1 0</inkml:trace>
  <inkml:trace contextRef="#ctx0" brushRef="#br0" timeOffset="55355">24659 582,'0'26,"0"27,0 0,53-53,-26 27,25-27,-25 0,-1 0,-26-27,0 1,0-27,-26 26,-1 27,-25-53,25 53,1 0,-27 0,26 27</inkml:trace>
  <inkml:trace contextRef="#ctx0" brushRef="#br0" timeOffset="55893">25559 688,'0'26,"26"27,-26-27,0 1,0 26</inkml:trace>
  <inkml:trace contextRef="#ctx0" brushRef="#br0" timeOffset="56944">26485 423,'0'-53,"0"106,0 53,0-53,0 0,0-27,0 27,0-26,53-27,0 26,0-26,-27 0,53 0,-52 0,-27-26,26-27,-26 0,0 0,0-27,0 1,0 53,0-1,0 54,53-1,-53 53,0-26,0-26,27 26,-27 26,0-26,53 0,-53 0,26 0</inkml:trace>
  <inkml:trace contextRef="#ctx0" brushRef="#br0" timeOffset="57423">27252 582,'0'-27,"53"27,26 0,27-53,53 53,26 0,-26 0,26 0,-26 0,-80 0,-26 0,-26 0,-27 27,0-1,-53-26</inkml:trace>
  <inkml:trace contextRef="#ctx0" brushRef="#br0" timeOffset="57693">27834 793,'-26'0,"26"0,79 0,0 0,1 0,26-26,0 26,-1 0,-25 0,-54 0</inkml:trace>
  <inkml:trace contextRef="#ctx0" brushRef="#br0" timeOffset="58054">28046 344,'-27'0,"54"26,-27 1,53 25,-53 1,53 0,-53 0,0 0,26 0,-26 0,0 26,0-52,53-1,-53 27,0-26,0-1,0 27,27-53</inkml:trace>
  <inkml:trace contextRef="#ctx0" brushRef="#br0" timeOffset="59192">28866 317,'0'0,"0"27,0 52,0-26,0 0,0 26,27-26,-27 0,26-26,27 25,26-52,-52 0,-27-52,53 25,-53-26,53-26,-53-27,0 53,0 0,0 27,0-27,0 79,0 1,0-1,0 27,0-27,0 1,26 26,-26 0,79 0,-79 26,53-26,0-27</inkml:trace>
  <inkml:trace contextRef="#ctx0" brushRef="#br0" timeOffset="59493">29580 158,'0'27,"0"-1,0 1,-52 26,52-27,0 1,0 52,0-26,26 0,-26 0,53 0,-27-27,27 27,-26-53,26 27,-27-27,1 0</inkml:trace>
  <inkml:trace contextRef="#ctx0" brushRef="#br0" timeOffset="59809">29977 449,'80'0,"-80"53,0-26,26-1,-26 27,0-26,0-1,0 27,0-53,0-26,0-1,0 1,27-27,-27 26,53-26,-1 53,-52-53,53 53,-26 0,-27-26</inkml:trace>
  <inkml:trace contextRef="#ctx0" brushRef="#br0" timeOffset="60070">30745 185,'26'0,"-26"0,27 53,-27-27,0 27,0 27,0-28,0 28,0-27,0-27,-53 27,53-26,-27-27,27 26</inkml:trace>
  <inkml:trace contextRef="#ctx0" brushRef="#br0" timeOffset="64463">16960 370,'0'-26,"0"26,0 53,0-1,-53-52,53 53,-27-26,-25 52,25-52</inkml:trace>
  <inkml:trace contextRef="#ctx0" brushRef="#br0" timeOffset="67297">24606 1111,'0'0,"0"-53,53 53,-26 0,-1 0,53 26,-26 1,0 52,0-26,-26 0,-27 0,53 26,-53-52,0-1,0 27,-27-53,27 27,-53-27,27 0,-1 0,-26 0,27 0,26-80,-53 54,53-1,-53-25,53 25,0-26,27 27,-1 26,0 0,54-53,-27 53,-27 0</inkml:trace>
  <inkml:trace contextRef="#ctx0" brushRef="#br0" timeOffset="67739">25030 1058,'26'0,"1"0,25 0,-52 26,53-26,-53 27,27-27,-27 53,0-27,0 1,0 26,0-27,53-26,0 27,0-27</inkml:trace>
  <inkml:trace contextRef="#ctx0" brushRef="#br0" timeOffset="68144">25400 1243,'53'53,"-53"-26,0-1,0 27,0-27,26 1,27 26,-26-53,-1 0,-26-53,0 26,0-25,53 25,-53-26,0 27,0-1,0 27,0 53,0 0,0-26,0 25,0 1,0 0,0 0</inkml:trace>
  <inkml:trace contextRef="#ctx0" brushRef="#br0" timeOffset="68939">24791 1667,'0'-27,"0"1,-26 26,26 0,79 0,1 0,26 0,26 0,53 0,0 0,27 0,-27 0,-53-53,-79 53,-26 0,-27 53,-27 0,-26-1</inkml:trace>
  <inkml:trace contextRef="#ctx0" brushRef="#br0" timeOffset="69375">25135 1825,'0'53,"27"0,-27 0,53 0,-53 26,0-26,0 0,0-26,0 26,-27-53,1 0,-1-53,27 26,0 1,0-27,0 26,0 1,27 26,26 0,-53 0</inkml:trace>
  <inkml:trace contextRef="#ctx0" brushRef="#br0" timeOffset="69826">25585 2063,'0'27,"0"-1,-26 1,26 26,0-27,0 1,0 52,26-79,1 26,-1-26,27 0,-26-26,-27-27,52 0,-52 0,0 0,0 0,0 1,0 25,-26-26,0 53,26 27,0 52,0-53,0 1,0-27,52 0,1 0</inkml:trace>
  <inkml:trace contextRef="#ctx0" brushRef="#br0" timeOffset="70116">25903 1931,'0'-26,"0"26,53 26,-53 27,0-26,0-1,0 53,0-52,53-27,-27 0,0 0,27 0,-26 0</inkml:trace>
  <inkml:trace contextRef="#ctx0" brushRef="#br0" timeOffset="70750">26326 1693,'27'0,"-1"0,0 0,27 0,-26 0,-1 0,-26 53</inkml:trace>
  <inkml:trace contextRef="#ctx0" brushRef="#br0" timeOffset="70918">26273 2011,'53'0,"0"-27,0 27,-27 0,27 0,-26 0,-1 0,27 0,-26-53</inkml:trace>
  <inkml:trace contextRef="#ctx0" brushRef="#br0" timeOffset="71182">26749 1905,'0'26,"0"1,0 26,0-27,27 0,26 27,-27-53,-26-26,0-27,0 0,0 0,-26 0,26 0,-27 27</inkml:trace>
  <inkml:trace contextRef="#ctx0" brushRef="#br0" timeOffset="71954">26829 1772,'-27'0,"27"27,0-1,0 1,0 26</inkml:trace>
  <inkml:trace contextRef="#ctx0" brushRef="#br0" timeOffset="72374">27517 1746,'53'0,"26"0,-53 0,27 0,-53 26,0 1,0-1</inkml:trace>
  <inkml:trace contextRef="#ctx0" brushRef="#br0" timeOffset="72532">27543 2037,'53'0,"-26"-26,-1 26,53-27,-26 27,0 0,-26 0,-27-53</inkml:trace>
  <inkml:trace contextRef="#ctx0" brushRef="#br0" timeOffset="72712">27966 1746,'27'0,"26"0,-53 0,26 79,-26 1,0-27,0 0,0-1,0 1,-53 0</inkml:trace>
  <inkml:trace contextRef="#ctx0" brushRef="#br0" timeOffset="73973">28601 1508,'0'-27,"0"27,0 53,0 27,0-1,0-26,0 26,0-26,0-26,0-1,53-26,-53 53,53-53,27-26,-54-1,-26-26,53 0,-53 0,27 0,-27-26,0 26,0 27,0-1,0 27,0 80,0-54,0 27,79 26,-79-52,26 26,-26-27,80 27,-80 27,26-54</inkml:trace>
  <inkml:trace contextRef="#ctx0" brushRef="#br0" timeOffset="74308">29448 1667,'0'0,"53"0,0 0,-53 0,53 0,-53 52,0 28</inkml:trace>
  <inkml:trace contextRef="#ctx0" brushRef="#br0" timeOffset="74444">29528 1905,'26'0,"0"0,1 0,26 0,-27 0,1 0</inkml:trace>
  <inkml:trace contextRef="#ctx0" brushRef="#br0" timeOffset="75982">30242 1534,'0'0,"0"80,0-27,0-1,-79 1,79 27,-27-27,27-27,0 27,27-159,-27 53,26 0,-26 0,53-52,-53 25,26 27,-26 27,0-27,80 79,-27 27,0 27,-53-54,79 1,-79 26,53-27,-53 27,0-27,0 27,0 0,0 27,0-27</inkml:trace>
  <inkml:trace contextRef="#ctx0" brushRef="#br0" timeOffset="76244">30242 1693,'0'0,"53"0,0 0,0 0,0 0,-1 0,1 0,0 0</inkml:trace>
  <inkml:trace contextRef="#ctx0" brushRef="#br0" timeOffset="76686">30798 1614,'0'26,"0"27,0-27,0 27,0-26,0 26,26-27,27 27,26-53,-52 0,-1 0,27-26,-26-27,-27-27,52 1,-52-27,0 27,0 26,-26 26,-27-52,0 79,27 0,-27 0,53 53,0 0,0 0,0-27,26-26,1 80,-1-80,54 53,-28-53</inkml:trace>
  <inkml:trace contextRef="#ctx0" brushRef="#br0" timeOffset="76955">31300 1693,'27'0,"26"0,26 0,-26 0,26 0,1 0,-1 0,-26 0,-27 0</inkml:trace>
  <inkml:trace contextRef="#ctx0" brushRef="#br0" timeOffset="77203">31591 1534,'0'-53,"0"80,0 26,0 0,0 0,0-1,27 28,-27-27,0-27,26 27</inkml:trace>
  <inkml:trace contextRef="#ctx0" brushRef="#br0" timeOffset="77514">32147 1376,'0'-27,"0"54,0 25,0-25,0 26,0 0,0 0,0 26,0-26,0 0,0-27,0 27,0-26,26-27</inkml:trace>
  <inkml:trace contextRef="#ctx0" brushRef="#br0" timeOffset="77953">32200 1296,'0'-26,"0"-27,53 26,-27 27,54 0,-54 53,-26-26,26 26,-26-27,0 1,0-1,0 27,-26-27,-27 27,53-26,27 26,-1-53,0 53,27-53,-53 52,27-52,-27 53,0 0,0-53,-53 53,26-53,-25 0,-1 0,-27 27,54-27</inkml:trace>
  <inkml:trace contextRef="#ctx0" brushRef="#br0" timeOffset="79918">9631 10160,'0'-80,"53"133,-53-26,26 26,-26-27,0 1,53 25,-53-25,27-27,-1 0,53 0,-52-27,26 27,26-79,1 53,52-27,-26-27,26 1,0 0,1-1,-1 1,-26 26,-27 53,0-53,-52 53,-1 0,1 0,-27 26,0 27,0-26,0-27</inkml:trace>
  <inkml:trace contextRef="#ctx0" brushRef="#br0" timeOffset="87670">1244 13493,'0'-26,"0"52,0 1,0-1,0 54,0-27,0 0,52-1,-52 1,27-26,-27-1,79-26,-79 53,53-53,-26 0,26-26,-53-1,79-26,-79 27,0-1,26-25,-26 25,0 27,53 53,-53 0,53-53,-26 26,-27-52,0-1,0-25,0 25,0 1,0-27,0 26,26 1</inkml:trace>
  <inkml:trace contextRef="#ctx0" brushRef="#br0" timeOffset="88473">1879 13335,'0'26,"52"27,-52 26,0-26,27 27,-27-27,53 26,-53-26,26-27,-26 27,53-53,-53 27,27-27,26-53,-53-27,0 28,0 25,26 27,-26 53,27-27,-27 27,52-26,-25 26,26-53,0 0,-53 0,53-53,-53 0,79-26,-79-1,0 27,0 27,0-27,0 26,-53 27,0 0,0 27,53 52,0-52,0-1,0 54,53-80,0 26,-26-26,52 53,-53-53,1 26,26-26,-53 27,0 26,53-106,0 26,-53 1,53 26,-53-53,26 53,-26 53,0-27,0 27,53 0,-53 0</inkml:trace>
  <inkml:trace contextRef="#ctx0" brushRef="#br0" timeOffset="89409">3387 13599,'-27'0,"-26"0,53 53,-53-26,53 26,0-27,27 27,52 0,-26-53,0 0,0 0,-27-53,-26 26,80 1,-80-53,0 26,0 0,0 0,0 26,-53 27,53-52,-27 52,-25 26,-1 27,53-27,0 27,0 0,26-53,27 27,-27-27,54 0,-1 0,1 0,-1 0</inkml:trace>
  <inkml:trace contextRef="#ctx0" brushRef="#br0" timeOffset="89642">4101 13573,'53'0,"-53"-27,53 27,0 0,0 0,0 0,-53 27</inkml:trace>
  <inkml:trace contextRef="#ctx0" brushRef="#br0" timeOffset="89809">4128 13864,'0'0,"26"0,27 0,-27 0,1 0,26 0,0-27,0 27,-27 0</inkml:trace>
  <inkml:trace contextRef="#ctx0" brushRef="#br0" timeOffset="90107">4630 13705,'0'53,"0"-27,0 27,0-26,27 26,-27-27,79-26,-79 27,53-27,26 0,-79 0,0-27,0-52,0 26,0 26,-26 1,-27-27,0 53,53-26,-53 26,80 0</inkml:trace>
  <inkml:trace contextRef="#ctx0" brushRef="#br0" timeOffset="90294">5001 13970,'26'53,"-26"-27,0 27,0 26,-26-26</inkml:trace>
  <inkml:trace contextRef="#ctx0" brushRef="#br0" timeOffset="91216">5609 13652,'-26'0,"-54"0,54 27,-27 26,53-27,-53 0,53 27,0 0,0-53,79 27,1-27,26 0,-27 0,0-53,-52 26,-27-26,26 27,-26-27,0 0,0 0,-26 27,-27 26,26 0,1 0,-53 0,79 0</inkml:trace>
  <inkml:trace contextRef="#ctx0" brushRef="#br0" timeOffset="91486">5662 13414,'0'-53,"27"106,-27 0,26 0,-26 26,0 1,0-27,0 26,53-26,-53-27,0 1,26 26,-26-27,53 27,-53-26,27 25</inkml:trace>
  <inkml:trace contextRef="#ctx0" brushRef="#br0" timeOffset="92012">6112 13837,'0'-53,"0"53,53 0,-27 0,27 0,0 0,0 0,-53 27</inkml:trace>
  <inkml:trace contextRef="#ctx0" brushRef="#br0" timeOffset="92174">6165 14128,'53'0,"-27"0,1 0,-1 0,27 0,-27-52,27 52,-26 0</inkml:trace>
  <inkml:trace contextRef="#ctx0" brushRef="#br0" timeOffset="92522">6747 13784,'0'0,"0"27,53 26,-53 0,0 0,26 0,-26-27,53 1,0 25,-26-52,-27 0,52-52,-52 25,0-26,0-26,-26 52,26 1,-26 26,26-53,-53 53,0 0</inkml:trace>
  <inkml:trace contextRef="#ctx0" brushRef="#br0" timeOffset="93663">7964 13784,'53'-52,"-27"52,1 0,52 0,-26 0,-26 0,-27 26,0 0,0 1</inkml:trace>
  <inkml:trace contextRef="#ctx0" brushRef="#br0" timeOffset="93812">8070 13996,'79'0,"-52"0,-1 0,27-53,-27 53,1 0,26 0,-53-26</inkml:trace>
  <inkml:trace contextRef="#ctx0" brushRef="#br0" timeOffset="93992">8414 13705,'53'0,"-27"0,-26 27,0-1,27 27,-27-27,0 27,0 0,0 27,0-27,0-1</inkml:trace>
  <inkml:trace contextRef="#ctx0" brushRef="#br0" timeOffset="95245">10504 13599,'0'0,"0"27,-26 26,26-27,0 1,0 25,26 1,0-53,27 0,-26 0,-1 0,27 0,-53 0,27-53,-27 1,0-1,0 0,0 0,0 0,0 26,0 27,0-26,-27 26,-52 0,26 0,26 53,27 26,0-52,27-27</inkml:trace>
  <inkml:trace contextRef="#ctx0" brushRef="#br0" timeOffset="95514">11298 13573,'26'0,"54"26,-28-26,1 27</inkml:trace>
  <inkml:trace contextRef="#ctx0" brushRef="#br0" timeOffset="95664">11351 13864,'26'0,"27"0,-27 0,1 0,52 0</inkml:trace>
  <inkml:trace contextRef="#ctx0" brushRef="#br0" timeOffset="96519">12515 13308,'0'-26,"26"79,-26 0,0 52,0-25,0-1,0-26,0 0,0-27,0-26,0-52,0-1,0-27,27-52,-27 26,0 0,53 0,-53 54,0 25,26 27,53 0,-52 27,26 52,-53-53,53 1,-53 26,26-27,-26 27,53 27,-53-28,0 1,0 0,0 0,0 0</inkml:trace>
  <inkml:trace contextRef="#ctx0" brushRef="#br0" timeOffset="96759">12594 13520,'0'-53,"27"53,52 0,-53 0,54 0,-27 0,26 0,1 0,-54 0</inkml:trace>
  <inkml:trace contextRef="#ctx0" brushRef="#br0" timeOffset="97067">13335 13044,'0'-27,"0"27,0 53,0-26,0-1,0 53,0-26,0-26,0-1,0 54,0-27,0-27,0 0,0 27,0-26,26-27,54 0,-27 0,26 0,-26-27</inkml:trace>
  <inkml:trace contextRef="#ctx0" brushRef="#br0" timeOffset="97345">13785 13414,'0'53,"0"-27,0 27,0 0,0 0,0-26,53-27,-53 26,53-26,26 0,-79-53,26 0,-26-26,0-27,0 27,0 52,-26-52,-27 79,0 0,53 26,-53 1,53-1,0 27,-26-53</inkml:trace>
  <inkml:trace contextRef="#ctx0" brushRef="#br0" timeOffset="97614">13970 13070,'0'-53,"53"53,-53-53,26 53,27 0,-53 53,80-26,-80 26,26 26,-26 0,0 27,0-26,-26-1,-27 27,0-53,53-27,-27-26</inkml:trace>
  <inkml:trace contextRef="#ctx0" brushRef="#br0" timeOffset="98190">14579 13335,'26'0,"53"0,27 0,0 0,-27 0,-26 0</inkml:trace>
  <inkml:trace contextRef="#ctx0" brushRef="#br0" timeOffset="98426">14790 13149,'0'-52,"0"52,0 79,0-26,27 26,-27 1,26-27,-26 26,53-53,-53 1,27-27</inkml:trace>
  <inkml:trace contextRef="#ctx0" brushRef="#br0" timeOffset="98716">15240 13123,'0'-26,"0"78,0 1,0 0,0 0,0 27,53-27,-53-1,0-25,0 26,0-27</inkml:trace>
  <inkml:trace contextRef="#ctx0" brushRef="#br0" timeOffset="99084">15293 12991,'0'-27,"26"27,1 27,-27-1,0 1,0 26,0-27,0 0,0 27,0 0,0-26,0 26,79-53,1 0,-54 26,1-26,-27 27,52-27,-52 53,0-27,-52 0,-28 27,1 0,-54 0,28-53,52 0</inkml:trace>
  <inkml:trace contextRef="#ctx0" brushRef="#br0" timeOffset="100067">16140 13255,'53'0,"26"0,-26 0,0 0,-27 0,27 0,-79 0</inkml:trace>
  <inkml:trace contextRef="#ctx0" brushRef="#br0" timeOffset="100225">16166 13414,'27'0,"-1"0,0 0,27 0,-26 0,-1 0,27 0,-53-26</inkml:trace>
  <inkml:trace contextRef="#ctx0" brushRef="#br0" timeOffset="100410">16536 13149,'53'0,"-26"0,-27 27,26 26,-26-27,0 27,0-26,0 26,0 0,-26 26,-27-53</inkml:trace>
  <inkml:trace contextRef="#ctx0" brushRef="#br0" timeOffset="101378">17171 13070,'0'-26,"0"79,0-1,0 1,0 0,0 27,0-27,0-27,0 1,53 52,-53-53</inkml:trace>
  <inkml:trace contextRef="#ctx0" brushRef="#br0" timeOffset="101768">17224 13044,'0'-53,"27"53,-27-27,26 27,27 0,-26 0,-27 53,0-26,0 26,0-1,0 28,-53-54,53 27,-27-53,27 53,53-53,0 0,0 27,0-27,0 0,-53 53,26-53,-26 52,-26 1,-53 0,26-26,0 26,-27-53</inkml:trace>
  <inkml:trace contextRef="#ctx0" brushRef="#br0" timeOffset="102076">18071 13308,'27'0,"-27"-26,79 26,-53 0,27 0,-53 26,0 1</inkml:trace>
  <inkml:trace contextRef="#ctx0" brushRef="#br0" timeOffset="102234">17939 13626,'26'0,"1"0,-1 0,-26-27,53 27,26 0,1 0</inkml:trace>
  <inkml:trace contextRef="#ctx0" brushRef="#br0" timeOffset="102608">18706 13361,'0'53,"0"0,0 26,0-26,0 27,0-54,0 27,27-53,25 0,-52-26,53-27,-53-53,0 26,0 28,0 25,0 1,0-27,0 53,-26 0,26 53</inkml:trace>
  <inkml:trace contextRef="#ctx0" brushRef="#br0" timeOffset="102856">19473 13599,'0'53,"0"-26,-26 26,26-27,-27 27,-25 0,-1-53</inkml:trace>
  <inkml:trace contextRef="#ctx0" brushRef="#br0" timeOffset="106148">9287 14552,'-27'0,"1"0,26 53,-53-27,53 27,0-26,0-1,0 27,79-53,1 26,26-26,52 0,-25-53,-80 27,0-27,-53 27,0-1,0-26,-27-26,1 52,-54-26,27 53,0-26,0 26,1 0,52 0,0 26,0 54</inkml:trace>
  <inkml:trace contextRef="#ctx0" brushRef="#br0" timeOffset="106538">9551 14314,'0'-53,"0"0,0 53,0 26,0 80,0-53,0 26,0 1,0-1,0-26,0 0,0 0,0 0,0-27,0 27,0-26,27-27,-27 26</inkml:trace>
  <inkml:trace contextRef="#ctx0" brushRef="#br0" timeOffset="107028">9366 14499,'0'-27,"-53"27,27 0,-27 27,53 26,0 0,0 0,0-27</inkml:trace>
  <inkml:trace contextRef="#ctx0" brushRef="#br0" timeOffset="107716">10372 14472,'0'-53,"-27"53,-52 53,79 0,0 0,-27 53,27 0,0-27,0 1,53-27,-26 26,26-26,-27-27,27-26,26 0</inkml:trace>
  <inkml:trace contextRef="#ctx0" brushRef="#br0" timeOffset="108015">10821 14737,'53'53,"-53"0,0 0,27 0,-27 0,0 26,0-53,0 1,0-1,0-52,0-27,0 0,0-26,0 26,53-27,-53 27,26 27,27 26,-26 0,-1 0</inkml:trace>
  <inkml:trace contextRef="#ctx0" brushRef="#br0" timeOffset="108270">11509 14790,'0'26,"0"54,0-27,-26-53,26 53,0-1</inkml:trace>
  <inkml:trace contextRef="#ctx0" brushRef="#br0" timeOffset="108667">11880 14816,'0'27,"0"-1,0 1,0 26,0 0,0-1,26 1,54 0,-54-53,27 0,-53 0,53-79,-53 26,0-26,0-1,0 27,0 27,0-27,0 27,-53 26,53 26,0 0,-26-26,26 80,0-1,0-52,0 26</inkml:trace>
  <inkml:trace contextRef="#ctx0" brushRef="#br0" timeOffset="108907">12753 14631,'-27'-26,"27"26,0 53,0 26,0-26,27 0,-27 0,0 26,0 0,0 1,-53-27,27-27,-27 27</inkml:trace>
  <inkml:trace contextRef="#ctx0" brushRef="#br0" timeOffset="109096">13070 14975,'53'-26,"0"26,-26 0,-1 0,-26 0,80 0,-80 53</inkml:trace>
  <inkml:trace contextRef="#ctx0" brushRef="#br0" timeOffset="109230">13123 15240,'53'0,"-26"0,-1 0,27-27,0 27,0 0,26 0,1 0</inkml:trace>
  <inkml:trace contextRef="#ctx0" brushRef="#br0" timeOffset="109943">14605 14631,'0'27,"0"52,0-26,0 26,-79-26,79 27,-27-28,27-25,0-1,27-79,-27 1,53-1,-53-27,79-52,-79 26,53 0,-53 53,53 27,-53-27,26 27,1 26,26 0,-53 52,53-25,-53 26,79 26,-79 1,0-27,26-1,-26 28,0-27,0 0,0-27</inkml:trace>
  <inkml:trace contextRef="#ctx0" brushRef="#br0" timeOffset="110176">14631 14843,'0'0,"80"0,-27 0,-27 0,1 0,26 0,-27 0,27 0,0 0,0 0,-27 0</inkml:trace>
  <inkml:trace contextRef="#ctx0" brushRef="#br0" timeOffset="110618">15319 14658,'0'0,"0"26,0 27,0 0,0-27,0 1,0 26,0 0,27-53,-1 0,27 0,-26 0,26-27,-27-26,27 0,-53-26,26-27,-26 27,0 26,0 26,0 1,0 26,-26 0,26-53,-53 53,27 26,26 27,0 0,0 0,26-53,27 80,26-80,-26 26,-26-26</inkml:trace>
  <inkml:trace contextRef="#ctx0" brushRef="#br0" timeOffset="113214">2037 15584,'0'53,"0"-1,0 28,0-1,0-26,27 27,-27-28,53-25,0 26,0-53,-1 0,28-80,-80 28,26-1,-26 0,0 0,0 106,53-27,-53 1,53 26,0-1,0-52,0 0,-53-79,0 53,0-1,0 1,0-27,0 26,-27-26,27 27,-26 26,26-27,0-25</inkml:trace>
  <inkml:trace contextRef="#ctx0" brushRef="#br0" timeOffset="113964">2725 15478,'53'26,"-53"54,27-27,-27 26,0 0,53 1,-53-1,0 0,0-26,26-26,-26-1,53 27,-27-53,-26-53,53 0,-53 0,0 27,27 26,-1 0,54 0,-28 0,-25 53,26-53,-27 0,1-27,52-52,-79 26,53-26,-53-1,0 27,0 27,-26 26,26-26,-53 26,0 0,53 52,0 1,0 0,0 0,0 0,0 0,53-53,-53 53,79-53,-52 0,-1 0,27 0,-27 0,27 0,0-26,27-1,-54 27,-26 0,0 27,0 52,0-53</inkml:trace>
  <inkml:trace contextRef="#ctx0" brushRef="#br0" timeOffset="116129">4498 15928,'-53'0,"27"26,26 27,0 0,0 0,0 0,0-27,52 27,1-53,-26 27,-1-27,27 0,-26-27,-27 1,53-54,-53 1,0 0,0-1,0 1,0 26,-27 0,27 26,-26 27,-1 0,-26 53,53 0,-53-26,53-1,0 27,0-26,0-1,0 27,53-53,0 0,27 0,25 0,-25 0,-27 0,0 0</inkml:trace>
  <inkml:trace contextRef="#ctx0" brushRef="#br0" timeOffset="116415">5080 15954,'79'0,"1"0,-1 0,-26 0,0 0,-27 0,-26 27</inkml:trace>
  <inkml:trace contextRef="#ctx0" brushRef="#br0" timeOffset="116565">5265 16324,'27'-26,"-1"26,27-26,-26 26,25 0,1 0,-26 0</inkml:trace>
  <inkml:trace contextRef="#ctx0" brushRef="#br0" timeOffset="116879">5874 15663,'0'-53,"0"80,26 25,-26-25,53 26,-53-27,27 1,-27 26,26-27</inkml:trace>
  <inkml:trace contextRef="#ctx0" brushRef="#br0" timeOffset="117089">6085 15531,'53'53,"-53"0,0-27,27 27,-27-27,0 1,53 26,-53-27</inkml:trace>
  <inkml:trace contextRef="#ctx0" brushRef="#br0" timeOffset="117412">6271 15187,'0'53,"0"-27,-53-26,26 0,-26 0,-26 0,26 0,0 0,27 0,-27 0,0 0,0 0,53 53,-53 0,53 26,0 1,0-54</inkml:trace>
  <inkml:trace contextRef="#ctx0" brushRef="#br0" timeOffset="117921">5847 15954,'80'0,"-27"0,26 0,0 0,1 0,-1 0,-26 0,0 0,0 0,0 0,-53 53</inkml:trace>
  <inkml:trace contextRef="#ctx0" brushRef="#br0" timeOffset="118338">6165 16245,'0'53,"0"-27,0 54,26-54,-26 1,27 26,-27-27,53-26,-53 27,26-27,27-27,-53-26,0 0,0 0,0 0,26 53,-26-26,0 26,27 79,-27-26,0 0,0 27,0-1,0 27,0 0,0-53</inkml:trace>
  <inkml:trace contextRef="#ctx0" brushRef="#br0" timeOffset="118551">7144 16272,'0'0,"0"26,26-26,-26 79,0-26,0-26,-26-1,-1-26</inkml:trace>
  <inkml:trace contextRef="#ctx0" brushRef="#br0" timeOffset="120173">7964 15928,'-53'-27,"0"27,0 0,53 27,-53-27,53 53,0 26,80-79,-1 53,27-53,-27 0,1-27,-1 27,-53-79,-26 26,0 27,0-1,0-26,-52 27,25 26,-26-53,27 53,-1 0,27 53,0-27</inkml:trace>
  <inkml:trace contextRef="#ctx0" brushRef="#br0" timeOffset="120525">8070 15584,'0'53,"0"-1,0 28,0-1,0 1,0-1,53 27,-53 0,0-27,26 27,-26-27,0-26,53-26,-53 26</inkml:trace>
  <inkml:trace contextRef="#ctx0" brushRef="#br0" timeOffset="120870">8440 16033,'0'0,"53"0,-26-52,-1 52,53 0,1 0,-27 0,-27 0,-26 26</inkml:trace>
  <inkml:trace contextRef="#ctx0" brushRef="#br0" timeOffset="121022">8625 16324,'53'0,"0"0,27-52,-54 52,1 0,25 0</inkml:trace>
  <inkml:trace contextRef="#ctx0" brushRef="#br0" timeOffset="121411">9128 15716,'27'0,"26"0,-53 0,26 26,-26 27,0-26,0 26,0 0,0 0,-53-27,53 27,-53-53,53 26,0 1,80-27,-28 53,1-53,0 26,0-26,-53 53,0-26,-26 25,-27-52,0 80,-53-80,53 26</inkml:trace>
  <inkml:trace contextRef="#ctx0" brushRef="#br0" timeOffset="121716">9895 16060,'0'26,"0"1,0-1,0 27,0-26,0-1,27-26,-1 53,27-53,-26 0,26-53,-53 0,0 0,0 0,-53 0,26 27,1 26,-27-53,26 53,-25 0</inkml:trace>
  <inkml:trace contextRef="#ctx0" brushRef="#br0" timeOffset="123667">11113 15954,'52'0,"-25"0,26 0,26 0,-26 0,0 0,-27 0,-26 27,0 25</inkml:trace>
  <inkml:trace contextRef="#ctx0" brushRef="#br0" timeOffset="123840">11245 16272,'53'-27,"-27"27,27 0,-26-26,25 26,-25 0,26-27</inkml:trace>
  <inkml:trace contextRef="#ctx0" brushRef="#br0" timeOffset="124021">11668 16007,'27'0,"-27"26,0 1,0 52,0-52,0 26,0-27,0 27,-53 0</inkml:trace>
  <inkml:trace contextRef="#ctx0" brushRef="#br0" timeOffset="125490">13573 15663,'53'-26,"-26"26,52 0,-26 0,-27 0,27 0,-53 105,0-78,0 26,0 0,0 0,0-27,0 27,0-27,27-26,-1 0,53 0,-26 0,27 0,-54 0,1 53,-27-26,-53-27,0 79,0-79,0 27,0-27</inkml:trace>
  <inkml:trace contextRef="#ctx0" brushRef="#br0" timeOffset="125799">14975 15822,'0'0,"-26"0,26 53,-53-27,53 27,0-26,0-1,27 53,-1-79,0 0,27 0,-26 0,-1-26,-26-1,0-25,0 25,0 1,-53-27,-26 53,79 26</inkml:trace>
  <inkml:trace contextRef="#ctx0" brushRef="#br0" timeOffset="126112">15769 15848,'27'0,"52"0,0 0,-52 0,-27 27</inkml:trace>
  <inkml:trace contextRef="#ctx0" brushRef="#br0" timeOffset="126262">15769 16192,'106'-26,"-53"26,0-53,0 53,26 0,-52 0</inkml:trace>
  <inkml:trace contextRef="#ctx0" brushRef="#br0" timeOffset="127020">16828 15451,'0'0,"0"0,0 53,0 27,-53-27,53-1,-53 1,53 27,0-54,-53 1,53 26,0-80,0 1,0-27,26-27,-26-25,53 25,-53 1,27 26,-27 0,0 0,53 53,-53-26,52 26,1 0,-26 0,26 0,-27 53,-26-27,53-26,-53 53,53 0,-53-27,0 27,26-26,-26 26,0-1,0 28,0-1,0-26</inkml:trace>
  <inkml:trace contextRef="#ctx0" brushRef="#br0" timeOffset="127277">16775 15610,'26'0,"1"0,25 0,28 0,-1 0,1 0,-1 0,-26 0</inkml:trace>
  <inkml:trace contextRef="#ctx0" brushRef="#br0" timeOffset="127583">17701 15028,'0'0,"0"26,-53 54,0-1,26 54,-26-1,53-53,-52 1,52-1,0 0,0 1,26-27,0 26,27-53,53 27,-26 0,-28-53,1 0</inkml:trace>
  <inkml:trace contextRef="#ctx0" brushRef="#br0" timeOffset="128065">18283 15002,'0'-27,"0"1,53 52,-53 27,0 0,0 26,26-26,-26 0,53 0,-53-26,26-27</inkml:trace>
  <inkml:trace contextRef="#ctx0" brushRef="#br0" timeOffset="128273">18600 15002,'0'0,"0"52,0-25,53-1,-53 27,0-26,53-1,-53 27,27-26</inkml:trace>
  <inkml:trace contextRef="#ctx0" brushRef="#br0" timeOffset="128602">18891 14631,'0'0,"-53"0,0 0,1 27,-1-27,-27 26,27-26,0 53,27-53,-27 0,27 0,-1 0,-26 0,27-26,-1 26,-26 0,53 26,-53 0</inkml:trace>
  <inkml:trace contextRef="#ctx0" brushRef="#br0" timeOffset="129031">18098 15531,'0'-27,"52"27,1 0,53-53,-26 53,25 0,1 0,53 0,-27 0,-26 0,0 0,-80 0,1 53,-27-26,0 26,-27-53</inkml:trace>
  <inkml:trace contextRef="#ctx0" brushRef="#br0" timeOffset="129390">18706 15769,'0'26,"0"54,27-54,-27 27,52-26,-25 52,26-79,-53 26,53-26,-53 0,26-53,-26 1,53-1,-53 0,0 26,0 1,0 52,27-26,-27 53,0-26,52 26,-52-27,0 0</inkml:trace>
  <inkml:trace contextRef="#ctx0" brushRef="#br0" timeOffset="129639">19553 14816,'0'0,"0"80,0 78,0-25,0 78,0-25,0-81,-27 28,27-54,0-26,0 0,-26-27,26 1,-80 26,28-53</inkml:trace>
  <inkml:trace contextRef="#ctx0" brushRef="#br0" timeOffset="130768">20426 15134,'0'0,"26"0,27 0,27 0,-27 0,-1 0,-25 26</inkml:trace>
  <inkml:trace contextRef="#ctx0" brushRef="#br0" timeOffset="130932">20479 15425,'53'0,"-27"-27,27 27,0 0,0 0,-27 0,27-26,-26 26,-27-79</inkml:trace>
  <inkml:trace contextRef="#ctx0" brushRef="#br0" timeOffset="131112">20823 15160,'26'0,"27"0,-26 0,-27 53,0-26,0 26,0 0,0 26,0 0,-53 1,0-27</inkml:trace>
  <inkml:trace contextRef="#ctx0" brushRef="#br0" timeOffset="132440">22675 15002,'0'26,"-27"0,27 27,-53-26,53-1,-26 27,26 0,0-79,0-27,0-27,79 1,-79 26,53-26,-53 52,53 1,-53-27,27 53,-1 0,53 53,-52-27,-1 27,-26-26,80 26,-80-1,26 1,-26 0,0 0,0 27,0-27,0-1,-53 1,27-53</inkml:trace>
  <inkml:trace contextRef="#ctx0" brushRef="#br0" timeOffset="132710">22648 15160,'27'0,"26"0,26 0,27 0,0 0,0 0,-27 0,-53 0</inkml:trace>
  <inkml:trace contextRef="#ctx0" brushRef="#br0" timeOffset="132929">23627 15107,'53'-26,"0"26,-26 0,26 0,-1 0,-52 26,0 1,-26-27</inkml:trace>
  <inkml:trace contextRef="#ctx0" brushRef="#br0" timeOffset="133078">23601 15451,'79'0,"-26"-26,0 26,-26 0,-27 26</inkml:trace>
  <inkml:trace contextRef="#ctx0" brushRef="#br0" timeOffset="134540">19050 15848,'0'-26,"0"-1,0 1,0-27,0 79,0 1,0-1,0 27,26-26,-26 26,0 0,53 26,-53-26,0 0,27 0,-27-27,0 1,0 25,53-52,-53-26</inkml:trace>
  <inkml:trace contextRef="#ctx0" brushRef="#br0" timeOffset="135575">24818 14128,'-53'0,"53"0,0 27,0 26,0-27,0 1,0 52,0-52,26 25,-26 1,0 0,27 0,-27-26</inkml:trace>
  <inkml:trace contextRef="#ctx0" brushRef="#br0" timeOffset="136212">25056 14049,'53'0,"0"0,0 0,-27 0,27 27,-26-27,-27 52,26-52,-26 53,0-26,0 26,0-27,0 1,-53-27,53 79,0-53,0 1,0-27,53 0,26 0,27 0,27 0,-28 0,-25-27,-27 27,-53-26,26 26,-26 0,0 0,0 79,0-79,27 27,26-27,-27 0,0 0,-26-27,0 1,0-27,-26 53,0-53,-27 53,26 0,-26 0</inkml:trace>
  <inkml:trace contextRef="#ctx0" brushRef="#br0" timeOffset="136978">24686 14922,'0'-53,"26"27,1 26,52-53,0 53,27-27,106 27,52-79,-25 79,25 0,-79 0,-52 0,-54 0,-26 0,-53 27,-27-27</inkml:trace>
  <inkml:trace contextRef="#ctx0" brushRef="#br0" timeOffset="137279">25797 14949,'26'53,"-26"-1,53 28,-53-27,27 0,-27 26,0-26,53-27</inkml:trace>
  <inkml:trace contextRef="#ctx0" brushRef="#br0" timeOffset="137501">26088 15160,'26'0,"-26"27,0-1,53 1,-53 26,0-27,0 1,27-27,-27 52</inkml:trace>
  <inkml:trace contextRef="#ctx0" brushRef="#br0" timeOffset="137930">26353 14896,'0'-53,"-27"106,-52 0,26 0,0 26,0-53,26-26,27 53,-52-53,-1 0,26 0,1 0,-54-26,27-27,-26 26,0-25,26 25,0 27,0-53,26 53,1 0,0 0,-54 0,80 27,-26-27,26 79,0-26,0-27,26 27,1-26</inkml:trace>
  <inkml:trace contextRef="#ctx0" brushRef="#br0" timeOffset="140681">1640 17171,'0'0,"0"53,0 0,0 26,0 1,0-27,27 0,-27-27,0 27,26-53,-26 53,27-53,26 0</inkml:trace>
  <inkml:trace contextRef="#ctx0" brushRef="#br0" timeOffset="140943">1852 17198,'0'-80,"0"27,0 0,0 27,0 79,0 26,53 1,-53-1,53 0,-53 1,26 26,-26-54,0 1,0 0,0 0,0 0,0-26,0-1</inkml:trace>
  <inkml:trace contextRef="#ctx0" brushRef="#br0" timeOffset="141363">1720 17621,'0'0,"53"0,26 0,27 0,26-27,27 27,0-105,-1 78,-78-26,-27 0,0 27,-53-1,0-25,-27 52,-26 0,27 26,-27-26,53 79,0-52,-27 26,27-27,0 1,0-1,27-26,-27 79,26-79,-26 53,53-26,0 26</inkml:trace>
  <inkml:trace contextRef="#ctx0" brushRef="#br0" timeOffset="141680">2910 17753,'27'0,"26"0,-27 0,-26-26,53-27,-53 26,0-26,27 53,-1 0,27 53,0 0,-27-53</inkml:trace>
  <inkml:trace contextRef="#ctx0" brushRef="#br0" timeOffset="142108">3651 17568,'-53'0,"27"0,-1 53,-25 0,52 0,0 0,52-53,-25 0,52 0,-26 0,0 0,0-27,26 1,-52-27,-27 26,0-26,0 27,-27 26,1 0,26 26,0 27,0-26,53 26,-27-27,54-26,-27 0,-27 0</inkml:trace>
  <inkml:trace contextRef="#ctx0" brushRef="#br0" timeOffset="142294">4207 17753,'0'0,"0"53,0 0,0 26,-53-52,0 26,0-27,27-26</inkml:trace>
  <inkml:trace contextRef="#ctx0" brushRef="#br0" timeOffset="142971">4577 17118,'-26'-53,"26"0,-27 53,27 27,0 26,0 0,53 26,-53 0,27 1,-27-27,53 0,-53 0,26 26,-26-26,80-27,-80 27,52-53</inkml:trace>
  <inkml:trace contextRef="#ctx0" brushRef="#br0" timeOffset="143487">5212 17171,'0'0,"0"53,0 26,0 1,0 26,0 26,27-53,-27 1,53-27,-53 0,26-53,-26 26,53-26,0 0,-53-26,79-27,-79 0,27 53,-1 0,27 0,0 0,26 0,1-53,-27 53,26 0,-26-53,-26 53,-27-80,0 54,0-53,-53 79,0-27,26 27,-26 0,53 0,0 53,53-26,0 25,0-52,26 53,27-53,-53 53,-26-53</inkml:trace>
  <inkml:trace contextRef="#ctx0" brushRef="#br0" timeOffset="143854">4577 17409,'-26'0,"-27"0,26 0,107-26,-1 26,27 0,53 0,-27 0,27 0,26 0,-53 0,-26 0</inkml:trace>
  <inkml:trace contextRef="#ctx0" brushRef="#br0" timeOffset="144740">6800 17330,'0'-53,"26"53,54 26,-80 1,53-1,-53 27,26-26,-26 26,0-27,0 1,0-54,0-26,0 27,0-27,53 53,-53-53,53 53,0 0,0 0,-27 0,27 0</inkml:trace>
  <inkml:trace contextRef="#ctx0" brushRef="#br0" timeOffset="145031">7303 17489,'0'0,"52"-27,1-26,0 27,27-54,-27 28,-27-1,-26 0,-53 53,0 53,0-27,0 27,53-27,-26-26,26 53,0-26,26 26,27-53,27 53,-1-53,-26 26,-27-26,27 0</inkml:trace>
  <inkml:trace contextRef="#ctx0" brushRef="#br0" timeOffset="145549">7885 17171,'0'-26,"0"26,0-27,-53 27,26 0,27 0,0 80,0-54,0 27,0-27,27-26,-27 27,53-27,26 0,-53 0,-26 53,0-27,0 27,27 0,-27 26,0-26,0 0,0-26,0 26,0-27,53-79,-53-26,0 26,0 0,26 27,-26-27,53 53</inkml:trace>
  <inkml:trace contextRef="#ctx0" brushRef="#br0" timeOffset="145931">8414 17303,'0'53,"0"0,0 0,0 27,0-54,0 0,53-26,-53 80,26-80,27 0,-53-27,53 1,-53-53,79-1,-79 1,0-1,27 28,-27-1,0 106,0-27,53 27,-53 0,0 26,53-26,-53-26,53 25</inkml:trace>
  <inkml:trace contextRef="#ctx0" brushRef="#br0" timeOffset="146133">8996 17330,'0'-27,"0"54,0-1,0 27,0-26,26-1,-26 27,0-26,0-1</inkml:trace>
  <inkml:trace contextRef="#ctx0" brushRef="#br0" timeOffset="146321">9022 16986,'0'-27,"0"27</inkml:trace>
  <inkml:trace contextRef="#ctx0" brushRef="#br0" timeOffset="147191">9260 17277,'0'-53,"0"80,0-1,80 27,-80-27,26 27,-26-26,0-1,53 27,-79-53,-1 0,27-26,0-1,0 1,0-27,0 53,0-53,80 53,-1 0,-26 0,0 0</inkml:trace>
  <inkml:trace contextRef="#ctx0" brushRef="#br0" timeOffset="147503">9737 17462,'0'0,"79"0,0 0,27-79,-26 79,-27-53,-1 53,-52-27,27 27,-27-26,0-27,0 53,-53 0,27 0,-1 0,-26 27,27-1,26 27,0-27,0 27,26 0,27 27,0-54,26-26,-26 53</inkml:trace>
  <inkml:trace contextRef="#ctx0" brushRef="#br0" timeOffset="148023">10769 17383,'0'-53,"-27"0,-26 53,0-26,27 26,-1 0,-26 0,53 26,-52 0,52 27,0-26,0-1,0 27,0-53,52 0,-25 0,-1 0,54-53,-80 0,0 0,26-26,-26 0,0-27,0-26,0-1,0 27,0 1,0 52,0 106,53 52,-53-25,0 26,0-27,0 0,0 1,0 26,0-1,0 1,0 27,0-54</inkml:trace>
  <inkml:trace contextRef="#ctx0" brushRef="#br0" timeOffset="148871">11430 16668,'0'-52,"26"104,-26 1,0 27,0-1,0 27,53 26,-53-52,27-1,-27 0,53-26,-53 0,26 27,-26-54,0 0,53 27,-53 0</inkml:trace>
  <inkml:trace contextRef="#ctx0" brushRef="#br0" timeOffset="149240">11456 16774,'27'0,"26"0,26 27,-26-1,-26 27,26-26,-53 25,26-25,-26-1,0 27,0-53,-53 53,0-53,-26 53,52-53,1 0,26 27,0-27,53 0</inkml:trace>
  <inkml:trace contextRef="#ctx0" brushRef="#br0" timeOffset="149539">12224 17145,'0'0,"-80"0,27 0,53 0,0 53,27 0,-1-53,27 52,-26-52,26 0,-53 0,0-52,0 25,0-26,0 0,-27 27,-52-27,52 79,27 1,0-1</inkml:trace>
  <inkml:trace contextRef="#ctx0" brushRef="#br0" timeOffset="150019">12462 16668,'0'27,"0"52,0 1,0 25,0 81,0-54,0-53,-27 27,27-53,0 0,0 0,53-27,0-26,27 0,-1 0,27-53,-27-52,27-1,-27-26,-79 26,0 26,0 27,-26 0,0 53,-1 0,-26 0,27 27,26-1,-53 27,53 27,0-27,0 0,53-1,-27-25,54 26,-1-53,-26 0,0 0,-27 0,27 0</inkml:trace>
  <inkml:trace contextRef="#ctx0" brushRef="#br0" timeOffset="150371">13256 17277,'26'0,"53"0,-52 0,-27 53,26-27,-26 27,0-26,0-1,0 27,53-53,-53-53,0 0,27-26,-27 0,53 26,-53 0,0 26,26 27,54 27,-80 26,26-27,-26 27,53 26,-53-26,0-26,-27-27</inkml:trace>
  <inkml:trace contextRef="#ctx0" brushRef="#br0" timeOffset="150890">12277 17012,'0'-79,"0"79,0-26,26 26,27 0,26 0,-52 0,26 0,53 26,-1-26,28 0,26 0,-54 0</inkml:trace>
  <inkml:trace contextRef="#ctx0" brushRef="#br0" timeOffset="151614">13944 16933,'0'-53,"52"53,-52 53,0 0,0 26,0 1,27 26,-27-27,79 0,-79 1,53-1,-53-26</inkml:trace>
  <inkml:trace contextRef="#ctx0" brushRef="#br0" timeOffset="151856">13944 17330,'0'-27,"52"27,-25-52,26 52,0 0,26 0,27 0,-27 0,-26 0,-26 0</inkml:trace>
  <inkml:trace contextRef="#ctx0" brushRef="#br0" timeOffset="152074">14499 17198,'0'26,"0"1,0 25,0 28,0-27,0 0,0 0,53 26,-53-53</inkml:trace>
  <inkml:trace contextRef="#ctx0" brushRef="#br0" timeOffset="152269">14579 16854,'0'-27,"0"1,0 26,0 53,0 52,0-25</inkml:trace>
  <inkml:trace contextRef="#ctx0" brushRef="#br0" timeOffset="152942">14949 17277,'-26'0,"26"26,-53-26,0 80,53-54,-53 27,0 0,53-26,26-27,27 0,-26-27,26-52,-53 26,0 79,26-26,-26 53,53-53,-27 27,1-27,26 0,26 0,-26 0,0 0,0-27,26-26,-79 27,53-27,-53-26,0-1,0-26,0-26,0 0,0-27,-26 80,26 26,-27 26,-26 54,53 52,0 27,0 53,0-54,0 1,0 27,0-28,0-25,0-1,0 1,0-28,0 1</inkml:trace>
  <inkml:trace contextRef="#ctx0" brushRef="#br0" timeOffset="153386">15954 17118,'0'27,"0"26,0 26,80-53,-54 27,27-26,-26-27,52 0,-26 0,0 0,0 0,-53-27,53-26,-53 1,0-1,0 26,0-26,0 27,0 26,0 53,0 0,0 52,0-25,79-1,-79-26,0 0,0 26,0-52,-26-1,-27 27,-27-53,1 27,0-27,-1 0,1 0</inkml:trace>
  <inkml:trace contextRef="#ctx0" brushRef="#br0" timeOffset="153551">15954 16695,'0'53,"0"-27</inkml:trace>
  <inkml:trace contextRef="#ctx0" brushRef="#br1" timeOffset="166696">18733 17198,'0'0,"-53"0,0 26,53 1,-53 25,53 1,-53 0,53 0,0 0,26-26,27-27,53 52,53-52,0-26,-27-27,-26-26,-53 52,-53-26,0 27,0-1,0-25,-80 25,1 27,-1-79,1 79,-27 0,27 0,26 0,27 0,-1 0,-26 0,53 0,27 53,-1-53,27 53,0-53</inkml:trace>
  <inkml:trace contextRef="#ctx0" brushRef="#br1" timeOffset="167099">18865 16933,'0'-26,"0"-27,-27 0,27 26,0 27,0 80,27-1,-27 0,0 27,0 0,0 0,0 26,0-52,0-28,0 1,26 0,-26 0,27-53,-27 27,53-27</inkml:trace>
  <inkml:trace contextRef="#ctx0" brushRef="#br1" timeOffset="167545">19764 16668,'0'27,"-26"52,26 1,-79 52,79-53,0 1,0-1,0 0,0-26,0 0,0 0,26-26,0 26,27-27,-26-26,26 53,0-53,0 0,-27 0</inkml:trace>
  <inkml:trace contextRef="#ctx0" brushRef="#br1" timeOffset="167828">20108 17462,'53'0,"-53"27,27 26,-27-27,0 0,53-26,-53 80,0-107,0 1,0-27,0 0,0-26,0 52,0 1,53-27,-27 53,27-27,-27 27</inkml:trace>
  <inkml:trace contextRef="#ctx0" brushRef="#br1" timeOffset="168037">20638 17383,'52'0,"1"26,-53 54,0-27,-26-1,-27 1</inkml:trace>
  <inkml:trace contextRef="#ctx0" brushRef="#br1" timeOffset="168886">21167 17118,'53'0,"-53"27,-80 52,27-26,0 26,27-26,26 0,-53 0,53-26,26-1,1-26,52 0,1-26,26-54,-54 27,1-53,-53 1,53-28,-53 54,0 26,-26 0,-1 0,-26 53,-26 53,79-26,0-1,0 27,0-27,0 1,27 52,25-52,1-27,-26 0,-1 0,27 0</inkml:trace>
  <inkml:trace contextRef="#ctx0" brushRef="#br1" timeOffset="169131">21643 16907,'0'0,"79"0,-26 52,0 1,-26 27,-27-1,53 27,-53 0,-27 26,-26-53,27-26,-27 0,26-26</inkml:trace>
  <inkml:trace contextRef="#ctx0" brushRef="#br1" timeOffset="169527">22251 17303,'80'-52,"-27"-1,26 53,-52 0,26 26,-53 27,0-27</inkml:trace>
  <inkml:trace contextRef="#ctx0" brushRef="#br1" timeOffset="169673">22331 17700,'79'0,"1"-53,52 0,-79 53,-27-26,27 26,-53 0</inkml:trace>
  <inkml:trace contextRef="#ctx0" brushRef="#br1" timeOffset="170947">23363 16272,'0'-27,"0"-26,0 53,0 0,0 53,0 53,0-27,0 27,0-26,0-1,0-26,53 0,-53 0,53-53</inkml:trace>
  <inkml:trace contextRef="#ctx0" brushRef="#br1" timeOffset="171569">23601 16377,'0'-26,"0"26,0-53,26 53,54 0,-27 0,-53 26,53-26,-53 27,26-27,-26 53,0 0,0 26,0-52,-26-1,26 27,-27-27,27 27,27 0,25-53,28 0,26 0,52-53,1 0,-27 1,-79 52,-53-27,27 27,-27 0,-53 27,53-1,0 53,0-79,26 27,54-27,-27 0,-27 0,1 0,-27-80,0 1,0 79,-27-53,-26 53,27-26,-1 26,-52 0,79 26</inkml:trace>
  <inkml:trace contextRef="#ctx0" brushRef="#br1" timeOffset="172080">23601 17145,'0'-53,"0"53,26-27,80 27,-26 0,52-53,79 53,54 0,26-79,27 79,-54-79,-52 79,-106 0,-27 0,-105 26,-80 27,-53-53</inkml:trace>
  <inkml:trace contextRef="#ctx0" brushRef="#br1" timeOffset="172358">24606 17356,'0'0,"0"27,27 26,-27 0,0-27,0 27,53-27,-53 27,0-26,26-27,-26 26,53-26,-53 27,26-27</inkml:trace>
  <inkml:trace contextRef="#ctx0" brushRef="#br1" timeOffset="172575">24897 17409,'0'-26,"0"-27,53 132,-53-26,0 0,27 0,-27 0,0 0,53-27,-27 27</inkml:trace>
  <inkml:trace contextRef="#ctx0" brushRef="#br1" timeOffset="172890">25109 17224,'-26'0,"-1"0,-26 0,0 0,-26 0,26 0,-53 53,27-53,-1 0,27 53,27-53,-27 0,27 26,-27 1,53 26,26-27,1-26,26 0</inkml:trace>
  <inkml:trace contextRef="#ctx0" brushRef="#br1" timeOffset="173100">26538 17065,'53'0,"0"0,-53 0,0 53,0-26,0-1,-106 27,79-53</inkml:trace>
  <inkml:trace contextRef="#ctx0" brushRef="#br1" timeOffset="174269">27173 16907,'0'-53,"79"53,-26 0,0 0,0 0,0 0,0 0,-27 0</inkml:trace>
  <inkml:trace contextRef="#ctx0" brushRef="#br1" timeOffset="174495">27570 16616,'0'0,"0"26,0 27,0-27,53 1,-53 26,26 0,53-53,-79 26,53-26</inkml:trace>
  <inkml:trace contextRef="#ctx0" brushRef="#br1" timeOffset="174706">27808 16616,'0'-53,"53"79,-53 1,0 25,53-25,-53-1,0 27,52-53,-52 27</inkml:trace>
  <inkml:trace contextRef="#ctx0" brushRef="#br1" timeOffset="175036">27940 16192,'0'27,"-26"52,-27-53,-27-26,27 0,0 0,27 53,-27-53,27 0,-1 0,-26 27,27-27,-27 53,53-27,0 1,26-27,1 0</inkml:trace>
  <inkml:trace contextRef="#ctx0" brushRef="#br1" timeOffset="175470">28734 16298,'-80'53,"27"0,-26-27,26 27,0-26,0 26,53-27,-26-26,26 53,0 0,0-27,53-26,-27 27,27-27,0 53,-26-53,25 0,28 53,-27-53,0 0,26 0,-52 0</inkml:trace>
  <inkml:trace contextRef="#ctx0" brushRef="#br1" timeOffset="175920">29051 16457,'-26'0,"26"26,-80 1,80 26,-26 0,26-1,0 1,0 0,0-26,53-27,-27 26,54-26,-27 0,0 0,-1-26,1-27,-53 0,0-53,0 27,0 26,0 0,-26 0,-27 53,27-53,-27 53,26 0,1 26,26 1,0-1,0 27,0-26,0-1,0 27,53 27,26-80,-26 0,0 0</inkml:trace>
  <inkml:trace contextRef="#ctx0" brushRef="#br1" timeOffset="176295">30057 16139,'0'27,"0"-1,-80 27,54-26,-54 52,28-53,-1 27,0-26,26-27,27 53,-26-53,26 0,53 53,0-53,52 0,1 0,0 0,-26 0,-1 0,0 26,-52-26,-1 53,-26 0</inkml:trace>
  <inkml:trace contextRef="#ctx0" brushRef="#br1" timeOffset="176565">29713 17039,'0'0,"26"-53,27 53,-26-53,-1 53,53 0,-26 0,0 0,27 0,-27 0,26 0,0 53,-52-53,-1 26</inkml:trace>
  <inkml:trace contextRef="#ctx0" brushRef="#br1" timeOffset="176841">30824 16298,'0'-26,"26"26,-26 0,53 52,-53-25,0-1,27 54,-27-27,0 0,0 0,0-1</inkml:trace>
  <inkml:trace contextRef="#ctx0" brushRef="#br1" timeOffset="177081">31274 16245,'-27'53,"27"0,0-27,0 1,0 26,0-27,0 1,27 26,-1-27</inkml:trace>
  <inkml:trace contextRef="#ctx0" brushRef="#br1" timeOffset="177441">31274 16298,'-53'26,"53"1,-80 26,28-27,-1-26,26 0,-26 0,0 0,0-26,-52-27,25 0,1 27,-27 26,53-80,0 80,27 0,-27 0,53 27,0-1,0 1,79 25,-52-52</inkml:trace>
  <inkml:trace contextRef="#ctx0" brushRef="#br1" timeOffset="178724">31459 16166,'-26'0,"-54"0,54 0,-27 0,26 0,1 0,-27 0,26 0,27 26,0 1,-52-27</inkml:trace>
  <inkml:trace contextRef="#ctx0" brushRef="#br1" timeOffset="179498">31353 16272,'-53'0,"27"0,-1 0,-26 0,53 0,-79 0,53 0,-27 0,0 0,0 0,26 0,27 26,0 0</inkml:trace>
  <inkml:trace contextRef="#ctx0" brushRef="#br1" timeOffset="179917">30903 16351,'0'-53,"0"79,0 27,-26-26,26 26,0-27,0 1,0-1,0 27,26-26,-26 25,53-25,-53-1,0 27,27 0,-27 0</inkml:trace>
  <inkml:trace contextRef="#ctx0" brushRef="#br1" timeOffset="180307">31221 16377,'0'-53,"0"106,0-26,0-1,0 27,0 27,0-54,0 1,0 25,0-25,26-1,-26 27,53-53,-53 53,27-26,-27 26,0-27</inkml:trace>
  <inkml:trace contextRef="#ctx0" brushRef="#br1" timeOffset="180591">32068 16695</inkml:trace>
  <inkml:trace contextRef="#ctx0" brushRef="#br1" timeOffset="183141">19976 12329,'0'-26,"27"26,-1 0,27 0,-27 0,1 0,52 0</inkml:trace>
  <inkml:trace contextRef="#ctx0" brushRef="#br1" timeOffset="183478">20505 12303,'27'0,"26"0,-27-27,1 27,25 0,1 0</inkml:trace>
  <inkml:trace contextRef="#ctx0" brushRef="#br1" timeOffset="183831">20955 12276,'0'-53,"26"53,1 0,26 0,-27 0,1 0,26 0,-27 0</inkml:trace>
  <inkml:trace contextRef="#ctx0" brushRef="#br1" timeOffset="184155">21458 12250,'53'0,"-27"0,1 0,25 0,28 0,-27 0,-27 0,1 0</inkml:trace>
  <inkml:trace contextRef="#ctx0" brushRef="#br1" timeOffset="184432">22066 12276,'0'0,"53"0,-26 0,-1 0,27 0</inkml:trace>
  <inkml:trace contextRef="#ctx0" brushRef="#br1" timeOffset="184722">22543 12276,'52'0,"-25"0,-1 0,27 0,-26 0,-1 0</inkml:trace>
  <inkml:trace contextRef="#ctx0" brushRef="#br1" timeOffset="184993">23125 12276,'26'0,"27"0,-27 0,27 0,0 0,-26 0</inkml:trace>
  <inkml:trace contextRef="#ctx0" brushRef="#br1" timeOffset="185130">23548 12276</inkml:trace>
  <inkml:trace contextRef="#ctx0" brushRef="#br1" timeOffset="185267">23733 12276,'53'0,"-26"0,-1 0,53 0,-26 0,27 0</inkml:trace>
  <inkml:trace contextRef="#ctx0" brushRef="#br1" timeOffset="185541">24262 12276,'27'0,"26"0,-27 0,27 0,-26 0,25 0,-25 0,-27 0,26 0,27 0,-26 0,-1 0</inkml:trace>
  <inkml:trace contextRef="#ctx0" brushRef="#br1" timeOffset="185832">24871 12171,'53'0,"-27"0,1 0,26 0</inkml:trace>
  <inkml:trace contextRef="#ctx0" brushRef="#br1" timeOffset="186042">25083 12171,'0'-53,"52"53,-52-27,27 27,-1 0,27 0,-26 0</inkml:trace>
  <inkml:trace contextRef="#ctx0" brushRef="#br1" timeOffset="187191">25188 12250,'0'26,"27"1,-27 26,0 0,53 26,-53-53,26 27,-26-26</inkml:trace>
  <inkml:trace contextRef="#ctx0" brushRef="#br1" timeOffset="187709">25294 12726,'0'27,"0"26,0-27,0 0,0 54,0-54,0 1,0-1,0 27,0-53,0 27,0-1,0 27,0-27,0 1,0 52,0-26,0 0,0 0</inkml:trace>
  <inkml:trace contextRef="#ctx0" brushRef="#br1" timeOffset="187940">25426 13546,'27'0,"-27"27,0 26,0-27,0 1,26 26,27-53</inkml:trace>
  <inkml:trace contextRef="#ctx0" brushRef="#br1" timeOffset="188908">24553 12091,'0'132,"0"-52,0-1,0 1,0-28,0-25,0-27,0 53</inkml:trace>
  <inkml:trace contextRef="#ctx0" brushRef="#br1" timeOffset="189260">24156 12038,'0'53,"0"27,0-28,0 1,0 0,0-26</inkml:trace>
  <inkml:trace contextRef="#ctx0" brushRef="#br1" timeOffset="189613">23813 12118,'0'53,"0"-27,0 27,0-27,0 27,-27 0,27 0,-53 0,53-27,-26-26</inkml:trace>
  <inkml:trace contextRef="#ctx0" brushRef="#br1" timeOffset="189907">23310 12171,'0'26,"0"0,0 54,0-27,0 26,0 0,0-26</inkml:trace>
  <inkml:trace contextRef="#ctx0" brushRef="#br1" timeOffset="190853">22569 11985,'0'0,"-53"53,53-26,0-1,0 27,0 0,-26 0,26-27,0 27,0-26,0-1,0 27,0-26</inkml:trace>
  <inkml:trace contextRef="#ctx0" brushRef="#br1" timeOffset="191160">22172 12065,'0'-27,"-53"-26,53 80,0-1,0 1,0-1,0 54,0-54,0 27,0 0,0 0,0 0,0 0,-26-1</inkml:trace>
  <inkml:trace contextRef="#ctx0" brushRef="#br1" timeOffset="191460">21537 11959,'0'0,"-53"26,53 27,0-26,-26 26,26 0,0 26,0-26,0 26,0-26,0 0</inkml:trace>
  <inkml:trace contextRef="#ctx0" brushRef="#br1" timeOffset="191752">21087 12065,'-26'0,"26"26,0 27,0 0,0 0,-53 0,53 0,0 26,0-26,0 0,0 0,0 0</inkml:trace>
  <inkml:trace contextRef="#ctx0" brushRef="#br1" timeOffset="192045">20558 12091,'0'-53,"0"80,0-1,0 27,0 26,0-26,0 0,0 27,0-27,0-1,0 1,0 0,0 0,0-26,-26-27</inkml:trace>
  <inkml:trace contextRef="#ctx0" brushRef="#br1" timeOffset="192314">20241 12197,'0'26,"0"27,0 0,-53 0,53 27,0-28,0 1,0 27,-27-27,27 26,-53 0</inkml:trace>
  <inkml:trace contextRef="#ctx0" brushRef="#br1" timeOffset="192606">19711 12118,'0'26,"0"1,0 25,0 1,0 0,0 27,0-27,0-1,0 1,0 0,0 27,0-27</inkml:trace>
  <inkml:trace contextRef="#ctx0" brushRef="#br1" timeOffset="193485">22860 12065,'0'-53,"0"53,0 53,0-27,0 1,0 26,0-1,0-25,0-1,0 54,0-54,0 1,0 26,0-1,53-52</inkml:trace>
  <inkml:trace contextRef="#ctx0" brushRef="#br1" timeOffset="193689">23151 11959,'0'53,"0"26,0 1,0-1,0 0,0 1,0-1,0-53</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10:25:01.936"/>
    </inkml:context>
    <inkml:brush xml:id="br0">
      <inkml:brushProperty name="width" value="0.05292" units="cm"/>
      <inkml:brushProperty name="height" value="0.05292" units="cm"/>
      <inkml:brushProperty name="color" value="#00B050"/>
    </inkml:brush>
  </inkml:definitions>
  <inkml:trace contextRef="#ctx0" brushRef="#br0">26273 10768,'0'0,"0"0,0-26,-53 26,27 0,-27-27,26 27,1 0,-1 0,-25 0,25 0,-26 0,0 0,-26 0,26 0,27 0,-1 0,-26 0,27 0,-1 0,-26 0,27 0,-1 0,-26 0,27 0,0 0,-27 0,26 0,1 0,-54 0,54 0,-1 0,-25 53,25-53,-26 0,27 0,-27 27,0-27,0 0,0 0,27 53,-54-53,27 26,-26 27,52-53,-25 53,-28 0,54-53,26 26,-27-26,27 27,-53 26,53-27,-26-26,26 27,-27-27,27 52,-53-25,27-1,-27 27,27-26,-27 26,26-27,-26 27,27-53,26 27,-27-27,27 26,-52-26,52 53,-27-27,27 1,-26-27,26 53,-80-27,54 54,26-54,-27-26,27 26,-53-26,53 53,-26-53,-27 27,53-1,-26-26,26 53,-27-53,27 27,-53-27,53 26,0-26</inkml:trace>
  <inkml:trace contextRef="#ctx0" brushRef="#br0" timeOffset="628.9369">23469 11906,'0'-27,"-53"27,53 27,0-1,0 27,0-26,-27-27,27 53,0-27,0-26,0 27,80-27,-28 0,-25 0,-1 0,27-27,-26 27,26-53,-27 0</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18:40.82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28972 10636,'0'-27,"0"-25,0 25,0 27,0 53,53 0,-53 0,0 0,0 0,26-27,-26 1,0 26,0-27,0 0,0 27,0-26,0-1,27-26,-27 80,0-1,0-53,0 1,53 26,-53-27,0 1,0 26,0-27,26 1,-26 26,0-27,53 0,-53 27,0-26,26-1,-26 27,0-26,0-1,0 27,0-27,53 1,-53 26,0 0,27 0,-27 0,0 0,26-53,-26 79,0-53,53 27,-53-26,0-1,27 27,-27-26,0-1,0 27,53-27,-53 1,0 26,26-27,-26 1,0 26,0-27,53 27,-53-27,0 1,26 26,27 26,-53 1,27-54,-27 27,0-27,0 1,0 52,53-79,-53 27,0-1,0 1,26-27,-26 0</inkml:trace>
  <inkml:trace contextRef="#ctx0" brushRef="#br0" timeOffset="2197">26538 12409,'0'0,"53"0,-27 0,27 0,26 0,-52 0,26 0,-27 0,1 0,26-27,-27 27,1 0,25 0,-25 0,-1 0,27 0,-26 0,-1 0,27 0,-26 0,-1-26,53 26,-26 0,0 0,0 0,0 0,0 0,-27 0,1 0,26 0,-27 0,1 0,26 0,-27 0,1 0,-1 0,27 0,-27 0,1 0,26 0,-27 0,27 0,0 0,26 0,-26 0,-26 0,-1 0,27 0,0 0,0 0,0 0,53-53,-27 53,1 0,-1 0,0-27,1 27,-1 0,0-53,1 53,-1 0,27 0,-27 0,1 0,-1 0,0 0,1 0,-27 0,0 0,0 0,26 0,27 0,-53 0,0 0,0 0,-1-52,1 52,0 0,0 0,0 0,0 0,26 0,-26 0,0 0,-26-27,52 27,-26 0,0 0,-27 0,27 0,-26 0,-1 0,27 0,-26 0,-1 0,27 0,26 0,-26 0,0 0,0 0,-26 0,25 0,-25 0,-1 0,27 0,-26 0,26 0,0 0,26-53,-53 53,1 0,26 0,-27 0,1 0,26-26</inkml:trace>
  <inkml:trace contextRef="#ctx0" brushRef="#br0" timeOffset="11287">29369 12329,'0'0,"0"0,-27 0,-26 0,27 53,-27-26,0 26,0-1,0-25,27 26,-27-27,0 27,0-26,0-27,27 79,-27-79,0 53,26-53,-26 53,27-53,-27 79,0-26,0 0,0-53,27 79,-1-79,-25 53,25-53,-26 53,27-53,-27 53,26-53,1 53,-27-53,26 53,-25-53,52 79,-53-79,53 27,-27-27,27 26,-26-26,26 27,-53-27,53 53,-27-53,-26 26,1-26,-1 53,-27-53,80 27,-26-27,-27 52,26-25,-26-27,53 26,-52-26,52 53,-53-53,26 0,54 0,-1-26,53 26,1 0,-27-80</inkml:trace>
  <inkml:trace contextRef="#ctx0" brushRef="#br0" timeOffset="13335">28972 10557,'0'0,"0"0,0 26,0 27,0 0,26-53,-26 53,0 26,0-52,53 26,-53-27,0 0,0 27,27-26,-27 26,0 26,53-79,-53 27,0-1,0 27,0-27,0 1,26 26,-26 26,53-26,-53 0,0-27,26-26,-26 80,0-54,27 1,-27 26,0-27,0 1,0 52,0-53,0 1,0-1,0 27,0-26,0-1,0 27,0-26,0-1,0 27,0-27,53-26,0-26</inkml:trace>
  <inkml:trace contextRef="#ctx0" brushRef="#br0" timeOffset="14105">32015 11853,'0'-53,"53"53,-53-26,52 26,-25 0,-1 0,27 26,-26 27,-27 0,53 0,-53 0,0 26,0 1,0-1,0-26,-27-27,27 27,-26 0,-27-26</inkml:trace>
  <inkml:trace contextRef="#ctx0" brushRef="#br0" timeOffset="14362">33417 12223,'-27'53,"-52"27,79-54,-53 54,53-28,-79 1,52 0,-26 0,27-26,-1-27</inkml:trace>
  <inkml:trace contextRef="#ctx0" brushRef="#br0" timeOffset="14586">32994 12488,'0'-53,"26"53,80 0,-80 0,1 0,-1 0,27 27,0-27,0 26,26-26,-26 53,0-53,-26 0</inkml:trace>
  <inkml:trace contextRef="#ctx0" brushRef="#br0" timeOffset="15538">28919 10530,'-53'27,"27"-1,-27 27,26-27,-26 27</inkml:trace>
  <inkml:trace contextRef="#ctx0" brushRef="#br0" timeOffset="15748">28760 10583,'80'0,"-54"0,1 0,25 0,1 0,0 0,0 0,0 0,0 0,0-79</inkml:trace>
  <inkml:trace contextRef="#ctx0" brushRef="#br0" timeOffset="16475">29448 10160,'27'0,"-27"26,26 27,-26-26,0 25,53-25,-27-1,27-26,0 0,-26 0,-27-26,0-27,53 27,-53-1,0-26,0 80,0-1,26-26,-26 27,27 25,-27-25,52-1,-52 54,0-27,27 0,-27-1,0 28,0-1,0-52,0-1,-27-26,-25 0,52 0,-27-26,27-54,0 27,-53 0,53 27,0-27,0 27,27 26,-1 0,1 0,25 0,-25 0,-1 0,1 0,26 0,-27 0</inkml:trace>
  <inkml:trace contextRef="#ctx0" brushRef="#br0" timeOffset="17607">27543 10609,'27'0,"26"0,-1 53,28 0,-1 27,53 26,1-1,-1-25,-53-27,54 26,-27 0,-27-52,-26-27,0 53</inkml:trace>
  <inkml:trace contextRef="#ctx0" brushRef="#br0" timeOffset="17908">27279 11086,'0'-80,"0"54,0 26,79 53,-53 0,27 0,0 52,27-25,25 26,1-27,53 0,0-26,0 0,-27-26,-53-27,1 106</inkml:trace>
  <inkml:trace contextRef="#ctx0" brushRef="#br0" timeOffset="18199">26961 11324,'27'0,"-1"26,53 27,-26-26,0 52,53-26,-27 26,27-26,-26-26,25 52,1-26,0 0,-27-53,-26 26</inkml:trace>
  <inkml:trace contextRef="#ctx0" brushRef="#br0" timeOffset="18464">26644 11615,'0'-53,"26"53,0 0,27 0,-26 0,-1 0,27 53,-26 0,26 26,26 1,-53-1,54 27,-27-53,26 26,-26-26,0 0,0-53</inkml:trace>
  <inkml:trace contextRef="#ctx0" brushRef="#br0" timeOffset="18769">26538 12012,'0'-27,"0"-26,0 53,53 0,-53 27,79-1,-26 54,26-27,1 26,26-26,-27 26,27-26,0 0,26-26,0 25,-52-52,-28 80</inkml:trace>
  <inkml:trace contextRef="#ctx0" brushRef="#br0" timeOffset="19048">26379 12329,'0'0,"79"0,-26 0,0 27,0 26,53-27,-27 27,1 0,26-27,-27 27,0-53,1 53,52-53,-53 0,1 0,-27 0,0 0</inkml:trace>
  <inkml:trace contextRef="#ctx0" brushRef="#br0" timeOffset="19459">28046 11430,'53'0,"0"53,0 0,0-1,52 28,-52-27,27 26,-27-26,-1 0,1-27,-26-26,26 53,-27-53</inkml:trace>
  <inkml:trace contextRef="#ctx0" brushRef="#br0" timeOffset="19685">28734 11879,'0'27,"26"-27,-26 79,0-52,0-1,0 1,0 26,0-27,0 1,27 25,26-25</inkml:trace>
  <inkml:trace contextRef="#ctx0" brushRef="#br0" timeOffset="19939">27861 11985,'53'0,"-27"0,0 0,27 0,0 27,-26 26,26-27,-27 1,27 26,-26-1,25 1,-25-26,-1-27,27 0</inkml:trace>
  <inkml:trace contextRef="#ctx0" brushRef="#br0" timeOffset="20180">27596 12118,'0'0,"79"26,-26 1,0 25,27 1,-54 27,27-27,-27 0,27 26,-26-53,26 1,-27 26</inkml:trace>
  <inkml:trace contextRef="#ctx0" brushRef="#br0" timeOffset="20400">27702 12594,'26'0,"1"26,26-26,-27 80,27-27,-26 0,25-1,-25 28,26-27,-27-27,-26 27</inkml:trace>
  <inkml:trace contextRef="#ctx0" brushRef="#br0" timeOffset="20653">27226 12753,'26'79,"27"-26,-27 0,-26 26,80 27,-54-53,27 0,-26 0,-1-53,27 26</inkml:trace>
  <inkml:trace contextRef="#ctx0" brushRef="#br0" timeOffset="20908">26511 12938,'27'0,"-1"0,27 0,-26 53,-1-27,27 27,-53-26,53 25,0-25,-27 26,1-53,26 53,-27-53</inkml:trace>
  <inkml:trace contextRef="#ctx0" brushRef="#br0" timeOffset="21178">26220 12885,'0'-53,"0"53,80 0,-1 26,-53 27,27 27,-26-1,-27-26,79 26,-79 1,53-27,0-27,0-26,26 53,1-53,-1 0</inkml:trace>
  <inkml:trace contextRef="#ctx0" brushRef="#br0" timeOffset="21434">26432 12885,'0'-53,"26"53,1 0,26 0,-27 53,27 0,-53 0,53 0,-53 26,53-26,0-27,-27 27,54-53,-54 0,1 0</inkml:trace>
  <inkml:trace contextRef="#ctx0" brushRef="#br0" timeOffset="21665">26538 12488,'0'0,"26"26,27 54,0-27,-27 26,54 1,-54-28,27 1,-26-53,-1 80,27-80,-26 0,-1 0</inkml:trace>
  <inkml:trace contextRef="#ctx0" brushRef="#br0" timeOffset="21876">26935 12673,'0'0,"0"80,0-27,0-27,53 53,-53-26,26-26,-26 26,79-27,-79 27,53-53,-53 26</inkml:trace>
  <inkml:trace contextRef="#ctx0" brushRef="#br0" timeOffset="22077">27173 12885,'0'26,"0"-26,0 53,26-53,-26 53,80-26,-54 26,0-27,27-26</inkml:trace>
  <inkml:trace contextRef="#ctx0" brushRef="#br0" timeOffset="22386">27173 12726,'-53'0,"53"-26,0 26,0 53,53 0,-27 26,27-26,0 0,0-27,26 27,-26-53,-26 0</inkml:trace>
  <inkml:trace contextRef="#ctx0" brushRef="#br0" timeOffset="22685">27199 11562,'0'-79,"0"26,0 26,27 27,26 0,-1 0,28 106,52 53,-52 0,-28-27,1-26,0 0,-53-27,53-53,-53 27,53-53,-53 27,79-27,-52 0</inkml:trace>
  <inkml:trace contextRef="#ctx0" brushRef="#br0" timeOffset="22934">28258 12144,'52'0,"1"53,-26-53,26 79,-27-26,27-26,-26-1,25-26,-25 53,26-53,0 0,0 0,-27 0,1 0,-27-26</inkml:trace>
  <inkml:trace contextRef="#ctx0" brushRef="#br0" timeOffset="23135">28734 11959,'0'26,"26"27,-26-26,27-1,-27 27,0-26,0-1,26-26,-26 53</inkml:trace>
  <inkml:trace contextRef="#ctx0" brushRef="#br0" timeOffset="23383">28628 11297,'0'27,"53"52,-53 54,0-28,26-25,-26 26,0-27,53 27,-53-53,27-27,26 54</inkml:trace>
  <inkml:trace contextRef="#ctx0" brushRef="#br0" timeOffset="23578">28707 11932,'0'53,"0"-53,0 80,0-54,27 27,-27-26,0-1,53 27,-53-27</inkml:trace>
  <inkml:trace contextRef="#ctx0" brushRef="#br0" timeOffset="23848">27966 11006,'0'27,"0"26,0 53,80 52,-80 1,53-53,-53 26,0-26,0-27,0-52</inkml:trace>
  <inkml:trace contextRef="#ctx0" brushRef="#br0" timeOffset="24050">27781 11774,'27'53,"26"52,0-25,-1 26,1-27,-53 27,27 26,-27-53,0-26</inkml:trace>
  <inkml:trace contextRef="#ctx0" brushRef="#br0" timeOffset="24314">27993 12806,'0'26,"0"27,0 26,0-52,0-1,0 27,0 0,-53 0,53-27,0 1,26-27,1 0</inkml:trace>
  <inkml:trace contextRef="#ctx0" brushRef="#br0" timeOffset="24515">28258 12779,'0'27,"0"52,0-53,-27-26,27 53,-26-53,26 53,-80-53</inkml:trace>
  <inkml:trace contextRef="#ctx0" brushRef="#br0" timeOffset="30314">29845 11244,'-26'0,"-1"0,1 27,26 26,-53 0,53 26,0-26,0-26,26 25,27-52,0 27,26-27,-26 0,0-27,-53 1,53-27,-53 27,0-27,0 0,0 26,0-26,-53 27,27 26,-27 0,53 0,-27 0,27 53,0-27</inkml:trace>
  <inkml:trace contextRef="#ctx0" brushRef="#br0" timeOffset="30612">29951 11086,'0'-27,"0"1,0 79,0 0,0 26,0-26,0 26,0-52,0 26,0 0,0 0,53-27,-53 0,0 27,0-26,0 26,0 0,0-53</inkml:trace>
  <inkml:trace contextRef="#ctx0" brushRef="#br0" timeOffset="30894">30401 11324,'53'0,"26"0,-53 0,1 0,-27 26</inkml:trace>
  <inkml:trace contextRef="#ctx0" brushRef="#br0" timeOffset="31051">30480 11668,'0'0,"0"0,79 0,-26-53,0 53,-53-27</inkml:trace>
  <inkml:trace contextRef="#ctx0" brushRef="#br0" timeOffset="31433">31009 10927,'27'-53,"-1"53,53 0,-52 27,-27-1,0 27,0 0,0 0,0 0,0 0,0-27,-53-26,79 26,1-26,26 0,0 0,0 53,-53-26,0 52,-106 1,26-27,-25 26,25-26</inkml:trace>
  <inkml:trace contextRef="#ctx0" brushRef="#br0" timeOffset="32663">27834 13970,'-53'0,"53"0,-26 53,26-27,0 1,53 25,0-52,79 53,-53-53,1-26,-27 26,-53-53,53 0,-53 27,0-1,-27-52,-26 52,0-26,-26 53,26-26,0 26,27 0,52 26,0-26,27 53,-26-53,-27 80,0-27</inkml:trace>
  <inkml:trace contextRef="#ctx0" brushRef="#br0" timeOffset="33095">27993 13758,'-27'-53,"27"27,0-1,0-26,-52 53,52 27,0 26,26-27,-26 27,26 0,-26 0,0 0,53 26,-53-26,0 0,53 0,-53 26,27 1,-27-27,0-1,53-25,-53 26,26-27,1-26,-27 0</inkml:trace>
  <inkml:trace contextRef="#ctx0" brushRef="#br0" timeOffset="33547">27887 13784,'0'27,"-53"-27,53 26,0 1,-26 26,26 0,0 0,-53-53,53 53</inkml:trace>
  <inkml:trace contextRef="#ctx0" brushRef="#br0" timeOffset="34776">28628 13996,'26'0,"27"0,0 0,-26 27</inkml:trace>
  <inkml:trace contextRef="#ctx0" brushRef="#br0" timeOffset="34972">28707 14340,'27'-26,"-1"26,27 0,0 0,-26 0</inkml:trace>
  <inkml:trace contextRef="#ctx0" brushRef="#br0" timeOffset="35557">29051 14076,'-26'0,"-27"0,106 0,-27 0,1 0,26 0,-27 0,-26 0,27 0</inkml:trace>
  <inkml:trace contextRef="#ctx0" brushRef="#br0" timeOffset="35796">29263 13811,'0'-53,"0"79,0 80,0-26,26-27,-26 0,80-1,-80 28,53-27,-53 0,26 0</inkml:trace>
  <inkml:trace contextRef="#ctx0" brushRef="#br1" timeOffset="49086">26141 11668,'0'0,"0"-53,79 53,27-79,26-1,1-26,-54 27,27 26,-53 53,-27-26,27 26,-53 26,0 0,-26 27</inkml:trace>
  <inkml:trace contextRef="#ctx0" brushRef="#br1" timeOffset="49612">26326 11694,'0'-26,"-26"26,26 26,0-26,53 53,-27-53,0 53,27-53,-26 79,26-26,-27 0,-26 0,53-53,-26 27,-1-27,-26 0</inkml:trace>
  <inkml:trace contextRef="#ctx0" brushRef="#br1" timeOffset="49972">26855 11350,'0'-53,"0"27,0 105,0 1,0-1,-53-26,53 26,-26-26,26 0,0 0,0 26,0-52,0-1,0 1,0 26,0-27,0 1,0-27,0-27</inkml:trace>
  <inkml:trace contextRef="#ctx0" brushRef="#br1" timeOffset="50533">26723 10689,'0'-53,"0"53,26 0,27 0,0 0,-53 26,0 27,0-26,0-1,0 27,53-53,-26 0,26 0,-1 0,-25 0,-1 0</inkml:trace>
  <inkml:trace contextRef="#ctx0" brushRef="#br1" timeOffset="51133">27226 11059,'-53'27,"53"26,-80 26,80 0,0-26,0 0,0-26,0 26,53-53,27 0,-27 0,-1 0,1-53,0 26,-53 1,0-27,0 0,0 26,-26 27,-1-52,1 52,-27 0,27 0,-1 0,-26 0,80-27,-1-26</inkml:trace>
  <inkml:trace contextRef="#ctx0" brushRef="#br1" timeOffset="51441">27173 10742,'0'26,"0"54,0 25,26 28,-26-27,0-27,53 53,-53-52,27-1,-27 0,79-26,-79 27,53-54,-53 1,26-27,-26 52</inkml:trace>
  <inkml:trace contextRef="#ctx0" brushRef="#br1" timeOffset="51802">27702 11350,'0'-26,"53"26,0 0,0 0,26 0,-53 0,-26 26</inkml:trace>
  <inkml:trace contextRef="#ctx0" brushRef="#br1" timeOffset="51966">27808 11668,'0'0,"79"-27,-52 27,25 0,-25 0,26 0</inkml:trace>
  <inkml:trace contextRef="#ctx0" brushRef="#br1" timeOffset="52341">28337 11218,'0'26,"0"1,26-1,-26 54,0-27,0-27,53-26,-53 53,53-53,0 0,0 0,-53-26,0-54,0 27,0 27,-53 26,53-27,-26 27,-1 0</inkml:trace>
  <inkml:trace contextRef="#ctx0" brushRef="#br1" timeOffset="53062">28496 11324,'-27'0,"-26"0,27 0,-1 0,27-53,0 79,0 27</inkml:trace>
  <inkml:trace contextRef="#ctx0" brushRef="#br1" timeOffset="62435">26379 11641,'0'0,"0"-26,-53 26,27 0,-27 0,79 53,1-53,-27 26,53-26,-53 27,26 26,-26-27,53-26</inkml:trace>
  <inkml:trace contextRef="#ctx0" brushRef="#br1" timeOffset="66564">6826 4974,'0'-27,"0"1,0 26,0-27,-53 27,27 0,-1 0,27 53,-79 0,53 0,26-26,0 26,0-53,0 53,53-27,-1 27,-25-27,26 27,-27-26,-26-1,53 27,-53-26,-26-27,-54 0,27 0,27 0,0 0,-54 0,80 0</inkml:trace>
  <inkml:trace contextRef="#ctx0" brushRef="#br1" timeOffset="66942">7011 5000,'0'27,"53"-1,-53 27,27 27,-27-54,53 0,-53 27,26-53,-26 53,53-53,-26 27</inkml:trace>
  <inkml:trace contextRef="#ctx0" brushRef="#br1" timeOffset="67131">7197 5000,'0'-53,"0"0,0 53,26 106,-26-26</inkml:trace>
  <inkml:trace contextRef="#ctx0" brushRef="#br1" timeOffset="67453">7594 5503,'26'53,"0"-53,27 0,-26 0,-27-27,26 1,-26 0,0-27,53 53,-53-27,27 27,-27 80,53-54,-53 0</inkml:trace>
  <inkml:trace contextRef="#ctx0" brushRef="#br1" timeOffset="67970">8202 5133,'0'26,"0"27,-26 26,26 1,0-27,0 0,0-1,26-25,1-27,25 53,1-53,27 0,-27-53,-27 26,-26-25,53-28,-53 27,0 27,-26-1,-1 27,27 0,0 53,0 0,27 0,52 0,-79-27,53 27</inkml:trace>
  <inkml:trace contextRef="#ctx0" brushRef="#br1" timeOffset="68871">9102 4815,'0'27,"0"25,26-25,-26 26,27-27,-27 27,0 0,0 27,53-28,-53 28,0-27,0 0,26-53</inkml:trace>
  <inkml:trace contextRef="#ctx0" brushRef="#br1" timeOffset="69464">9525 4815,'26'0,"-26"-26,0 52,53 53,-53 80,0 26,0 1,53-28,-53-78,27-27,-27-27,53-26,-27 0,-26-53,53-53,-53 1,0-1,0 26,0 54,0 26,0 26,27 27,25-26,-25 26,-1-53,27 0,-26 0,-1 0,27 0,-26-27,-27 1,-80-27,80 79,0 27,27-53,-27 53,26-53,-26 53,27 0,52-53,-53 0</inkml:trace>
  <inkml:trace contextRef="#ctx0" brushRef="#br1" timeOffset="69951">8864 5159,'52'-53,"-25"53,26 0,0 0,-27 0,1 0,52 0,80 0,-27 0,27 0,-53 0,52-53,-52 53,-26 0,-27 0</inkml:trace>
  <inkml:trace contextRef="#ctx0" brushRef="#br1" timeOffset="70954">10795 4736,'0'-27,"26"107,-26 25,27 1,-27 0,79 0,-79-27,53 1,-53-1,27-26,-27 0,53-27,-53 1,0 52</inkml:trace>
  <inkml:trace contextRef="#ctx0" brushRef="#br1" timeOffset="71240">11033 5000,'-53'-26,"106"26,0 26,0-26,-27 53,27 0,-53-26,0-1,0 27,0 0,-53 0,-52-27,52 27,26-26,-26-27</inkml:trace>
  <inkml:trace contextRef="#ctx0" brushRef="#br1" timeOffset="71555">11483 5053,'0'27,"53"26,-53 26,0-26,26 0,-26 0,53-53,-53 53,0-53,0-80,0 1,0 0,0 26,0 0,27 53,26 0,-27 0</inkml:trace>
  <inkml:trace contextRef="#ctx0" brushRef="#br1" timeOffset="71818">12012 5106,'0'80,"0"-80,0 26,0 27,0 0,0 0,27 0,-1-53,27 26,0-26,-53 0</inkml:trace>
  <inkml:trace contextRef="#ctx0" brushRef="#br1" timeOffset="71990">12039 4868,'0'-26,"0"26,0 52,0 54</inkml:trace>
  <inkml:trace contextRef="#ctx0" brushRef="#br1" timeOffset="72312">12435 5477,'0'26,"0"27,53-53,-26 0,-1 0,-26-53,53-26,-53 26,27 26,-27-26,53 53,-1 0,-52 53,27-53,-27 53,26-26,-26 26,0-27,0 0</inkml:trace>
  <inkml:trace contextRef="#ctx0" brushRef="#br1" timeOffset="73324">13256 5106,'0'-53,"0"53,0-26,0-1,-80 27,80 27,-53 26,53 0,-53 26,53-26,0 26,0-26,0 0,0-26,0-27,53 52,27-52,-1 0,27 0,-27-52,1-1,-54 0,-26 0,53 0,-53 26,-26 27,26 0,0 53,0-26,26-27,-26 53,53-53,-27 53,27-53,-26 26,-1-26,-26 27,53-27</inkml:trace>
  <inkml:trace contextRef="#ctx0" brushRef="#br1" timeOffset="73505">13679 4815,'-53'-26,"53"79,0-27</inkml:trace>
  <inkml:trace contextRef="#ctx0" brushRef="#br1" timeOffset="74750">13917 4842,'0'26,"0"27,53 0,-53 26,26 1,-26 25,53 28,-53-54,53 0,-53-26,27 27,-27-54,0 1,53-27,-53 53,0-27</inkml:trace>
  <inkml:trace contextRef="#ctx0" brushRef="#br1" timeOffset="75034">14049 4974,'0'0,"0"26,80-26,-80 27,53-27,-53 26,26-26,-26 53,0 0,0-26,0-27,0 52,-53 1,53-26,-53 26,53-27</inkml:trace>
  <inkml:trace contextRef="#ctx0" brushRef="#br1" timeOffset="75650">14552 5265,'0'0,"0"26,-79-26,79 53,0-26,0-1,26-26,27-26,0-27,-27 53,-26 0,27 0,26 53,-27-53,27 0,0 0,27 53,-28-53,-25-27,26-26,-53 0,53-26,-53-53,0 52,0-26,0 1,-27 52,27 0,-26 53,26-27,-53 27,53 0,0 53,0 0,0 0,26 0,-26 26,53-26,-53 0,53 53,-53 0,53-27,-53-26,0 0</inkml:trace>
  <inkml:trace contextRef="#ctx0" brushRef="#br1" timeOffset="76789">16087 5212,'0'-53,"0"27,0-1,0 27,0-26,-27-27,-52 26,52 27,1 0,26 0,-53 0,53 27,0-1,0 27,0-26,0-1,0 27,26-53,-26 53,0-27,27 27,-1-53,54 0,-54 0,1-26,-27-1,79-26,-79 27,0 0,0-27,0 26,53 27,-53 0,26 0,-26 80,53-54,-53 0,0 27,0-26,0-1,0 27</inkml:trace>
  <inkml:trace contextRef="#ctx0" brushRef="#br1" timeOffset="77074">16378 5318,'53'-53,"-27"26,27 27,-27 0,-26 27,0-1,-26-26,26-53,0 27,26 0,1 26,-1 0,-26 0,0 26,53-26</inkml:trace>
  <inkml:trace contextRef="#ctx0" brushRef="#br1" timeOffset="77755">17066 4921,'0'-53,"-53"53,0 0,26 0,27 26,-53 1,53 26,-52-27,52 1,26 52,53-79,-52 0,26 0,0-26,-53-27,26 53,-26-27,0 27,53 27,-53 26,53 0,-53 0,53 52,-53-25,0-1,-27 0,-26 1,27-1,-27-26,0-26,0-27,0 53,27-53,-1 0,27-27,-52-26,52 0,0 0,0 0,26-26,0 26,27 0,-26 0,26 53,-53-26,53 26</inkml:trace>
  <inkml:trace contextRef="#ctx0" brushRef="#br1" timeOffset="78740">17489 5080,'0'26,"0"1,0-1,0 1,0 52,0-26,0-27,0 1,26-27,-26 53,53-53,-26 0,-27-27,53 27,-53-79,53 52,-53 1,0-53,0 52,0 1,0 52,0 27,0 0,26 26,-26-52,53-1,-53 27,26-53,-26 53,27-53</inkml:trace>
  <inkml:trace contextRef="#ctx0" brushRef="#br1" timeOffset="79856">17912 5186,'0'0,"0"79,0-26,0-27,0 1,53 26,-53 0,27-53,-27 0,0-53,53 26,-53 1,0 26,26 0,-26 53,27 0,25-53,-25-27,-27 1,0-27,0 0,26 53,-26 26,80-26,-80 27,53-27,0 26,-1-26,28 0,-27 0,0 0,-27 0,27-26,-53-27,27 26,-27-26,0 27,0 0,0-1,0 54,0-1,-53-26,53 53,-27 26,27-52,27-27,-1 0,27 0,-27 0,1 0,26 0,-27 0,1 0,26 0,-27-27,1 27,25 0,-52 27,27-27,-1 0,27 0,0 0,-53-27</inkml:trace>
  <inkml:trace contextRef="#ctx0" brushRef="#br1" timeOffset="80104">19447 4842,'0'-80,"0"54,0 79,0 26,0 0,0 54,0-1,0-26,53 0,-53-53,0-27,0 27,0-106</inkml:trace>
  <inkml:trace contextRef="#ctx0" brushRef="#br1" timeOffset="80276">19235 5027,'0'0,"27"0,-1 0,54 0,-28 0,1 0,0 0,0 0</inkml:trace>
  <inkml:trace contextRef="#ctx0" brushRef="#br1" timeOffset="81357">20188 4683,'-27'-27,"27"27,0 53,0 27,27-1,-27 27,79 0,-79 52,53-78,-53-1,53-26,-53 0,26-79,-26-1,0-26,0-26,53-27,-53 53,53 27,-53-27,27 53,-1 26,27 1,-53 26,27-27,-27 0,0 27,52 0</inkml:trace>
  <inkml:trace contextRef="#ctx0" brushRef="#br1" timeOffset="81898">21087 5106,'0'-26,"0"26,0-53,-26 53,-54 26,80 1,0 26,0 0,53-53,0 0,-26-53,26 53,0 26,-27-26,27 53,53-53,-27 0,-26 0,0 0,0-79,-53 52,79-52,-79 52,0-26,0 53,-79 0,52 0,27 0,0 53,27 0,-1 0,27 27,-53-54,53 0,-53 54,0-27,-79-27,-80 27,0-53</inkml:trace>
  <inkml:trace contextRef="#ctx0" brushRef="#br1" timeOffset="82979">22886 5133,'0'-27,"0"1,0-27,0 0,-26 53,-27 0,-26 0,26 26,0 1,0 26,27-27,26 1,-27-27,27 53,0-27,106-26,-53 0,26-26,-26 26,-26-53,25 53,-52-80,27 80,26 53,-53-26,79-27,-26 79,0-26,-53-27</inkml:trace>
  <inkml:trace contextRef="#ctx0" brushRef="#br1" timeOffset="84099">23918 4656,'0'-26,"0"52,0 27,0 0,0 0,27 26,-27-26,0 0,0 0,26 0,-26 0,53-53,-53 0,27 0,-27-53,26 53,27 0,-27 0,1 0,26 0,-53 27,26-27,-26 26,0 27,0-27,-26-26,-27 80,0-80,0 26,0-26,27 0,-27-26,53-27</inkml:trace>
  <inkml:trace contextRef="#ctx0" brushRef="#br1" timeOffset="84389">24421 5106,'53'0,"0"0,-27 0,-26 27,53-1,-53 27,53 0,-53-27,0 27,0-26,0-1,0-79,0 0,0 0,0 1,0-1,27 53,-27-53,26 53,27 0,-27 0</inkml:trace>
  <inkml:trace contextRef="#ctx0" brushRef="#br1" timeOffset="84981">25453 5027,'0'-53,"-27"53,27-27,-26 27,0 0,-80 0,79 53,-26-26,27 26,26-27,-27 1,27 26,0-1,0-25,0-27,80 0,-54 0,27 0,-26 0,26 0,-53-53,52 27,-52-1,27 27,-27 27,53-1,-53 27,79 26,-79 1,27-27</inkml:trace>
  <inkml:trace contextRef="#ctx0" brushRef="#br1" timeOffset="85311">25718 5397,'0'0,"52"27,-52 78,0-52,27-53,-27-26,53-80,-53 0,26 27,-26 26,0 27,53 26,-53 52,27-25,-27 26,53 26,-53-52,26-1,-26 27</inkml:trace>
  <inkml:trace contextRef="#ctx0" brushRef="#br1" timeOffset="85927">26538 5159,'53'0,"-53"-53,0 27,-53 26,26 0,1 0,-27 0,26 0,-52 106,79-80,0 0,0 54,0-54,27 1,-1 26,53-53,-26 26,0-26,0 0,26 0,-52-53,26 0,-27-26,-26-27,53 0,-53 53,0 0,0 27,0-27,0 79,0 27,0 0,0 0,0 0,27 27,-27-28,0-25,53-27,-53 26,53-52,-53-1,52 27,-52-52,80 104,-80-25,53 26,-53-27,53 1,-53 26,0-27</inkml:trace>
  <inkml:trace contextRef="#ctx0" brushRef="#br1" timeOffset="87214">28099 4894,'0'-26,"0"26,0-26,-27 26,1 0,-27 0,0 26,0 27,53-27,-26 27,26 0,0 27,0-27,53-1,52 1,-25 0,-1-53,-26 27,26-27,-26 0,-26-27,26-26,-53 27,26-1,-26-25,0 104,0-25,0-1,53 27,-53-26,79-27,-79 26,27-26,-27 0,26-26,-26-54,0 27,0 1,0 25,53 27,27 53,-27 0,52-53,-52 26,0-26,0 0,0 0,0 0,-27-79,27 0</inkml:trace>
  <inkml:trace contextRef="#ctx0" brushRef="#br1" timeOffset="87453">29342 4683,'0'0,"0"26,0 1,0-1,0 54,0-28,0 1,0 27,0-1,53-26,-53 53,27-27,-27 1,0-54</inkml:trace>
  <inkml:trace contextRef="#ctx0" brushRef="#br1" timeOffset="87656">29131 4974,'0'0,"26"0,1 0,52 0,-26 0,0 0,0 0,-27 0,-26 0</inkml:trace>
  <inkml:trace contextRef="#ctx0" brushRef="#br1" timeOffset="89705">7408 6138,'0'0,"0"26,0 27,27 27,-27-27,53 0,0 0,-27-27,1-26,25 53,-25-53,26 0,-53-27,0-25,0-1,0 0,0 0,0 79,53 1,-27 26,27-53,-26 26,-1-26,27 0,-53 0,0-53,-26-53,26 27,-53 26,0 0,53 0,-53 53,53-26</inkml:trace>
  <inkml:trace contextRef="#ctx0" brushRef="#br1" timeOffset="90222">8123 6006,'0'106,"0"-80,0 27,53 0,-53 26,26-26,-26-26,79 26,1-27,-27-26,0-53,-53 27,26-27,-26 26,0 27,53 0,0 80,-27-80,-26 53,53-53,0 0,-53 26,27-26,-1-26,-26-27,0 0,0 0,0 106,53 0,-53-27,53 1,26 25,-26-52,-26 0,-1 0,27 0,-26-52,-27 25,0-26</inkml:trace>
  <inkml:trace contextRef="#ctx0" brushRef="#br1" timeOffset="90492">9181 6085,'0'-53,"-26"53,26 27,0-1</inkml:trace>
  <inkml:trace contextRef="#ctx0" brushRef="#br1" timeOffset="91143">9604 6244,'0'26,"-53"-26,27 53,-27-26,53 26,0-27,0 1,27 25,-1-25,27-27,0 53,0-53,0 0,0 0,26-27,-53 1,-26-27,53-53,-53 0,0 0,0 1,0-28,0 80,-26 53,26 53,0 27,0-27,0 26,26-26,-26 0,53 0,-53-27,53-26,-53 27,53-27,-26-27,-27 1,0-27,52 53,1 0,-26 53,26-27,-27 27,27-26</inkml:trace>
  <inkml:trace contextRef="#ctx0" brushRef="#br1" timeOffset="91888">11271 6164,'0'-52,"0"52,0 26,0 53,0-52,0-1,0 27,53-53,0 27,0-27,0 0,26 0,-52 0,-1 0,-26-80,0 1,0 52,0-25,0 52,-26 0,26 0,0 52,0-25,26 26,27 0,0-27,-26 27,25 0,-52-26,-26 25,-80-52,0 53,27-53,26 0</inkml:trace>
  <inkml:trace contextRef="#ctx0" brushRef="#br1" timeOffset="92068">11377 5926,'0'-79,"-26"26,26 27,-27 26,27 26,-53 27,53 0</inkml:trace>
  <inkml:trace contextRef="#ctx0" brushRef="#br1" timeOffset="92898">12383 5900,'0'-53,"0"27,0 52,0 0,0 27,0 0,0 53,52-53,-52 0,0 0,0 0,27 0,-27-27,0 1,0 26,0-27</inkml:trace>
  <inkml:trace contextRef="#ctx0" brushRef="#br1" timeOffset="93408">12806 5768,'0'-27,"26"27,-26 80,0-1,0 27,53-27,-53 0,0-26,27 0,-27-26,79-27,-79 53,53-53,-27 0,1 0,26 79,0-26,0-53,-27 53,27-53,26 0,-26 0,0 0,0 0,-26 0,-27-53,0 27,53-27,-53 0,0 26,-27 27,27-26,-53 26,0 0,53 0,0 26,53 27,-26-26,-1 26,53-53,-26 52,0-52,-26 0</inkml:trace>
  <inkml:trace contextRef="#ctx0" brushRef="#br1" timeOffset="93731">11774 6112,'0'0,"0"0,53-53,26 53,80-53,26 53,0 0,1-53,-54 53,27 26,-1-26,-78 53</inkml:trace>
  <inkml:trace contextRef="#ctx0" brushRef="#br1" timeOffset="94848">14393 5662,'0'-27,"0"1,-26 26,26 26,53 54,0 52,-53 27,79 26,-79 0,79-53,-79-52,80-1,-80-26,26 0,-26-27,27-26</inkml:trace>
  <inkml:trace contextRef="#ctx0" brushRef="#br1" timeOffset="95118">14526 5953,'0'0,"53"0,26 53,-79-27,26-26,-26 53,0 26,-26-26,-27-26,53 26,-53-27,53 27</inkml:trace>
  <inkml:trace contextRef="#ctx0" brushRef="#br1" timeOffset="95711">15240 6191,'-26'-27,"26"-25,-27 52,27-53,-26 53,-27 0,-27 0,54 0,-27 53,27-27,-1 27,27-27,-53-26,53 53,0-26,0 26,27-53,26 0,-1 0,1 0,0 0,0 0,-26 0,-1 0,-26-27,53 27,-53-53,0 27,26 26,1 0,-27 26,79 27,-52 27,26-27,-53-27</inkml:trace>
  <inkml:trace contextRef="#ctx0" brushRef="#br1" timeOffset="95959">15637 6429,'0'27,"0"25,0-52,0-52,0-1,79-27,-52 1,26 52,-27-52</inkml:trace>
  <inkml:trace contextRef="#ctx0" brushRef="#br1" timeOffset="96198">15954 5900,'0'-27,"0"54,27 52,-27 1,53-1,-53 0,53 27,-53 27,26-54,-26-26,53 0,-53-27,27-26</inkml:trace>
  <inkml:trace contextRef="#ctx0" brushRef="#br1" timeOffset="96386">15901 6244,'0'0,"0"-27,53 27,0 0,-26 0,-1 0,27 0,0 53</inkml:trace>
  <inkml:trace contextRef="#ctx0" brushRef="#br1" timeOffset="97382">17251 6112,'-53'-53,"26"53,27 26,-52 27,52-27,0 1,0 26,26-53,0 53,1-53,26 0,-53-27,26-52,-26 26,0 0,0 0,-26 0,-27 0,26 53,27-26,-26 26,26 53,0 0,0-27,53 27,0-26,53-27,26 0,-26 0,-27 0,-26-53,0 26,-27-52,-26 26,0 0,0 0,0 0,0 27,0 26,0 0,0 53,0-27,0 27,0 0,0 53,27-27,-27 27,0 53,0-53,53-1,-53 1,26-26,-26-28,0-25</inkml:trace>
  <inkml:trace contextRef="#ctx0" brushRef="#br1" timeOffset="97585">17621 6376,'27'0,"-1"0,27 0,26-53,27 53,-26 0,-1 0</inkml:trace>
  <inkml:trace contextRef="#ctx0" brushRef="#br1" timeOffset="98132">18785 5688,'0'0,"0"27,0 26,0-27,0 1,0 52,0-26,0 0,0 0,0 0,80 52,-80-25,0-27,26-27</inkml:trace>
  <inkml:trace contextRef="#ctx0" brushRef="#br1" timeOffset="98666">19209 5662,'53'0,"-53"53,53 53,-53 52,0-25,0 25,0-25,0-1,0-79,26-27,27-26,-27 0,27-53,0-79,-53 26,80 27,-80 26,0 79,0 27,53 0,-1 0,54 0,-26-53,-1 53,-26-53,0-26,-27-1,27-52,-53-1,0 1,0 26,-26 0,-1 53,1 0,-27 0,0 27,53 25,0 28,27 52,25-52,1-1,0-53,0-26,0 0,0 0</inkml:trace>
  <inkml:trace contextRef="#ctx0" brushRef="#br1" timeOffset="98973">18336 5953,'26'-53,"27"26,-27 27,27 0,27 0,52 0,0 0,27 0,-27 0,27 27,26-27,-79 0</inkml:trace>
  <inkml:trace contextRef="#ctx0" brushRef="#br1" timeOffset="100023">21193 5847,'0'0,"0"26,0 54,0-27,0-27,53 27,-53 0,27-27,25 54,1-80,-26 0,26 0,-53-80,79 28,-79 25,27-26,-1 80,53 26,-26-1,0-78,-53 0,0-27,0-27,0 1,0 0,-26 26,26 26,-27 27,27 53,0 26,53-26,0-53</inkml:trace>
  <inkml:trace contextRef="#ctx0" brushRef="#br1" timeOffset="100338">22225 6112,'79'0,"-26"0,0 0,0 0,0-27,-53 1,27-27,-27 26,0 1,0-27,0 53,-27-27,-26 27,27 0,-1 0,-26 0,53 0,-26 53,26 0,0 0,0 0,0 0,0 26,0-26,79-26,-52-27,-27 53,53-53</inkml:trace>
  <inkml:trace contextRef="#ctx0" brushRef="#br1" timeOffset="101067">23019 6138,'0'-79,"0"26,0 26,0 1,-27 26,1 0,-27 0,0 0,-26 0,26 53,0-27,0 27,53-26,0-1,0 27,26-27,1-26,52 0,1 0,-28 0,28-53,-54 1,-26 25,80-26,-80-26,0-1,0 1,0 0,0-1,0 1,0 26,-27 0,27 80,0 52,0 0,0 1,0-1,27 0,-27 1,0-1,26 27,-26-27,80-26,-54 0,27 0,-27-53,1 0,26 0</inkml:trace>
  <inkml:trace contextRef="#ctx0" brushRef="#br1" timeOffset="101868">23601 5979,'0'-53,"0"-26,0 26,0 27,-27 26,-26 0,27 53,-27-27,27 27,26-27,-53 1,53 52,26-79,54 0,-54 0,27-26,0 26,0-27,-27 27,27 0,-53 53,0 27,0 25,0 134,0-54,-26-53,26 27,-53-27,0-53,53-52,-27-27,-26 0,1-53,-1-79,53 52,-27 1,27-27,0 27,0 26,0-27,27 54,52 26,27 0,53 0,-1 0,1 0,-80 0,1 0,-27-53,0 53,-53-26,26 26,-26-80,0 54,-26-54,-27 80,26-26,1 26,26 26,0 27,26 0,1 0,26 0,-53 26,53-52,-53-1,53-26,-53 80,52-80,1 0,0 0</inkml:trace>
  <inkml:trace contextRef="#ctx0" brushRef="#br1" timeOffset="102048">25109 6376,'0'-53,"26"53,1 0,-27 27</inkml:trace>
  <inkml:trace contextRef="#ctx0" brushRef="#br1" timeOffset="104209">18812 13097,'0'0,"26"0,54 0,-54 26,27-26,26 0,1 0,-1 0,1 0,-1 0,0 0,-26-26,0 26,0 0,-26 0,-1 0,27 0,-27 0,1 0,26 0,-53 0</inkml:trace>
  <inkml:trace contextRef="#ctx0" brushRef="#br1" timeOffset="104675">20241 13070,'26'0,"1"0,52 0,-26 0,-27-53,1 53,26 0,-27 0,27 0,0 0,26 0,-26 0,0 0,-26 0,-1 0,27 0,0 0,-27 0,27 0,-26 0,-1 0,27 0,-53 0,27 0,-1 0</inkml:trace>
  <inkml:trace contextRef="#ctx0" brushRef="#br1" timeOffset="105207">21616 13017,'27'0,"-1"0,54 0,-54 0,1-53,26 53,0 0,-1 0,-25 0,26 0,-27 0,1 0,26 0,-27 0,-26-26,27 26,25 0,-52 26,-52-26</inkml:trace>
  <inkml:trace contextRef="#ctx0" brushRef="#br1" timeOffset="111372">3334 15160,'0'-53,"0"27,0-1,0 27,0 53,0 0,0 27,26-27,-26 26,53 0,-53-26,80-26,-54-27,-26 26,53-26,0 0,-53-26,53-1,-53-26,0 0,0 27,26 26,-26 53,80-27,-54-26,0 80,54-80,-80-53,0-27,0 1,-53 0,53-1,-53 27,53 27,-26 26,26 0,0 53,0 26,26-79,27 0</inkml:trace>
  <inkml:trace contextRef="#ctx0" brushRef="#br1" timeOffset="112234">4075 14922,'0'-26,"0"105,0 27,53 26,-53-26,79 26,-79 27,79-53,-52-27,26-52,-53-1,53-26,-27 0,-26-53,0 0,0-26,0 26,0 27,26 26,27 0,-26 53,26-53,-27 52,27-52,-26 0,26 0,-53-52,52-28,-52-26,0 53,0 27,-26 26,26-26,-26 26,-27 26,53 0,0 27,0-26,0-1,53-26,-53 53,52-53,1 0,0 0,0 53,-26-26,26 25,-27-52,-26-52,26-1,27 53,-53-27,27 27,26 0,0 53,-27-26,27 52,-53-53</inkml:trace>
  <inkml:trace contextRef="#ctx0" brushRef="#br1" timeOffset="113186">5900 15213,'0'-26,"0"26,-26 79,26-26,0 0,-53-27,53 27,0-26,26-27,80 0,-53-27,0-26,26 1,-79-1,53-27,-53 27,0 0,0 0,-53 53,53-26,-26 26,-53 0,26 0,26 79,27-26,0-26,0 26,0-27,0 1,53-27,26 53,27-53,-26 0</inkml:trace>
  <inkml:trace contextRef="#ctx0" brushRef="#br1" timeOffset="113441">6694 15134,'0'-53,"26"53,27 0,0 0,0 26,-26 54</inkml:trace>
  <inkml:trace contextRef="#ctx0" brushRef="#br1" timeOffset="113605">6879 15398,'27'0,"-27"0,53 0,-27 0,0 0,27 0</inkml:trace>
  <inkml:trace contextRef="#ctx0" brushRef="#br1" timeOffset="113897">7382 15081,'0'-27,"0"54,53-1,-53 27,53-26,-53-1,53 27,0-26,-27-27</inkml:trace>
  <inkml:trace contextRef="#ctx0" brushRef="#br1" timeOffset="114102">7699 15002,'0'0,"27"0,-27 52,53 1,-53 0,26-53,-26 27</inkml:trace>
  <inkml:trace contextRef="#ctx0" brushRef="#br1" timeOffset="114438">7752 14790,'0'26,"-26"-26,26 53,-27-53,-26 27,1-27,-1 0,-27 0,27 0,27 0,-1 0,27-53,-79 53,53 0,26 26,0 27,0-26,0-1,0 27,0-27,26 1</inkml:trace>
  <inkml:trace contextRef="#ctx0" brushRef="#br1" timeOffset="114731">8334 14578,'0'53,"0"27,0-1,0 0,0 1,0-1,0-26,0 26,0-26,0 0,-26 0,26 0,0 0</inkml:trace>
  <inkml:trace contextRef="#ctx0" brushRef="#br1" timeOffset="115076">8493 15107,'53'0,"-26"0,-27 27,0 26,0 0,0 0,0 0,0-27,0 27,0-53,52 0,28-27,-27 27,0 0,-27 0,53 0</inkml:trace>
  <inkml:trace contextRef="#ctx0" brushRef="#br1" timeOffset="115242">9260 15293,'0'53,"0"-1,0 1,0 0,-52-53</inkml:trace>
  <inkml:trace contextRef="#ctx0" brushRef="#br1" timeOffset="116185">10213 15054,'-27'0,"-25"0,-1 27,53-1,-27 27,27-26,0-1,0 27,27-53,26 27,-1-27,28 0,-54-27,27-26,-26 27,-27-1,0-26,0 0,-27 27,-26 26,27 0,-1 0,1 0,26 0,0 26</inkml:trace>
  <inkml:trace contextRef="#ctx0" brushRef="#br1" timeOffset="116417">10134 14869,'0'27,"0"-1,0 1,0 52,0-26,0 0,52 0,-52 26,0 1,0-1,27-26,-27 0</inkml:trace>
  <inkml:trace contextRef="#ctx0" brushRef="#br1" timeOffset="116674">10795 15160,'26'0,"-26"-53,80 53,-54 0,27 0,0 0,-26 0,26 0,-53 27,-27-27</inkml:trace>
  <inkml:trace contextRef="#ctx0" brushRef="#br1" timeOffset="116831">10980 15451,'27'-26,"-1"26,27-79,-26 79,25 0,-25-27</inkml:trace>
  <inkml:trace contextRef="#ctx0" brushRef="#br1" timeOffset="117153">11456 14949,'53'0,"-26"0,-27 53,0-27,0 0,0 27,0-26,0-1,-53 27,106-53,0 0,26-26,-26 26,0 0,0 53,-53-27,0 27,-27 26,-25 1,-28-80</inkml:trace>
  <inkml:trace contextRef="#ctx0" brushRef="#br1" timeOffset="117319">12541 15293,'0'79,"0"-26,-53 26,0-79</inkml:trace>
  <inkml:trace contextRef="#ctx0" brushRef="#br1" timeOffset="120159">15134 14367,'0'26,"0"27,0 26,-26 27,26-26,0-28,-27 1,27 0,0 0,-26-53,26 53,0-79,0-27,0-27,0 1,0-27,0 0,0 0,26 1,-26 78,53-26,-26 27,26 26,-27 0,27 0,-53 53,53-27,-53 27,79-26,-79 25,27 28,-27-27,79 0,-79 0,27 26,-27-26,0-27</inkml:trace>
  <inkml:trace contextRef="#ctx0" brushRef="#br1" timeOffset="120410">15187 14605,'0'-27,"-53"27,80-53,-1 53,27 0,0 0,26 0,1 0,-1 0,-52-26</inkml:trace>
  <inkml:trace contextRef="#ctx0" brushRef="#br1" timeOffset="120694">15954 14049,'-53'0,"27"79,-27-26,27 27,26-1,-53 0,53 54,0-54,26 1,1-1,52 0,-26-26,53 0,-27-53,-26 0</inkml:trace>
  <inkml:trace contextRef="#ctx0" brushRef="#br1" timeOffset="121097">16378 14023,'26'-53,"1"106,-27-27,53 1,-53 52,26-26,-26 0,53 0,-53 0,53-53</inkml:trace>
  <inkml:trace contextRef="#ctx0" brushRef="#br1" timeOffset="121301">16775 14023,'0'0,"26"0,-26 79,79-26,-26 0,-53 26,53-52,-53-1</inkml:trace>
  <inkml:trace contextRef="#ctx0" brushRef="#br1" timeOffset="121623">17013 13599,'0'53,"0"0,-27-53,27 27,-79-27,52 0,-25 0,25 0,1 0,-27-27,26 27,-26-79,0 79,0 0,27 0,26 53,-53 0,53-1,-26 1,26 27</inkml:trace>
  <inkml:trace contextRef="#ctx0" brushRef="#br1" timeOffset="122019">16351 14790,'0'0,"53"0,0 0,53-53,0 53,53 0,-1-53,-25 53,25-53,-52 53,-26 0,-54 0,-26 27</inkml:trace>
  <inkml:trace contextRef="#ctx0" brushRef="#br1" timeOffset="122314">16986 14922,'53'0,"0"0,0 80,-53-54,0 0,0 1,0 52,79-79,27-26,27-27,-54 0,0 27,-26-54</inkml:trace>
  <inkml:trace contextRef="#ctx0" brushRef="#br1" timeOffset="122553">17621 14076,'53'0,"-26"0,-27 26,79 106,-79-26,0 0,0 0,0 0,0 52,0-52,0 0,0 0,-26-53,26-27,-27-26</inkml:trace>
  <inkml:trace contextRef="#ctx0" brushRef="#br1" timeOffset="123235">18124 14525,'0'-53,"132"53,-26 0,0 0,-27 0,-26 0,0 0</inkml:trace>
  <inkml:trace contextRef="#ctx0" brushRef="#br1" timeOffset="123498">18362 14234,'-53'0,"53"53,0-26,27-1,-27 27,0 53,26-27,-26 1,53-1,-53-53,26-26</inkml:trace>
  <inkml:trace contextRef="#ctx0" brushRef="#br1" timeOffset="123812">19103 14128,'0'-26,"0"79,26-27,-26 27,53 53,-53-27,0 1,0-27,27-27,-27 27,0-26</inkml:trace>
  <inkml:trace contextRef="#ctx0" brushRef="#br1" timeOffset="124246">19156 14023,'0'-27,"26"27,54-53,-27 53,0 0,26 0,-53 0,27 80,-53-54,0 1,0 25,-53-25,27 26,-27-27,53 27,0-26,26-27,27 53,0-53,27 79,-54-79,-26 26,27-26,-27 27,0-27,-53 53,-27-53,1 0,26 53,0-53,0 53</inkml:trace>
  <inkml:trace contextRef="#ctx0" brushRef="#br1" timeOffset="124517">20452 14155,'27'-27,"26"27,-53-26,79 26,-52 0,25 26,-52 1,-52 26</inkml:trace>
  <inkml:trace contextRef="#ctx0" brushRef="#br1" timeOffset="124658">20452 14525,'106'-53,"-53"27,-26 26,25-53,1 53</inkml:trace>
  <inkml:trace contextRef="#ctx0" brushRef="#br1" timeOffset="125109">21960 13573,'27'0,"26"-53,-27 53,1 0,-1 0,27 0,-53 26,27 1,-27 26,0-27,0 27,-53 26,-27-26,54-26,-1 26,27 0,0-27,27-26,52 53,1-53,-28 53,1-53,-53 26,0 1,0-1,-53 27,-79 0,-53 27,-53-28,106-52</inkml:trace>
  <inkml:trace contextRef="#ctx0" brushRef="#br1" timeOffset="128673">4895 16642,'0'53,"0"-27,0 27,-27 0,27 0,0 0</inkml:trace>
  <inkml:trace contextRef="#ctx0" brushRef="#br1" timeOffset="128853">5106 16721,'0'0,"0"53,0 0,0 0,0 0,0 0</inkml:trace>
  <inkml:trace contextRef="#ctx0" brushRef="#br1" timeOffset="130391">6403 16668,'-27'0,"27"27,0 52,0 1,0 25,0-25,0-27,0 0,0-27,0 27,53-26,0-27,0-53,-53 0,27-27,-27 1,0 0,0-27,0 0,0 27,0 26,-53 0,26 53,27 26,-53 1,53-1,0 27,0-27,0 1,0 26,0 0,53 0,27 0,-27-53,26 0,-53 0</inkml:trace>
  <inkml:trace contextRef="#ctx0" brushRef="#br1" timeOffset="130690">7011 16668,'80'0,"-27"0,26 0,-52 53</inkml:trace>
  <inkml:trace contextRef="#ctx0" brushRef="#br1" timeOffset="130856">7170 17039,'27'0,"-27"-27,53 27,0 0,-27-53,0 53,27 0</inkml:trace>
  <inkml:trace contextRef="#ctx0" brushRef="#br1" timeOffset="132198">7673 16457,'0'26,"26"1,54 52,-54-79,54 27,-27-27,-27 52,27-52,-53 53,26-26,-26 26,0-27,0-26,-79 53,26-53,0 79,0-79,0 0</inkml:trace>
  <inkml:trace contextRef="#ctx0" brushRef="#br1" timeOffset="132444">7805 16351,'0'-27,"-26"27,52 0,27 0,0-52,0 52,26 0,-26 0,0 0,-26 0</inkml:trace>
  <inkml:trace contextRef="#ctx0" brushRef="#br1" timeOffset="132684">8361 16457,'26'0,"1"53,26 0,0 0,-27-53,27 52,0 1</inkml:trace>
  <inkml:trace contextRef="#ctx0" brushRef="#br1" timeOffset="132880">8652 16483,'0'27,"53"26,-27-27,27 27,-26 0</inkml:trace>
  <inkml:trace contextRef="#ctx0" brushRef="#br1" timeOffset="133194">8731 16166,'-53'0,"53"-53,0 79,-26 27,-27 0,0-53,27 53,-27-53,0 0,0 0,26 0,-26 0,27 0,0 0,26 26,52 27,-25-53</inkml:trace>
  <inkml:trace contextRef="#ctx0" brushRef="#br1" timeOffset="133549">8334 17012,'27'0,"52"0,-52 0,26 0,26 0,53-79,-26 79,26-53,-52 53,-27 0,-27 0,27 0,-53 0,0 27,0-27</inkml:trace>
  <inkml:trace contextRef="#ctx0" brushRef="#br1" timeOffset="133900">8837 17198,'0'26,"0"1,0 25,53-25,-27 26,27-27,-26-26,-27 53,53-53,-53 53,26-53,-26-79,0 26,0 0,0 26,0-25,0 25,53 27,-53 0,53 53,-53-27,53 27,-53 0,26 0,-26 0,0 0</inkml:trace>
  <inkml:trace contextRef="#ctx0" brushRef="#br1" timeOffset="134090">9657 17039,'27'0,"-1"26,-26 1,0-1,0 27,0 27,-53-54</inkml:trace>
  <inkml:trace contextRef="#ctx0" brushRef="#br1" timeOffset="134770">10663 16404,'-80'0,"1"79,26-26,27 0,-27 26,53-52,-27 26,27-27,0-26,53 0,27 0,52-79,-53 26,27-26,-80 26,-26 0,0 26,-26 27,-27 0,0 0,0 0,27 0,26 53,0-106</inkml:trace>
  <inkml:trace contextRef="#ctx0" brushRef="#br1" timeOffset="135077">10610 16060,'0'0,"53"0,-27 0,27 53,-53 0,53 53,-53-1,53 54,-53-53,0-27,0 1,0-1,0-26,0 0,0-27,0 1,53-27</inkml:trace>
  <inkml:trace contextRef="#ctx0" brushRef="#br1" timeOffset="135388">11086 16695,'0'-53,"27"53,25-26,-25 26,-1 0,27 0,-26 0,-27 0</inkml:trace>
  <inkml:trace contextRef="#ctx0" brushRef="#br1" timeOffset="135988">10795 16404,'26'0,"1"0,26 0,-27 0,1 0,26 0,-27 0,1 0,-27 0,0 79,0-52,-53 26,26-27,1-26,-27 79,26-52,-26-27,1 53,-1-53,0 0,159 0,-54 0</inkml:trace>
  <inkml:trace contextRef="#ctx0" brushRef="#br1" timeOffset="136464">11271 16536,'53'0,"0"0,53-79,0 79,-27 0,-26 0,0 53,-53 0</inkml:trace>
  <inkml:trace contextRef="#ctx0" brushRef="#br1" timeOffset="136696">11377 16880,'0'0,"27"0,52 0,0 0,-26 0,0 0,0 0,0-53</inkml:trace>
  <inkml:trace contextRef="#ctx0" brushRef="#br1" timeOffset="137222">12277 16589,'0'-26,"0"-1,0 27,106 0,-54 0,1 0,27 0,-27 0,0-79</inkml:trace>
  <inkml:trace contextRef="#ctx0" brushRef="#br1" timeOffset="137425">12806 16060,'26'53,"-26"0,106 53,-79-27,26 53,-53 1,52-1</inkml:trace>
  <inkml:trace contextRef="#ctx0" brushRef="#br1" timeOffset="137604">13573 16695,'27'0,"26"0,-53 26,52 54,-52-27,0 26,-52-26,25-53</inkml:trace>
  <inkml:trace contextRef="#ctx0" brushRef="#br1" timeOffset="138721">15346 16192,'0'53,"0"0,0 0,0 26,0-26,0-26,0-1,0 27,0-53,0 53,0-79,0-27,0-27,0 1,0-1,0 1,0 0,26 26,-26 0,0 0,27 27,-27-27,26 53,-26-53,53 53,-26 0,26 53,-53-27,79 27,-79 26,53 1,-53-1,53 0,-53 1,53 52,-53-52,0-1,0-26</inkml:trace>
  <inkml:trace contextRef="#ctx0" brushRef="#br1" timeOffset="138962">15452 16430,'0'-26,"0"-1,0 27,26 0,27 0,-26 0,-1 0,0 0,54 0,-54 0</inkml:trace>
  <inkml:trace contextRef="#ctx0" brushRef="#br1" timeOffset="139240">16245 15742,'-26'53,"26"53,-79 0,79 0,0 0,0 26,0-26,0 26,53 0,26-26,-26-26,26-1,-26-79</inkml:trace>
  <inkml:trace contextRef="#ctx0" brushRef="#br1" timeOffset="139945">16589 15822,'27'0,"26"79,-53-52,53-1,-27 27,27-27,-26-26,25 80,-25-80,-27 53,26-53,-26 26,0 27,-53-53,-26 0,26 27,0-27</inkml:trace>
  <inkml:trace contextRef="#ctx0" brushRef="#br1" timeOffset="140169">16642 15901,'0'-26,"80"26,-27 0,26 0,0 0,1 0,-27-53,26 53</inkml:trace>
  <inkml:trace contextRef="#ctx0" brushRef="#br1" timeOffset="140431">17330 15875,'0'26,"80"27,-80-26,26-1,-26 27,53-27,0 27</inkml:trace>
  <inkml:trace contextRef="#ctx0" brushRef="#br1" timeOffset="140633">17568 15901,'0'0,"0"0,53 53,-53-26,27 25,26 1,-53 0,26-53,-26 27</inkml:trace>
  <inkml:trace contextRef="#ctx0" brushRef="#br1" timeOffset="140964">17754 15504,'0'-26,"0"52,0 1,0 26,-27-53,-26 53,27-53,-27 0,26 0,1 0,-27 0,27 0,26 0,-27 0,1 0,-54 52,80 1,-53 0,53 0</inkml:trace>
  <inkml:trace contextRef="#ctx0" brushRef="#br1" timeOffset="141572">16748 16404,'-53'0,"53"26,53-26,27 0,52 0,0 0,106-26,-26 26,0-106,26 106,-80 0,1 0,-79 0,-28 0,-52 26,53 1,-53 52,-26-79,-27 53</inkml:trace>
  <inkml:trace contextRef="#ctx0" brushRef="#br1" timeOffset="141939">17859 16589,'0'53,"0"-53,53 106,-26-80,26-26,-27 80,1-80,26 26,-27-26,27 0,0-26,-53-27,0 26,0-26,0 0,0 1,26 52,-26 26,53 27,-53-27,27 27,-27-26,53-1,-53 27,0-26</inkml:trace>
  <inkml:trace contextRef="#ctx0" brushRef="#br1" timeOffset="142172">18785 15610,'0'0,"53"79,-53 107,53-1,-53-26,0-54,0 1,0 27,0-54,0-26,0-27,-79 27,0-26,52-27</inkml:trace>
  <inkml:trace contextRef="#ctx0" brushRef="#br1" timeOffset="142900">19235 16245,'-26'0,"26"-26,53-27,105 53,1-80,-27 80,-26 0,-26 0,-54 0,-26-26</inkml:trace>
  <inkml:trace contextRef="#ctx0" brushRef="#br1" timeOffset="143151">19579 15928,'0'-27,"0"27,0 53,0-26,0 25,27-25,-27 26,0 26,26-26,-26 0,53 0,-53 0,26-53</inkml:trace>
  <inkml:trace contextRef="#ctx0" brushRef="#br1" timeOffset="143401">20003 15769,'0'0,"0"53,0 26,52 53,-52-52,0-27,27 0,-27 0,0-1,53-25,-53-1,0 27</inkml:trace>
  <inkml:trace contextRef="#ctx0" brushRef="#br1" timeOffset="143805">20055 15663,'0'-26,"53"26,-53 52,0-25,0-1,27 27,-27 27,0-27,0 0,0-27,0-26,0 53,53-53,0 0,0 0,26 0,0 26,-52-26,-27 53,0 0,0-26,-80 26,-25-27,25 27,1-53,26 53,0-53</inkml:trace>
  <inkml:trace contextRef="#ctx0" brushRef="#br1" timeOffset="144089">20929 15928,'52'-53,"-25"53,26 0,-27 0,1 0,-1 0,-26 26,0 27</inkml:trace>
  <inkml:trace contextRef="#ctx0" brushRef="#br1" timeOffset="144233">21061 16324,'79'0,"-52"-79,26 79,0 0</inkml:trace>
  <inkml:trace contextRef="#ctx0" brushRef="#br1" timeOffset="144803">22013 15716,'0'-53,"0"53,27 0,52-26,1 26,25 0,1-80,53 80,0 0,-27-53,0 53,-79 0</inkml:trace>
  <inkml:trace contextRef="#ctx0" brushRef="#br1" timeOffset="145006">23389 15134,'0'26,"53"80,-53 0,0 26,0 1,0 25,0-25,0-28,0-25</inkml:trace>
  <inkml:trace contextRef="#ctx0" brushRef="#br1" timeOffset="146323">20055 15663,'0'0,"0"0,-52 0,52 53,0 0</inkml:trace>
  <inkml:trace contextRef="#ctx0" brushRef="#br1" timeOffset="154767">9631 11641,'0'0,"26"0,54 0,-54 0,27 0,-26 0,25 0,-25 0,26 0,0 53,0-53,0 0,-1 0,28 0,-54 0,1 0,26 0,0 0,-27 0,1 0,25 0,-25 0,-1 0,27 0,27 0,-54 0,1 0,25 0,-25 0,-1 27,27-27,-26 0,26 0,0 0,26 0,-26 0,0 0,0 0,0 53,26-53,-26 0,-27 0,1 0,26 0,-27 0,1 0,26 0,-27 0,1 0,25 0,28 0,-27 0,-27 0,1 0,26 0,-1 0,1 0,0 0,0 0,27 0,-27 0,-1 0,28 0,-27 0,26 0,0 0,1 0,52-27,-26 27,0 0,53 0,-54 0,28-53,-27 53,-1 0,-25 0,-1-26,0 26,27 0,-26 0,-27 0,26 0,-26 0,0 0,0 0,26-53,-26 53,0 0,0 0,0 0,26-53,-26 53,0 0,26 0,-26 0,27-26,-27 26,-1 0,1 0,0 0,27 0,-27 0,0 0,-1 0,-25 0,26 0,-27 0,1 0,26 0,-27 0,1 0,25 0,-25 0,-1 0,27 0,-53-27,53 27,-26 0,-1 0,27 0,-26 0,25 0,1 0,0 0,-26 0,-27 27,26-27</inkml:trace>
  <inkml:trace contextRef="#ctx0" brushRef="#br1" timeOffset="156771">17092 11430,'27'0,"-27"0,52 0,-25 0,-1 0,27 0,-26 0,-1 53,27-53,0 0,26 0,1 0,-1 0,1 0,25 0,28 0,-27 0,-1 0,1 0,-26 0,25 0,28 0,-27 0,-1 0,-25 0,-1 0,27 0,-27 0,1 0,-1 0,0 0,27 0,-26 0,-1 53,0-53,1 0,-27 0,26 0,0 0,1 0,-1 0,1 0,-1 0,-53 0,1 0,26 0,0 0,-27 0,27 0,26 26,-26-26,0 0,0 0,0 0,26 0,-26 0,0 0,0 0,0 0,0 0,26 0,-26 0,0 0,0 0,0 0,26 53,-52-53,26 0,-27 0,54 0,-54 0,27 0,0 0,0 0,-27 0,1 0,26 0,26 0,-26 0,0 0,0 0,0 0,26 0,-26 0,-26 0,25-27,1 27,-26 0,-1 0,27 0,-26 0,-1 0,53 0,-26 0,0 27,0-27,27 0,-1 0,-26 0,26 0,-52 0,-27 26,0 54,26-54,-26 27,0-26,0-1,0 27,0-27,0 1,0 26,0 0,0 0,0-27,0 53,0-26,0 0,0-26,0 26,0-53,0 26,0 27,53 0,-53 0,0-27,0 1,0 26,0 0,0-27,0 1,0-80</inkml:trace>
  <inkml:trace contextRef="#ctx0" brushRef="#br1" timeOffset="158079">9366 11747,'27'53,"-27"-26,0 52,0-26,0 0,0 0,0 0,0 26,0 0,0 1</inkml:trace>
  <inkml:trace contextRef="#ctx0" brushRef="#br1" timeOffset="160084">9393 12885,'0'26,"0"1,0 26,0-27,26-26,-26 27,53 26,-53-27,27 0,-27 27,0-26,0-1,26-26,-26 53,53-53,-27 0,27 0,-53-26,53 26,27 0,-27 0,-1 0,1 0,0-27,-26 27,-1 0,27 0,0-53,-27 53,1 0,26 0,-27 0,1 0,26 0,-27 0,1 0,26 0,-1 0,1 0,0 0,0 0,27 0,-54 0,27 0,0 0,0 0,26 0,-26 0,0-26,0 26,0 0,0 0,-27 0,1 0,26 0,-27 0,0 0,27 0,0 0,-26 0,52 0,-52 0,26 0,-27 0,27 0,-27 0,1 0,52 0,-26 0,0 0,0 0,26 0,1 0,-1 0,0 0,1 0,-27 0,0 0,0 0,-1 0,1 0,27 0,-27 0,0 0,0 0,-1 0,28 0,-27 0,0 0,0 0,-1 0,28 0,-54 0,27 0,-26 0,52 0,-26 0,0 0,0 0,0 0,26 0,-26 0,0 0,0 0,0 0,26 0,1 0,-1 0,27 0,-53 0,0 0,-1 0,1 0,27 0,-54 0,1 0,26 0,-27 0,1 0,-1 0,27 0,0 0,0 0,0 0,26 0,-26 0,0 0,26 0,-26 0,0 0,26 0,-26 0,0 0,0 0,0 0,0 0,26 0,-26 0,0 0,0 0,0 0,26 0,1 0,-1 0,1 0,-1 0,0 0,1 0,-1 0,0 0,1 0,-1 0,1 0,-1 0,0 0,1 0,26 0,-27 0,0 0,-26 0,27 0,-1 0,0 0,1 0,-1 0,-26 0,26 0,-26 0,0 0,-26 0,26-53,-1 53,1 0,0 0,0 0,0 0,-26 0,-1 0,27 0,-27 0,1 0,26 0,-27 0,27 0,-26 0,-27 26,79-26,-26 0,0 0,0 27,26-27,1 0,-1 0,27 0,-27 0,0 0,1 0,-1 0,-26 0,0 0,-26 0,25 0</inkml:trace>
  <inkml:trace contextRef="#ctx0" brushRef="#br1" timeOffset="162116">20399 13097,'53'0,"0"0,-53-27,27 27,26 0,0 0,-27 0,-26 27,53-27,-27 0,54 0,-54 0,1 0,-1 0,27 0,-27 0,1 0,26 0,-27 0,27 0,0 0,-26 0,-1 0,1 0,25 0,-25 0,26 0,0 0,26 0,-26 0,0 0,0 0,0 0,0 0,0-27,0 27,-1 0,28 0,-54 0,1 0,26 0,-27 0,1 0,-1 0,27-26,-27 26,27 0,-26 0,-1 0,27-53,0 53,0 0,-27 0,27 0,-26-27,-1 27,27 0,-26 0,-1 0,27 0,-27 0,1 0,26 0,-27 0,27 0,-26 0,-27-53,79 53,-52 0,-1 0,0 0,27 0,-26 0,-1 0,-26-26,53 26,-53-27,27 27,-1 0,-26-26,53 26,-27 0</inkml:trace>
  <inkml:trace contextRef="#ctx0" brushRef="#br1" timeOffset="163543">9684 11641,'0'0,"-53"0,53 0,-53 0,0 0,0 0,0 0,53 0,-26 0,-1 0,27 0</inkml:trace>
  <inkml:trace contextRef="#ctx0" brushRef="#br1" timeOffset="164366">9287 11694,'0'27,"0"-1,0 54,0-28,26 1,-26 0,27-53,-27 53,26 27,-26-54,0 1,0 25,53-25,-53-1,27 27,-27-26,0-1,0 27,0-26,0-1,0 27,0 0,53-53,-53 53,26 0,-26 26,53-79,-53 27,53-1,-53 27,0-27,0 1,0 26,0-27,0 1,0 26,26-53,-26 26,53 0,-53 27,0-26</inkml:trace>
  <inkml:trace contextRef="#ctx0" brushRef="#br1" timeOffset="165703">16510 11456,'0'0,"79"-26,-26 26,27 0,26 0,-27 0,0 0,1 0,-27 0,-1 0,-25 0,26 0,-53 26,53-26,-27 0,27 0,-53 27,-79-27</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30:08.674"/>
    </inkml:context>
    <inkml:brush xml:id="br0">
      <inkml:brushProperty name="width" value="0.05292" units="cm"/>
      <inkml:brushProperty name="height" value="0.05292" units="cm"/>
      <inkml:brushProperty name="color" value="#FF0000"/>
    </inkml:brush>
  </inkml:definitions>
  <inkml:trace contextRef="#ctx0" brushRef="#br0">2805 11244,'-27'0,"54"0,26 0,-1 0,-25 0,-1 0,27 0,-53 53</inkml:trace>
  <inkml:trace contextRef="#ctx0" brushRef="#br0" timeOffset="218">2778 11615,'27'0,"26"0,-27 0,0 0,54 0,-54 0,27 0,-26 0</inkml:trace>
  <inkml:trace contextRef="#ctx0" brushRef="#br0" timeOffset="899">3836 11033,'0'-27,"27"54,-27 26,53-27,-53 27,26 0,-26-27,53 27,-53-26,27-1,-27 27,53-53,-53 53,0 0,26-53</inkml:trace>
  <inkml:trace contextRef="#ctx0" brushRef="#br0" timeOffset="1290">4207 11033,'0'0,"0"0,0 26,-53-26,53 53,0 27,0-28,26 1,-26-26,0 26,27-53,26 0,0 0,-27 0,1 0,26 0,-27 0</inkml:trace>
  <inkml:trace contextRef="#ctx0" brushRef="#br0" timeOffset="1807">4180 11932,'27'0,"26"0,-27 53,27-26,-53 26,27-53,-27 26,26-26,-26-26,53-27,-53 0,0 26,26 27,-26-53,27 53,26 0,0 0,-53 27,26-27,-26 53,53-27,-53 27,0-26</inkml:trace>
  <inkml:trace contextRef="#ctx0" brushRef="#br0" timeOffset="2623">5054 11536,'-27'0,"27"-27,0 27,53 0,26-53,54 53,-54 0,0 0,-52 0,-1 0</inkml:trace>
  <inkml:trace contextRef="#ctx0" brushRef="#br0" timeOffset="2858">5265 11324,'0'-27,"0"27,27 27,-27 26,79-27,-52 27,-27-26,52 26,-52-27,53-26</inkml:trace>
  <inkml:trace contextRef="#ctx0" brushRef="#br0" timeOffset="3254">6112 10821,'26'27,"-26"26,0-1,53 1,-53 27,0-27,53 26,-53 0,0-52</inkml:trace>
  <inkml:trace contextRef="#ctx0" brushRef="#br0" timeOffset="3480">5980 11588,'26'0,"1"-26,25 26,1 0,27-53,26 53,26 0,-26-53,0 53,-1 0</inkml:trace>
  <inkml:trace contextRef="#ctx0" brushRef="#br0" timeOffset="4384">6403 12065,'0'53,"53"0,-53-1,26 1,-26 0,27-53,-27 27,53-27</inkml:trace>
  <inkml:trace contextRef="#ctx0" brushRef="#br0" timeOffset="4671">6668 12118,'0'-27,"0"-26,26 106,-26 0,53-53,-53 53,26-53,-26 26,27-26,-27 53,53-53</inkml:trace>
  <inkml:trace contextRef="#ctx0" brushRef="#br0" timeOffset="5047">6879 11853,'-26'26,"-27"-26,26 0,-26 27,1-27,-1 0,0 0,26 0,-52 0,26 0,26 0,-25 0,-1 0,53 0,0 53,0 0,0 0,0 0</inkml:trace>
  <inkml:trace contextRef="#ctx0" brushRef="#br0" timeOffset="7003">7885 10874,'0'-26,"26"52,-26 1,53 25,-53 1,0 27,26-27,-26 0,0-1,0 1,53 27,-53-54,0 1,27 26</inkml:trace>
  <inkml:trace contextRef="#ctx0" brushRef="#br0" timeOffset="7349">8202 11006,'0'-26,"0"26,0 26,0 54,-26-80,26 53,0 0,0-1,0 1,-27-53,27 53,0-26,0-1,53-26,0 0,26 0,27 0,-26 0,-27 0</inkml:trace>
  <inkml:trace contextRef="#ctx0" brushRef="#br0" timeOffset="7687">8678 11509,'0'79,"0"-26,0-26,27-27,52 53,-26-53,-26 0,25 0,-52-27,0-26,0 27,-52-27,-1 0,0 27,26 26,1 0,26-53,-27 53,27 26,0 27</inkml:trace>
  <inkml:trace contextRef="#ctx0" brushRef="#br0" timeOffset="8053">9234 11536,'79'0,"-52"0,-1 0,54 0,-27 0,-1 0,1 0,0 0</inkml:trace>
  <inkml:trace contextRef="#ctx0" brushRef="#br0" timeOffset="8413">9843 10980,'0'-27,"0"27,0 53,0-26,0-1,0 1,0 52,0-26,52 0,-52 0,0 26,27-26,-27-26,0 26,0-27</inkml:trace>
  <inkml:trace contextRef="#ctx0" brushRef="#br0" timeOffset="8759">10134 11165,'-53'0,"53"53,-53 0,53-27,0 1,-27 26,27 0,0-27,0-26,0 53,27-53,26 0,-53 27,53-27,-27 0,0 0,27 0</inkml:trace>
  <inkml:trace contextRef="#ctx0" brushRef="#br0" timeOffset="9043">10398 11430,'0'-53,"0"79,0 27,0-26,0-1,0 27,53-27,-53 27,0 0,27-53,-27 27</inkml:trace>
  <inkml:trace contextRef="#ctx0" brushRef="#br0" timeOffset="9299">10636 11033,'27'0,"-1"26,-26 1,53 52,-53-26,0 26,0 1,0-1,0 1,-53-1,27 27,-27-27,0 0,26 1</inkml:trace>
  <inkml:trace contextRef="#ctx0" brushRef="#br0" timeOffset="9997">7488 10980,'0'53,"0"26,0 1,0-1,0 27,0 0,0-27,0 0,0 1,53-27,0 0,26-1,53-52,-26 0</inkml:trace>
  <inkml:trace contextRef="#ctx0" brushRef="#br0" timeOffset="11406">11377 11324,'0'26,"0"27,0 0,0 0,-26 26,26-52,0-1,0 27,0 0,0-106,0 0,0 0,0-52,0-1,0 26,0 27,26-26,-26 53,27-1,-27-52,0 52,79 54,-26 52,-53-52,53 52,-53-26,0 0,26 26,-26 1,0 25,0-25,0-1,0-26,0-26,0-1</inkml:trace>
  <inkml:trace contextRef="#ctx0" brushRef="#br0" timeOffset="11640">11351 11615,'26'-27,"27"27,-27 0,27 0,0 0,27 0</inkml:trace>
  <inkml:trace contextRef="#ctx0" brushRef="#br0" timeOffset="11960">11827 11509,'53'0,"0"0,-27 27,27 78,-53-78,0-1,0 27,0-26,-26-80,26-27,0 1,0 26,0 27,0-1,0 27</inkml:trace>
  <inkml:trace contextRef="#ctx0" brushRef="#br0" timeOffset="12479">12277 11244,'26'-26,"-26"-53,-53 79,0 79,0-53,0 27,53-26,-26-27,26 53,26-53,1 0,26 0,-27 0,1 0,-27 0,53 0,-53 26,26 27,-26 0,0 0,0 0,0 26,0-26,0 27,0-28,0-25,-26 26,-27-27,0-26,0 53,0-53,27 0,-1 0,-26-26,53-54,0 54,80-27,-28 27,28-27,-1 0</inkml:trace>
  <inkml:trace contextRef="#ctx0" brushRef="#br0" timeOffset="12847">13018 10980,'0'-27,"0"54,-27 52,27-26,-26 27,26-1,-53 0,53 1,0-1,0 27,0-53,26 0,27 0,0-53,-27 0</inkml:trace>
  <inkml:trace contextRef="#ctx0" brushRef="#br0" timeOffset="13281">13229 11033,'0'0,"0"-53,27 53,52 0,-26 0,-27 26,-26 1,53 26,-53-27,0 1,0 26,0-1,0 1,0-26,-26 26,26-27,0 1,53 79,-27-106,27 52,27-52,-54 0</inkml:trace>
  <inkml:trace contextRef="#ctx0" brushRef="#br0" timeOffset="13567">13282 11403,'0'-26,"27"26,-1 0,27 0,26 0,1 0,-27 0</inkml:trace>
  <inkml:trace contextRef="#ctx0" brushRef="#br0" timeOffset="13753">13917 11456,'0'0,"27"0,52 0,-53 0,1 0,26 0,26 0,-52 0</inkml:trace>
  <inkml:trace contextRef="#ctx0" brushRef="#br0" timeOffset="14338">14870 11086,'0'-53,"-53"79,26 27,-26 53,27-53,-27 0,26 0,27 0,-52-27,52 27,-27-53</inkml:trace>
  <inkml:trace contextRef="#ctx0" brushRef="#br0" timeOffset="14570">14552 11218,'0'-53,"27"53,-1 27,27-27,-27 79,27-26,-26-27,26 27,-27-26,27-27,-26 26</inkml:trace>
  <inkml:trace contextRef="#ctx0" brushRef="#br0" timeOffset="14781">15028 11271,'27'0,"-27"26,0 27,0 0,0-26,0 26,0 0,26-53</inkml:trace>
  <inkml:trace contextRef="#ctx0" brushRef="#br0" timeOffset="15012">15319 10927,'27'0,"52"79,-79-26,53 0,-53 27,0-1,0 0,0 1,0-1,-26-26,-27 0,0 0,26 53,-26-53</inkml:trace>
  <inkml:trace contextRef="#ctx0" brushRef="#br0" timeOffset="16914">15716 11483,'53'0,"-26"0,26 0,-1 0,1 0,-26 0,-1 0</inkml:trace>
  <inkml:trace contextRef="#ctx0" brushRef="#br0" timeOffset="17172">15822 11377,'0'-53,"0"79,0 27,0-26,0-1,0 54,0-28,0-25,0-1,0 27,0-53</inkml:trace>
  <inkml:trace contextRef="#ctx0" brushRef="#br0" timeOffset="17713">16484 10583,'0'-26,"0"-27,0 106,0-1,0 54,0-26,0-1,0 0,0 27,0-26,-53-27</inkml:trace>
  <inkml:trace contextRef="#ctx0" brushRef="#br0" timeOffset="17974">16140 11297,'53'0,"-1"0,-25 0,26 0,26 0,1 0,25 0,1 0,53 0,-53 0,-27 0,-26 0,-53 53,27-53</inkml:trace>
  <inkml:trace contextRef="#ctx0" brushRef="#br0" timeOffset="18388">16563 11774,'0'0,"0"26,0 53,0-26,0-26,0-1,0 27,26 0</inkml:trace>
  <inkml:trace contextRef="#ctx0" brushRef="#br0" timeOffset="18621">16722 11800,'53'0,"-53"27,0 25,26-25,-26 26,0-27,0 1,0 26,53-53</inkml:trace>
  <inkml:trace contextRef="#ctx0" brushRef="#br0" timeOffset="18972">16880 11615,'53'-53,"-53"0,-26 53,-27 53,0-53,0 26,-26-26,26 0,0 0,26 0,-25 0,-1 0,0 0,53 27,0 26,0 0,-53 0</inkml:trace>
  <inkml:trace contextRef="#ctx0" brushRef="#br0" timeOffset="20674">17463 10874,'-27'53,"-26"53,0 0,53-27,-53 53,53-52,0-1,0 0,0 1,53-1,27-52,52-27,-26 79,0-79,-54 0</inkml:trace>
  <inkml:trace contextRef="#ctx0" brushRef="#br0" timeOffset="22041">17754 10927,'0'-26,"0"-27,0 79,52 27,-52 26,0-26,0 0,0 0,0 26,27-52,-27-1,0 27,0-26,53-1</inkml:trace>
  <inkml:trace contextRef="#ctx0" brushRef="#br0" timeOffset="22384">18018 10953,'27'0,"-54"27,27-1,-53 27,53-26,-79 26,79-27,-27-26,27 27,0 25,0-25,0-27,0 26,80-26,-54 0,1 0,26 0,-27 53,1-53</inkml:trace>
  <inkml:trace contextRef="#ctx0" brushRef="#br0" timeOffset="23180">17992 11641,'0'0,"53"53,-53 27,0-27,0-1,26-52,-26 27,0 26,0-27</inkml:trace>
  <inkml:trace contextRef="#ctx0" brushRef="#br0" timeOffset="23675">18336 11350,'0'-26,"26"26,27 0,-53 0,53 0,0 0</inkml:trace>
  <inkml:trace contextRef="#ctx0" brushRef="#br0" timeOffset="23990">18627 10980,'0'26,"26"27,-26 0,0 0,53 26,-53-26,0 0,0 0,27 0,-27-26,52 26</inkml:trace>
  <inkml:trace contextRef="#ctx0" brushRef="#br0" timeOffset="24342">18891 11059,'0'-26,"0"26,-26 79,26-26,-53-26,53-1,-27 27,27-27,0 27,0 0,0-53,27 0,52 0,-26 0,0 0,-26 0,-27 27,52-27</inkml:trace>
  <inkml:trace contextRef="#ctx0" brushRef="#br0" timeOffset="24904">19024 11641,'52'0,"-25"0,-27 27,0 26,0 0,0-27,0 1,-27 52,27-53,27-26,-1 0,1 0,26 0,-27 0,-26 0,53-53,-53 1</inkml:trace>
  <inkml:trace contextRef="#ctx0" brushRef="#br0" timeOffset="25288">19473 10980,'27'0,"-1"26,-26 27,80 27,-80 25,0 54,0-53,0 0,0 26,0-26,-53-27,53 1,-53-1,53-26,0-26</inkml:trace>
  <inkml:trace contextRef="#ctx0" brushRef="#br0" timeOffset="30283">661 9736,'0'53,"0"27,0-1,27 27,-27-53,53 0,-53 0,53 0,0-27,-27-26,27 0,-53-53,0-26,27 26,-27 0,0 26,0 54,0 26,52 0,-52-27,27-26,-27 53,53-53,-27-53,-26 0,0 27,0-1,0 1,0-27,0 26,0 27,0-26,0-27,0 0</inkml:trace>
  <inkml:trace contextRef="#ctx0" brushRef="#br0" timeOffset="31010">1217 9710,'0'53,"0"26,0-52,0-1,0 27,0 26,27-26,-27 0,0 0,0 0,52 26,-52-52,0-1,0 27,0-26,27-27,-27 0,53-80,-53 27,79-26,-52-27,-27 53,79 27,-26 52,-53 27,0 0,53 27,-53-28,0-25,26-27,-26 26,53-26,27 0,-27-79,-1 0,-25-27,-27-53,79 27,-79 52,0 54,0-1,0 27,-26 0,-27 27,53 26,-53 26,53 1,0-28,0 1,0-26,53 26,26-53,-26 0,-26 0,26 0,-53 26,26-26,-26 53,27-53,-27 27,26-27,27 0,-27 0,-26 26,-53-26</inkml:trace>
  <inkml:trace contextRef="#ctx0" brushRef="#br0" timeOffset="32044">767 10821,'27'27,"-27"26,53-1,-53 1,26 0,-26-26,27-1,-27 27,53-53,-53-53,0 0,0 27,0-1,0-26,0 27,26 26,27 26,-27-26,1 53,52 27,-79-27,27-27,-27 53,0-79</inkml:trace>
  <inkml:trace contextRef="#ctx0" brushRef="#br0" timeOffset="32247">1244 11086,'52'0,"1"0,0 0</inkml:trace>
  <inkml:trace contextRef="#ctx0" brushRef="#br0" timeOffset="32382">1376 11244,'79'0,"-52"-26,26 26,-27 0,1 0,-27-26</inkml:trace>
  <inkml:trace contextRef="#ctx0" brushRef="#br0" timeOffset="32651">1640 10874,'53'-26,"0"26,27 0,-80 26,0 1,0 25,0 28,0-54,0 1,0 26,0-27,53-26,-1 0,28 0,-27 0</inkml:trace>
  <inkml:trace contextRef="#ctx0" brushRef="#br0" timeOffset="32952">953 11932,'26'0,"27"-26,0 26,0 0,26-53,0 53,27 0,-53 0,0 0,-26 0</inkml:trace>
  <inkml:trace contextRef="#ctx0" brushRef="#br0" timeOffset="34075">4313 12065,'-53'0,"53"-27,0-26,53 27,-27 26,27 0,0 0,26 0,-26 0,0 0,-26 0,-27 53,53-53,-53 79,0-52,0-1,0 27,-27-27,27 1,-26 26,26-27,0 27,0 0,26-53,1 0,26 0,-1 27,1-27,0 0,0 0,0 0,-26 0</inkml:trace>
  <inkml:trace contextRef="#ctx0" brushRef="#br0" timeOffset="37129">20055 11324,'0'0,"0"26,-52 27,52 27,0-27,-53-27,53 27,0-27,0 1,0-54,0-26,0-26,26 0,-26-27,0 26,79-25,-79 25,27 27,-27 0,0 27,53 26,-53-26,26 26,1 26,26 0,-53 27,26 0,-26 0,0 0,0 26,0-26,53 0,-53 0,0 27,0-27,0-1,0-25,0 26</inkml:trace>
  <inkml:trace contextRef="#ctx0" brushRef="#br0" timeOffset="37384">20082 11456,'0'0,"26"0,27 0,27-53,-27 53,-1 0,-25 0,26-26</inkml:trace>
  <inkml:trace contextRef="#ctx0" brushRef="#br0" timeOffset="37661">20452 11403,'53'0,"-53"53,27-53,-1 27,27 26,-53-27,0 0,-26-26,-27 0,53 0,0-52,0-1,26 53,27-53,-26 53,25 0,-25 0,-1 0</inkml:trace>
  <inkml:trace contextRef="#ctx0" brushRef="#br0" timeOffset="38291">20955 11192,'0'0,"-26"0,-27 0,26 0,27 0,-26 0,26 79,-53-26,53-27,0 27,0-53,79 0,-52 0,26-26,-53-1,52-26,-52 0,0 53,27 53,-27 27,0 52,0-26,0 0,0-27,0 27,0-27,-79 1,-1-27,27-53,27 0,-1 0,-26-27,53-52,-26 26,26 26,0-26,0 53,53 0</inkml:trace>
  <inkml:trace contextRef="#ctx0" brushRef="#br0" timeOffset="39123">21511 11165,'0'-26,"-53"26,0 53,26-1,27 1,-53 53,53-26,0-1,0 0,0 1,0-1,53 0,-26 1,26-54,-27-26</inkml:trace>
  <inkml:trace contextRef="#ctx0" brushRef="#br0" timeOffset="39574">21537 11271,'27'0,"52"0,-26 0,-53 0,53 53,-53-27,26 1,-26 26,0-27,0 1,0 26,-26-27,-27 27,53-27,-27 1,27 26,0-27,0 1,0-27,27 53,26-53,-27 0,1 0</inkml:trace>
  <inkml:trace contextRef="#ctx0" brushRef="#br0" timeOffset="39854">21484 11615,'27'0,"26"0,-27 0,27 0,0 0,26 0,-52 0,-1 0,-26 0,53 0</inkml:trace>
  <inkml:trace contextRef="#ctx0" brushRef="#br0" timeOffset="40054">21934 11747,'0'-53,"53"53,0 0,-27 0,-26 27,53-27</inkml:trace>
  <inkml:trace contextRef="#ctx0" brushRef="#br0" timeOffset="41193">22225 11350,'0'-26,"0"26,26 26,-26 27,53-26,-53-1,0 54,0-28,0 1,0-26,0 26,0-27,27-52,-27-27,53 26,-53-26,26 1,-26-1,53 0,-53 26,0-26,0 27,0 52,0 1,0-1,0 27,0-26,0 26,27 26,-27-26,0 0,0-27</inkml:trace>
  <inkml:trace contextRef="#ctx0" brushRef="#br0" timeOffset="41703">22543 11906,'0'26,"0"54,0-27,0 0,0 0,26-53,53 0,-52 0,-1 0,27-80</inkml:trace>
  <inkml:trace contextRef="#ctx0" brushRef="#br0" timeOffset="41928">22781 11324,'26'0,"-26"53,27-27,-27 27,0 27,0-28,0 1,0 0,0 27,-27-1,27 0,-26 1,26-54,0 1</inkml:trace>
  <inkml:trace contextRef="#ctx0" brushRef="#br0" timeOffset="42086">23019 12038,'53'-53,"-27"53,-26 0</inkml:trace>
  <inkml:trace contextRef="#ctx0" brushRef="#br0" timeOffset="43060">11906 13255,'0'0,"27"0,26 0,26 0,-26 0,26 0,54 0,105 0,26 0,1 0,-27 80,27-80,-54 0,54 0,-80 53,-53-53,1 0,-54 0,0 0,-52 0,-1 0</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10:25:22.323"/>
    </inkml:context>
    <inkml:brush xml:id="br0">
      <inkml:brushProperty name="width" value="0.05292" units="cm"/>
      <inkml:brushProperty name="height" value="0.05292" units="cm"/>
      <inkml:brushProperty name="color" value="#00B050"/>
    </inkml:brush>
  </inkml:definitions>
  <inkml:trace contextRef="#ctx0" brushRef="#br0">3201 14711,'0'-53,"-26"106,26-27,-53 0,53 54,-53-27,53 0,0 0,0-27,0-26,53 0,26 0,27-53,0-26,0 52,-53-26,-53 27,-27 26,-25-53,-28 53,54 0,-1 0,27-26,-53 26</inkml:trace>
  <inkml:trace contextRef="#ctx0" brushRef="#br0" timeOffset="389.9609">3334 14472,'-53'0,"53"0,0 53,0 0,0 27,0 25,0-25,0-1,0-26,0 0,0 0,26 0,-26-27,0 1,0 26,0-27</inkml:trace>
  <inkml:trace contextRef="#ctx0" brushRef="#br0" timeOffset="817.9182">3889 14578,'0'27,"-26"-1,26 54,-27-28,27 1,-52 0,52 27,0-1,0 0,0-26,0-26,26 26,0-53,27 0,27 0,-27 0</inkml:trace>
  <inkml:trace contextRef="#ctx0" brushRef="#br0" timeOffset="1828.8171">4207 14658,'26'53,"-26"-27,27 27,-27-27,0 1,53-27,-53 53,0 0,0-80,0-26,0 0,0 0,26 1,-26 25,0 1,0 26,53 0,-53 53,0 26,27-26,-27-27,52 27,1-53</inkml:trace>
  <inkml:trace contextRef="#ctx0" brushRef="#br0" timeOffset="2048.7951">4789 14816,'26'0,"-26"0,0 80,0-27,0-27,53-26</inkml:trace>
  <inkml:trace contextRef="#ctx0" brushRef="#br0" timeOffset="2322.7677">5106 14869,'0'0,"0"53,0-26,0 26,0-1,0 1,27 0,52-53,-26 0,-26 0,-27-53,53 27,-53-27,0 0,0 0,0 27,-27-27,-26 53,53 0,-26 0</inkml:trace>
  <inkml:trace contextRef="#ctx0" brushRef="#br0" timeOffset="2683.7316">5424 14631,'53'0,"-53"53,0 0,0 53,0-27,0 27,0 0,0-27,0-26,0 0,0 0,0-106,0 27,0-27</inkml:trace>
  <inkml:trace contextRef="#ctx0" brushRef="#br0" timeOffset="2983.7016">5741 14816,'53'-26,"-26"26,26-53,-27 53,1 0,26 0,-53 53,0 0,-27 0</inkml:trace>
  <inkml:trace contextRef="#ctx0" brushRef="#br0" timeOffset="3102.6897">5847 15134,'0'0,"106"-53,-53 26,26 27,1-52,-27 52</inkml:trace>
  <inkml:trace contextRef="#ctx0" brushRef="#br0" timeOffset="5977.4022">7673 13414,'0'0,"-27"0,-25 0,25 0,1 0,26-26,-53 26,26 0,1 0,26 0,0 26,0 27,0-27,0 1,0 26,0-27,0 1,0 26,0 0,0-1,0 1,0 0,0 0,0-26,0-1,0 27,0 0,0 0,53-27,-53 27,0-26,0-1,0 27,0 0,0 0,0 0,0 0,26-53,-26 79,0-26,0-26,27 25,-27-25,0-1,0 27,0-26,0-1,53 27,-53-26,0-1,0 27,0 26,0-52,0 26,0-27,0 27,0-26,0-1,0 27,-27-53,27 26,0 1,0 26,0-27,0 1,0 26,0-27,-26-26,-1 0,-52 0,26 26,26-26,1 0,-53 53,52-53,27 27,0 26,0 26,27-26,-27 0,26-53,-26 53,53-53,-53 53,79-53,-79 79,53-79,-53 53,53-26,-53 25,0-25,0-1,27 27,-27-26,0-1,0 27,0-26,0 52,0-53,0 27,0-26,0-1,0 1,0 52,0-26,0-27,0 1,53 26,-53-27,0 27,0 0,0-26,26-27,-26 26,26-26,27 0,-26 0,-1 0,27 0,-53 0,27 0,-1 0,1 0,-27-79</inkml:trace>
  <inkml:trace contextRef="#ctx0" brushRef="#br0" timeOffset="7812.2187">8202 13679,'0'-27,"0"54,0-1,0 1,0 52,0-26,0 0,0 0,0-27,0 27,0-26,0 25,53-52</inkml:trace>
  <inkml:trace contextRef="#ctx0" brushRef="#br0" timeOffset="8181.1818">8440 13758,'-26'0,"26"26,-27-26,27 80,-26-80,26 53,0-27,0 1,0 26,0-27,0 1,26-27,1 0,26 0,26 0,-26 0,0 0</inkml:trace>
  <inkml:trace contextRef="#ctx0" brushRef="#br0" timeOffset="8458.1541">8758 14076,'-53'0,"53"0,-27 52,27 28,0-54,0-26,53 0,-26 0,-1 0,-26 0,53 0,-53-79,0 52,0-25,0 52,-26 0,26 0</inkml:trace>
  <inkml:trace contextRef="#ctx0" brushRef="#br0" timeOffset="8645.1354">9234 14208,'0'53,"0"-27,0 27,-53 0</inkml:trace>
  <inkml:trace contextRef="#ctx0" brushRef="#br0" timeOffset="9470.0528">10954 13970,'26'0,"1"0,26 0,-27 0,27-53,-27 53,1 0,26 0,-27 0</inkml:trace>
  <inkml:trace contextRef="#ctx0" brushRef="#br0" timeOffset="9965.0034">11827 13732,'0'26,"0"27,0-27,0 1,-27 26,27-27,-52-26,52 53,-27-53,-26 0,27 0,26-26,0-27,0 26,0 27,53 0,-27 0,1 0,25 0,-25 0,-1 0,54 53,-80-79,0-27,-53 53,53-53,-27 53,27-27,0-25</inkml:trace>
  <inkml:trace contextRef="#ctx0" brushRef="#br0" timeOffset="10362.9635">12462 13546,'0'27,"0"26,0-27,-53 27,27-26,26-1,-53-26,53 79,-53-79,53 27,26-27,1 26,26 27,-27-53,0 0,27 0,27 0</inkml:trace>
  <inkml:trace contextRef="#ctx0" brushRef="#br0" timeOffset="10708.929">12832 13864,'0'53,"0"26,0-26,0-26,0-54,0 1,0-27,0 26,0 1,53 26,-53 0,27 26,26 54,0-54,-27-26</inkml:trace>
  <inkml:trace contextRef="#ctx0" brushRef="#br0" timeOffset="11299.8697">13944 13573,'-27'0,"-26"0,0 0,27 53,-27-27,53 27,-53-26,53 25,0-25,-26-1,26 27,0 0,26-53,0 0,27 0,27-26,26 26,-54 0,1 0,-26 0,26 0,-27 0,1 26</inkml:trace>
  <inkml:trace contextRef="#ctx0" brushRef="#br0" timeOffset="11749.8249">14393 13679,'27'0,"-27"0,0 26,0 53,0-26,53-26,-53 26,0-27,0 1,0-54,0 1,26-54,-26 27,53 1,-53-1,27 53,-27-53,0 53,0 26,0 27,52-53,-52 79,53-79,-26 27</inkml:trace>
  <inkml:trace contextRef="#ctx0" brushRef="#br0" timeOffset="13168.683">15028 13626,'27'0,"-27"0,0 79,0-26,0-27,53 1,-53 26</inkml:trace>
  <inkml:trace contextRef="#ctx0" brushRef="#br0" timeOffset="15094.4904">12779 13573,'0'-53,"27"79,26 1,0-27,-27 53,1-53,-27 26,53-26,-53 53,0 0,0-27,-27 27,1 27,-27-27,26-27,-26 27,27 0,26-53,53-26,0-27,-27 53,27-53,-26 53,-1-27,53-26,-52 27,-27-27,53 53,-53-53,26-26,-26 26,0 26,53 1,-79 26,-1 0,27 0,0 26,0 27,0 0,0 0,-53 0,53 0,0 0,0-27,0 1,0 26,0-27,27-26,-1 0,27 0,0 0,0 0,-53 27</inkml:trace>
  <inkml:trace contextRef="#ctx0" brushRef="#br0" timeOffset="17336.2662">8096 14816,'0'27,"0"-1,0 27,0 0,0 0,27 26,-27-52,0 26,0-27,53 54,-53-54,0 27,26-53,-26 53,27-53</inkml:trace>
  <inkml:trace contextRef="#ctx0" brushRef="#br0" timeOffset="17710.2288">8334 15028,'0'0,"-26"79,26-26,-53-53,53 53,0-26,0 26,0-27,26-26,1 0,-1 0,27 0,0 0,-26-53,26 53,-27 0,27 0</inkml:trace>
  <inkml:trace contextRef="#ctx0" brushRef="#br0" timeOffset="17937.2061">8758 15213,'0'27,"0"-1,0 1,0 52,0-53,53 1</inkml:trace>
  <inkml:trace contextRef="#ctx0" brushRef="#br0" timeOffset="18371.1627">9551 15266,'53'0,"-53"27,0-1,0 1,-26 25</inkml:trace>
  <inkml:trace contextRef="#ctx0" brushRef="#br0" timeOffset="20456.9541">11456 14737,'0'0,"27"0,52 26,1 80,-80-79,0-1,0 27,0-26,0-1,0 27,0-80,26 1,-26 0,80-27,-80 26,79-26,-79 27,26 26,-26-53,0 0,0 79,0 1,0-1,0 27,0-26,0-1,0 1,0 26,0-27,0 0,27-26,-27 53,26-53</inkml:trace>
  <inkml:trace contextRef="#ctx0" brushRef="#br0" timeOffset="20693.9304">12065 14869,'26'0,"-26"53,0 27,0-28,0-25,53-1</inkml:trace>
  <inkml:trace contextRef="#ctx0" brushRef="#br0" timeOffset="21069.8928">12859 14658,'0'0,"0"53,-27-1,1-25,-27 26,26-27,1-26,-27 53,27 0,26-26,26-27,27 0,0 0,0 0,0 0,0 0,0 0,-27 0,1 0,25 0</inkml:trace>
  <inkml:trace contextRef="#ctx0" brushRef="#br0" timeOffset="21671.8324">13309 14737,'0'26,"0"27,0-26,0-1,0 27,0-26,0-1,0 27,0-53,52-53,-52 27,27-27,-27 0,53 0,-53 26,26-25,-26 25,0 54,0-1,0 27,53-27,-53 27,53-53,-26 27,26-27,-1 0,1 0</inkml:trace>
  <inkml:trace contextRef="#ctx0" brushRef="#br0" timeOffset="21999.7998">14235 14525,'0'27,"-53"26,0-27,26 27,-26-26,53 25,-26-52,26 27,0-27,26 0,27 0,-26 26,26-26,0 0,-27 0,1 0,25 0,1 0,-26 53</inkml:trace>
  <inkml:trace contextRef="#ctx0" brushRef="#br0" timeOffset="22532.7465">15161 14472,'0'53,"0"0,0 0,0 0,0 0,0 26,0-52,0 26,0-80,0 1,53-54,-53 1,26 26,-26 27,0-27,0 79,0 27,0-26,0-1,79 27,-52-27,26-26,0 53</inkml:trace>
  <inkml:trace contextRef="#ctx0" brushRef="#br0" timeOffset="22817.718">15743 14737,'0'53,"0"-27,0 1,0 26,0-27,0-26,0 27,0-27,53 0,0 0,-1 0,1 0,-26 0</inkml:trace>
  <inkml:trace contextRef="#ctx0" brushRef="#br0" timeOffset="25300.4697">8070 15928,'0'-27,"0"27,0 53,0 0,0 0,0 26,0-26,26 0,-26 0,53 26,-53-52,80-1,-54-26</inkml:trace>
  <inkml:trace contextRef="#ctx0" brushRef="#br0" timeOffset="25637.436">8440 16060,'0'26,"-79"27,26 0,0 27,-26-54,52 27,-26-27,53 1,-26-27,26 53,0-53,53 0,-27 0,1 0,26 0,-1 0,-25 0,26 0,0 0,-27 0,1 0</inkml:trace>
  <inkml:trace contextRef="#ctx0" brushRef="#br0" timeOffset="26011.3986">8625 16563,'80'0,"-80"26,26-26,-26 53,0-27,0 1,-26 26,26-27,-27 27,27-26,53-27,0 0,0 0,26-27,-26 27,-26-26</inkml:trace>
  <inkml:trace contextRef="#ctx0" brushRef="#br0" timeOffset="26560.3437">8017 15981,'0'-27,"26"80,-26 0,0 26,53 1,-53-1,0 0,27 27,-27 27,0-54,53 0,-53-26,0-26</inkml:trace>
  <inkml:trace contextRef="#ctx0" brushRef="#br0" timeOffset="26807.3188">9737 16668,'0'0,"0"27,0 52,-27-26</inkml:trace>
  <inkml:trace contextRef="#ctx0" brushRef="#br0" timeOffset="27841.2156">12462 15769,'53'0,"0"53,-53 53,79-53,-79 26,0-26,0 0,0 26,0-26,0-27,0 1,0 26,27-106,-27 0,52 0,-52-26,53-27,-53 0,80 27,-80-1,0 54,0 52,0 54,0-27,26 0,-26-27,0 27,80-27,-80 1,53 26,-1 0</inkml:trace>
  <inkml:trace contextRef="#ctx0" brushRef="#br0" timeOffset="28419.1578">13414 15795,'27'0,"26"0,-27 0,27 0,0 0,26 0,27 0,-53 27,-26-27,-27 53,26-53,-26 79,0-26,0-27,-26-26,-54 53,27-53,0 53,1-53,-1 0,26 0,27 27,-53-27,53 53,-26-53,26 26</inkml:trace>
  <inkml:trace contextRef="#ctx0" brushRef="#br0" timeOffset="29071.0926">14288 15663,'0'26,"0"1,0 26,52 53,-52-53,0 0,0-27,0 27,0-27,0-52,0-1,0-52,0 26,53-26,-53 26,0 0,27 53,-27 26,0 1,0-1,0 27,26-26,-26-1,80 27,-54-53,-26 27</inkml:trace>
  <inkml:trace contextRef="#ctx0" brushRef="#br0" timeOffset="29328.0669">14737 15981,'27'0,"-27"26,0 0,0 27,-27 0,27-26,27-27,-1 0,54 0,-1 0,53-53,-52 53</inkml:trace>
  <inkml:trace contextRef="#ctx0" brushRef="#br0" timeOffset="30098.9898">16007 15372,'0'-26,"0"26,-79 52,26 28,0-27,27 26,26 0,-53 27,53 27,0-28,0-25,53-27,0 0,-1-53,28 53,-1-53,1 0</inkml:trace>
  <inkml:trace contextRef="#ctx0" brushRef="#br0" timeOffset="30840.9156">16457 15531,'53'0,"-53"0,0 53,26 0,-26-1,0 1,0 0,0 27,0-27,-52-27,52 27,0-79,0-1,0 1,0-27,52-27,-52 27,27-26,-27 26,0 0,53 53,-53-53,0 80,0 26,0-27,0 1,0-1,0 27,0-27,0 1,26 26,-26-27</inkml:trace>
  <inkml:trace contextRef="#ctx0" brushRef="#br0" timeOffset="31178.8818">16880 15610,'53'0,"-53"27,27-27,-27 26,0 0,-27 54,1-54,26 1,26-27,27 0,0 0,27 0,-28 0,-25 0</inkml:trace>
  <inkml:trace contextRef="#ctx0" brushRef="#br0" timeOffset="31575.8421">17568 15425,'0'0,"-26"26,-27 1,0 26,0-27,27 1,26 26,-27-27,27 27,0-53,27 0,26 0,26 0,-26 0,0 0,-27 0,1 0,26 26,0 27</inkml:trace>
  <inkml:trace contextRef="#ctx0" brushRef="#br0" timeOffset="32664.7332">17965 15557,'0'53,"27"0,-27 26,26-26,-26-26,0-1,53-26,-53 53,0-79,0-27,0 26,27-26,-27-26,0 26,52 27,-52 52,0 1,27 25,-27-25,0-1,53 27,0-26,-27-27,27 79,-26-79,-1 0</inkml:trace>
  <inkml:trace contextRef="#ctx0" brushRef="#br0" timeOffset="33016.6978">18812 15557,'-53'0,"53"27,-53-1,53 27,-53-27,53 1,-79 26,79-27,-27-26,54 80,26-80,-27 26,27-26,26 0,-26 53,27-53,-1 0,-26 0</inkml:trace>
  <inkml:trace contextRef="#ctx0" brushRef="#br0" timeOffset="33602.6392">19632 15557,'-53'0,"27"27,-54 26,27-1,27-25,-27-1,27 27,-27-53,53 27,-27-27,1-27,26 1,0-27,0 26,26-25,27-1,0 53,0 0,-27 26,27 1,-26-1,-1 27,27 0,-26 0,26-53,-53 26,52-26,-25 0,-27-53,0 27,0-27,-53-26,27 26,26 26,-53 27,53-53,0 106,0-26,26-27,27 53</inkml:trace>
  <inkml:trace contextRef="#ctx0" brushRef="#br0" timeOffset="34090.5905">20029 15081,'53'0,"-27"26,27 27,0 53,-53 0,80 53,-80-27,0 27,-27 0,-52-1,-1 1,-52 0,53-53,26-80,26-26,27 53,0-79</inkml:trace>
  <inkml:trace contextRef="#ctx0" brushRef="#br0" timeOffset="34395.56">20770 16457,'0'53</inkml:trace>
  <inkml:trace contextRef="#ctx0" brushRef="#br0" timeOffset="35025.4969">16193 17356,'105'-53,"28"53,105-79,53 79,26-53,1 53,-27 0,-27 0,-25 0,-1 0,-132 0,-27 0,-53 0,-26 0</inkml:trace>
  <inkml:trace contextRef="#ctx0" brushRef="#br0" timeOffset="36045.3949">16457 15531,'0'-27,"0"1,0 26,-26 0,-27 0,53 0,-27 0,27 26,0 27,0 0</inkml:trace>
  <inkml:trace contextRef="#ctx0" brushRef="#br0" timeOffset="36886.311">16669 15398,'-27'0,"27"53,-53 0,53 0,0 0,0 0,0-27,0 27,27 0,-1-53,-26 80,53-80,-53 26,27-26,-1 0,-26 27</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22:35.9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24606 2619,'27'0,"26"0,0 0,26 0,-53 0,27 0,0 0,0 0,0 0,-26 0,-1 0,27 0,-27 0,27 0,27 53,-27-53,-1 0,-25 0,26 0,-27 0,1 0,-1 0,27 0,-26 0,26 0,-1 0,-25 0,-1 0,27 26,-26-26,26 0,0 0,26 0,0 0,1 0,-1 0,27 0,0 0,0 0,-1 0,28 0,-54 0,27 0,0 0,-27 0,0 0,1 0,26 0,-27 0,0 0,27 0,-26 0,-1 0,0 0,1 0,-1 0,-26 0,0 0,26 0,-26 0,0 0,0 0,0 0,0 0,-27 0,1 0,26 0,-27 0,27 0,0 0,0 0,26 0,-26 0,0 0,0 0,0 0,26 0,-26 0,0 0,0 0,0 0,26 0,-26 0,0-52,27 52,-1 0,0 0,1 0,-1 0,27-53,0 53,0 0,-27-27,0 27,27 0,-26 0,-1 0,0 0,1-53,-27 53,0 0,26 0,-26 0,0 0,0 0,-27 0,54 0,-54 0,27 0,-27 0,27 0,-26-26,-1 26,27 0,0 0,0 0,-27 0,27 0,-26 0,-1 0,27 0,0 0,-26 0,25 0,1 0,0 0,0 0,-26 0,26 0,-27 0,-26-53,53 53,0 0</inkml:trace>
  <inkml:trace contextRef="#ctx0" brushRef="#br0" timeOffset="368">32332 2302,'0'0,"0"52,79-25,-79 26,27-27,-27 1,0 26,0-27,0 27,0 0,-53 0,27 0</inkml:trace>
  <inkml:trace contextRef="#ctx0" brushRef="#br0" timeOffset="720">33523 2751,'-27'0,"27"53,-53-53,0 80,1-54,25 27,-26-27,27 27,-27-53,26 53</inkml:trace>
  <inkml:trace contextRef="#ctx0" brushRef="#br0" timeOffset="930">33152 2884,'53'0,"0"0,-26 0,26 0,-27 0,27 105,-27-78,27 26,-26-27,-27 1,53 26</inkml:trace>
  <inkml:trace contextRef="#ctx0" brushRef="#br0" timeOffset="3159">28258 476,'0'26,"0"27,52-26,-52 26,0 0,0-27,0 27,0 0,0-27,0 1,0-1,0 27,0-26,0-1,0 27,0-27,0 27,0 0,0 27,0-27,0 0,0 26,0 0,0 1,0-1,0-26,0 26,0-26,27 27,-27-1,0-26,53 26,-53-26,0 0,26 0,-26 0,0 26,0-26,53 0,-53 0,0 0,0-27,27 1,-27 26,0-27,0 27,53 0,-53-26,0-1,26 27,-26-27,0 54,53-27,-53-27,0 1,0 26,0-27,0 0,0 1,0 26,0-27,26 27,-26-26,0-1,0 1,0 25,0-25,0-1,0 27,0-26,0-1,0 27,0 27,0-28,0-25,0 26,0 0,0-27,0 1,0 26,0-27,0 27,0-27,27-26,-27 53,0-26,0-1,0 27,53 0,-53-26,26-27,-26 52,0-25,53-27,-53 26,0 27,0-79,27-27,-27-26</inkml:trace>
  <inkml:trace contextRef="#ctx0" brushRef="#br0" timeOffset="4358">28152 423,'0'26,"-53"27,-27 27,54-54,26 1</inkml:trace>
  <inkml:trace contextRef="#ctx0" brushRef="#br0" timeOffset="4577">28099 397,'26'0,"1"0,79 0,-80 0,0 0,1 0,26 0,-27 0,-26 26,53-26</inkml:trace>
  <inkml:trace contextRef="#ctx0" brushRef="#br0" timeOffset="5138">28681 158,'0'0,"53"0,-53 53,0-26,0-1,0 27,26-53,-26 53,53-26,0-27,-26 0,-27 0,26 0,-26-53,53 0,-53 26,26 27,-26-53,27 53,-27 27,0 52,53-26,-53 26,0 1,0-1,0 1,0-1,-27 0,27-26,-53 0,0-26,-26-27,53-53,26 26,-53-26,53 27,0-1</inkml:trace>
  <inkml:trace contextRef="#ctx0" brushRef="#br0" timeOffset="8424">26670 2460,'26'27,"-26"26,0-27,0 27,0-26,53-1,-53 53,0-26,0-26,0 26,0 0</inkml:trace>
  <inkml:trace contextRef="#ctx0" brushRef="#br0" timeOffset="9235">26538 3254,'0'0,"0"0,53 27,-53 25,53-25,-53-1,0 27,0-26,0-1,0 27,-27-53,27-53,27-26,-27 26,52 26,-52-25,53 25,-53 1,0 26,27 0,-27 53,53 26,-53-26,26-27,-26 1,53 26,-53-27</inkml:trace>
  <inkml:trace contextRef="#ctx0" brushRef="#br0" timeOffset="9444">27067 3439,'26'0,"-26"27,0 26,0-27,0 27,0-27,53 27,-53-26</inkml:trace>
  <inkml:trace contextRef="#ctx0" brushRef="#br0" timeOffset="12182">30163 2460,'0'27,"0"26,0-27,0 27,0-26,0 25,0 1,0 27,0-1,-27-26</inkml:trace>
  <inkml:trace contextRef="#ctx0" brushRef="#br0" timeOffset="12871">29951 3175,'53'0,"-53"26,26 27,-26 26,0 1,0-1,0 1,0-1,0-26,0-27,-53 27,53-106,0-26,0 0,27 26,-27 0,26-27,-26 54,53-1,-26 54,-27-1,0 27,53-26,-53-1,0 27,26-26,-26-1,53 27,-53-27,26-26</inkml:trace>
  <inkml:trace contextRef="#ctx0" brushRef="#br0" timeOffset="13177">30454 3545,'79'0,"-53"0,1 0,-27 0,0 27,0 25,-27-25,1 26,-27-53,53 53,-26-53,26 26,0-26,52 0,-25 0,52 0,1 0,-27 0,-27 0</inkml:trace>
  <inkml:trace contextRef="#ctx0" brushRef="#br0" timeOffset="13771">30215 3228,'0'-27,"-26"27,26 0,-26 0,26 53,-53-53,53 27,-27-1</inkml:trace>
  <inkml:trace contextRef="#ctx0" brushRef="#br0" timeOffset="15698">23389 2646,'53'0,"-26"0,-1 0,27 0,0 0,-27 0,1 0,26 0,-27 0,27 0,0 0,0 0,-27 0,1 0,26 0,0 0,-27 0,1 0,-27 52,79-52,-26 0,-27 0,1 0,26 0,-27 0,1 0,26 0,-27 0,0 0,-26-26,53 26,-53 26,27-26,-1 27,27-27,-26 0,26 0,-1 0,-25 0,-27 0,0 0</inkml:trace>
  <inkml:trace contextRef="#ctx0" brushRef="#br0" timeOffset="16584">23574 3175,'-79'0,"53"0,-1 53,-26-27,53 1,-53 52,53-53,0 1,0 26,80-53,25 53,-25-53,-1 0,1 0,-54-53,27 0,-53 0,0 0,0-26,0 52,-26 27,-27-53,0 53,0 0,0-53,26 53,1 0,26 27,79-1,-52-26</inkml:trace>
  <inkml:trace contextRef="#ctx0" brushRef="#br0" timeOffset="16867">23680 2937,'0'-53,"0"79,0 27,0 53,0 26,0-26,0 26,0-26,0-27,0 1,0-27,0-27,0 27,0-26,0-1,0 53</inkml:trace>
  <inkml:trace contextRef="#ctx0" brushRef="#br0" timeOffset="18332">24104 3492,'26'0,"27"0,0 0,-27 0,1 0,26 0,-53 27,-27-27</inkml:trace>
  <inkml:trace contextRef="#ctx0" brushRef="#br0" timeOffset="18481">24104 3810,'52'0,"-25"0,26 0,-27 0,1 0,26 0</inkml:trace>
  <inkml:trace contextRef="#ctx0" brushRef="#br0" timeOffset="19096">24765 3122,'0'-27,"-26"27,-27 27,26 52,27-26,-53 0,53 0,0 0,0 26,0-26,0 0,0 0,27 0,-27-27,26-26</inkml:trace>
  <inkml:trace contextRef="#ctx0" brushRef="#br0" timeOffset="19456">24897 3360,'-53'53,"0"0,1 0,52 0,0-27,0 0,0 27,0-53,52 27,1-27,-26 0,26 0,0 0,26 0</inkml:trace>
  <inkml:trace contextRef="#ctx0" brushRef="#br0" timeOffset="19755">25083 3916,'0'52,"0"1,0 0,0-26,0 52,26-79,27 0,-53-26,26-1,-26-26,0 27,0-1,-26 27,-27 0</inkml:trace>
  <inkml:trace contextRef="#ctx0" brushRef="#br0" timeOffset="22704">27728 1931,'-26'0,"-27"0,0 27,53 26,-53-27,53 27,0 26,0-26,0-26,53-27,53 53,-53-53,0 0,26-80,-52 54,-27-27,26 0,-26-26,0 26,0 26,0-26,-53 53,53-26,-53 26,-26 0,52 26,27 1,0-1,0-26,80 0</inkml:trace>
  <inkml:trace contextRef="#ctx0" brushRef="#br0" timeOffset="22981">27808 1746,'0'-27,"0"54,0 26,0 0,0 0,0 0,0 26,0 0,0 1,0-1,0-26,0 0,0 0,0-27,0 27,0-26</inkml:trace>
  <inkml:trace contextRef="#ctx0" brushRef="#br0" timeOffset="23437">28046 2090,'0'0,"53"0,-27 0,1 0,26 0,-27 26,-26 1</inkml:trace>
  <inkml:trace contextRef="#ctx0" brushRef="#br0" timeOffset="23595">28046 2381,'0'0,"53"0,26 0,-52 0,52 0</inkml:trace>
  <inkml:trace contextRef="#ctx0" brushRef="#br0" timeOffset="23971">28760 1825,'0'-26,"-26"26,26 0,0 53,0 0,0 0,0 0,0 26,0-26,0 26,0-26,-27 0,27-27,0 27</inkml:trace>
  <inkml:trace contextRef="#ctx0" brushRef="#br0" timeOffset="24293">28866 1958,'0'0,"-26"0,-27 105,26-78,-52 52,79-26,0-26,0-1,26-26,27 0,0 0,0 0,0 0,26 0,-52 0,-1 0</inkml:trace>
  <inkml:trace contextRef="#ctx0" brushRef="#br0" timeOffset="24607">29210 2143,'0'-53,"0"106,-26 26,26-26,0 0,0 0,0 0,0 26</inkml:trace>
  <inkml:trace contextRef="#ctx0" brushRef="#br0" timeOffset="25869">30956 1587,'-26'0,"-54"53,28-26,25 25,-26 1,53-26,0 26,0-27,0 1,53-27,26 53,54-53,-27-27,-1-26,-25 0,-27-26,-53 26,0-26,0 26,0 26,-53-26,26 53,-26-53,27 53,-27 0,0 27,53-1,27 27,25-53,-25 27,-1-27</inkml:trace>
  <inkml:trace contextRef="#ctx0" brushRef="#br0" timeOffset="26163">31194 1270,'0'-27,"0"80,0 0,-53 26,53 1,-52 52,52-26,-53 0,53-27,0 1,0-28,0 1,0 0,0 0,0-26</inkml:trace>
  <inkml:trace contextRef="#ctx0" brushRef="#br0" timeOffset="26559">31512 1667,'26'0,"1"0,-1 0,-26 0,80 0,-80 79</inkml:trace>
  <inkml:trace contextRef="#ctx0" brushRef="#br0" timeOffset="26717">31459 1958,'26'0,"1"0,52 0,-52 0,-1 0,1 0</inkml:trace>
  <inkml:trace contextRef="#ctx0" brushRef="#br0" timeOffset="27031">31988 1376,'0'52,"0"28,0-1,0 27,0-27,0 1,0-1,0 1,0-28,0-25,0 26</inkml:trace>
  <inkml:trace contextRef="#ctx0" brushRef="#br0" timeOffset="27378">32253 1587,'0'80,"-53"-54,26 27,-26-27,53 1,-52 26,52 0,-27-53,27 26,0 27,53-53,-53 27,26-27,27 52,-26-52,26 27,-27-27</inkml:trace>
  <inkml:trace contextRef="#ctx0" brushRef="#br0" timeOffset="27745">32623 1852,'53'0,"-53"-27,53 27,-53 27,0-1,0 1,0 26,-26-27,-1-26,-26 53,27-53,26 53,0-53,53 0,-27 26,27-26,26 0,-52 0,-27 27,0 52,-80-79,-52 80,-27-80,27 52</inkml:trace>
  <inkml:trace contextRef="#ctx0" brushRef="#br1" timeOffset="37199">25083 344,'-53'53,"0"52,0-25,-53 26,0-1,0 28,53-54,-26 27,26-53,0 0,27-27,26 1,0 26</inkml:trace>
  <inkml:trace contextRef="#ctx0" brushRef="#br1" timeOffset="37452">26009 608,'0'0,"-80"0,1 80,26-27,-26 52,-1-25,27 26,0-54,27 1,26 27,-53-54</inkml:trace>
  <inkml:trace contextRef="#ctx0" brushRef="#br1" timeOffset="37678">26723 793,'-53'80,"-79"52,-1 0,-25-26,52 0,0-27,53 1,0-27</inkml:trace>
  <inkml:trace contextRef="#ctx0" brushRef="#br1" timeOffset="37910">27279 1058,'0'26,"-106"80,-27 0,-25 26,-1 1,-26-1,79 0,27-26,-1 0,80-53,0-27</inkml:trace>
  <inkml:trace contextRef="#ctx0" brushRef="#br1" timeOffset="38101">27252 1693,'-26'26,"-1"1,-26 52,-53-26,54 27,-28-1,27 0,-26-52,52 26,-26-53</inkml:trace>
  <inkml:trace contextRef="#ctx0" brushRef="#br1" timeOffset="38466">26141 1746,'-27'0,"-26"0,-26 106,-53 0,-53-1,-1 1,28 0,25 0,28-27,25-52,27-27,0 53</inkml:trace>
  <inkml:trace contextRef="#ctx0" brushRef="#br1" timeOffset="38660">25268 1799,'-106'53,"53"-27,-26 27,-27-26,53 26,0-27,0-26,0 53,27-53</inkml:trace>
  <inkml:trace contextRef="#ctx0" brushRef="#br1" timeOffset="38862">24950 1217,'-26'0,"-54"26,-52 107,-27 25,-26 1,79-53,27 26,26 0,0-79</inkml:trace>
  <inkml:trace contextRef="#ctx0" brushRef="#br1" timeOffset="39606">29977 291,'0'-27,"-26"54,-27 26,-79 79,-1 0,1 1,0-1,-1-26,28-1,52-25,0-1</inkml:trace>
  <inkml:trace contextRef="#ctx0" brushRef="#br1" timeOffset="39809">29924 1137,'0'0,"-53"0,-52 53,-28 53,1 0,0 0,52 0,-25-53</inkml:trace>
  <inkml:trace contextRef="#ctx0" brushRef="#br1" timeOffset="40032">31882 582,'0'-27,"-26"27,-80 27,-26 79,-53-1,-54 28,54-27,26-1,27-25,26-27,80-53</inkml:trace>
  <inkml:trace contextRef="#ctx0" brushRef="#br1" timeOffset="40250">32411 979,'-52'0,"-54"0,26 0,-25 53,-28-1,-26 28,27-1,53-26,-1 0,80-26</inkml:trace>
  <inkml:trace contextRef="#ctx0" brushRef="#br1" timeOffset="40446">32808 1005,'-53'0,"27"0,-27 79,-53-26,0-26,-52 52,-1-26,27 0,79 0,0-27,0-26</inkml:trace>
  <inkml:trace contextRef="#ctx0" brushRef="#br1" timeOffset="40620">32967 979,'-79'53,"-27"26,0-26,-53 26,1-26</inkml:trace>
  <inkml:trace contextRef="#ctx0" brushRef="#br1" timeOffset="41008">30745 1508,'26'-27,"-26"27,-26 80,-80 52,-27 0,-25 1,-1-28,-26 1,52 0,54-53,26 0,-26-53,79 26</inkml:trace>
  <inkml:trace contextRef="#ctx0" brushRef="#br1" timeOffset="41183">30454 2169,'-27'0,"-26"27,-26-27,-27 106,27-80,-1 27,54-53</inkml:trace>
  <inkml:trace contextRef="#ctx0" brushRef="#br1" timeOffset="41420">30956 635,'0'-27,"0"27,-53 0,-79 0,-80 106,-105 0,52 26,54-26,-1 0,80 0,52-27,27-26</inkml:trace>
  <inkml:trace contextRef="#ctx0" brushRef="#br1" timeOffset="41614">30136 952,'-106'53,"0"26,-79 27,26 0,1 0,-1 0,27 0,26-1,79-105</inkml:trace>
  <inkml:trace contextRef="#ctx0" brushRef="#br1" timeOffset="41803">29713 1217,'-53'0,"-53"53,0 0,-26 26,-27 0,0 1,1-27,-1-53</inkml:trace>
  <inkml:trace contextRef="#ctx0" brushRef="#br1" timeOffset="42042">28496 1164,'-53'0,"0"0,-53 79,-79 54,26-1,-26 27,26-27,80-79,26 26,0-52</inkml:trace>
  <inkml:trace contextRef="#ctx0" brushRef="#br1" timeOffset="42250">27834 1084,'-79'53,"-1"-53,1 80,0-54,26 27,-53 53,0 26,0 1,-26-28,53-25,26-54</inkml:trace>
  <inkml:trace contextRef="#ctx0" brushRef="#br1" timeOffset="42458">27358 1614,'-53'53,"-53"-1,-26 28,-27-1,0 27,-52-27,105 1,0-1,53-52,0-27,80 0</inkml:trace>
  <inkml:trace contextRef="#ctx0" brushRef="#br1" timeOffset="42636">26961 2169,'-53'0,"-26"80,26-27,0-1,-26 1,52 27,27-54,-79-26,79 27</inkml:trace>
  <inkml:trace contextRef="#ctx0" brushRef="#br1" timeOffset="42833">27093 1799,'-79'0,"-27"106,-26-53,26 0,0-27,27 27,-27 0,27-53</inkml:trace>
  <inkml:trace contextRef="#ctx0" brushRef="#br1" timeOffset="43084">27014 820,'-26'0,"-54"0,-105 132,-27 0,-26 27,53-53,26 26,27-26,0 0,52-53,1-53</inkml:trace>
  <inkml:trace contextRef="#ctx0" brushRef="#br1" timeOffset="43250">26723 926,'-79'79,"-54"0,1 1,-27 26,0 26,-52 0,52 1</inkml:trace>
  <inkml:trace contextRef="#ctx0" brushRef="#br1" timeOffset="44999">22966 714,'0'-26,"-53"26,53-27,26 27,27 0,27 0,26 0,52 0,1-53,-53 53,-53-53,-27 53,-26 80,-79-54,26-26</inkml:trace>
  <inkml:trace contextRef="#ctx0" brushRef="#br1" timeOffset="45407">23098 793,'0'-52,"0"78,0 0,0 1,27 79,-27-80,79-26,-26 53,0-53,0 53,0-53,-27 26,27 27,-53 27,0-54</inkml:trace>
  <inkml:trace contextRef="#ctx0" brushRef="#br1" timeOffset="45751">23786 714,'0'-26,"0"26,-53 53,27 52,26-52,-80 0,80 27,-79 25,79-52,-79 0,79 0,-27 0,27 0,0-27,0-26</inkml:trace>
  <inkml:trace contextRef="#ctx0" brushRef="#br1" timeOffset="46292">23892 449,'0'-79,"53"79,-53-26,26 26,-26 0,27 0,-27 79,0-26,0 0,0-53,0 26,-27 27,27-53,27 0,26 0,26 0,-26 0,0 0,26 0,-26-26,27 26</inkml:trace>
  <inkml:trace contextRef="#ctx0" brushRef="#br1" timeOffset="46734">24527 873,'0'26,"-27"54,-52-27,53-1,26-25,-53-1,53 54,53-80,26 0,0 0,1-53,-27 0,26-26,-53-1,-26 1,0 26,0 0,0 53,-26-53,-27 53,0 0,27 0,-27 0,106 0,-27 0,1 0,26 0</inkml:trace>
  <inkml:trace contextRef="#ctx0" brushRef="#br1" timeOffset="47057">24686 423,'0'-26,"-53"26,0 0,0 105,53-25,0-1,0 27,0 26,0 27,0-53,0-27,0 1,0-1,0-26,0 0,0-27,0 27,26-53,54 0</inkml:trace>
  <inkml:trace contextRef="#ctx0" brushRef="#br1" timeOffset="47448">24977 820,'0'-53,"79"27,-52 26,-1 0,53 0,-52 0,-1 26,-26 0,0 54</inkml:trace>
  <inkml:trace contextRef="#ctx0" brushRef="#br1" timeOffset="47597">25003 1217,'53'-53,"0"53,-27-53,27 53,0-53,-26 53,-1 0,27-53</inkml:trace>
  <inkml:trace contextRef="#ctx0" brushRef="#br1" timeOffset="48100">25665 555,'-27'0,"1"27,26-1,-53 54,53-27,0-27,0 0,0 27,0-26,26-27,27 0,27 0,-28 0,-25 0,26-53,-53 0,26 0,-26-26,0 26,0 0,0 26,-53-52,27 79,-27 0,53 26,0 54,0-54</inkml:trace>
  <inkml:trace contextRef="#ctx0" brushRef="#br1" timeOffset="49899">28337 2884,'-27'0,"27"53,0-1,0-25,0-1,0 27,0-26,27-27,26 0,-53 0,26 0,-26-53,0 26,0-26,0 27,0-27,-26 27,-1 26,27 53,-26-53,26 26</inkml:trace>
  <inkml:trace contextRef="#ctx0" brushRef="#br1" timeOffset="56295">2223 1190,'0'-26,"-53"26,26 26,-26 27,-26 27,52-27,-26-1,53 1,0-26,0-1,53 27,80-53,-1 0,0-26,1-54,-81 27,28-52,-54 25,-26 1,0-1,-26 28,-27 25,0 27,0-53,0 53,0 0,0 0,27 0,26 0,0 0,0 53,53 0</inkml:trace>
  <inkml:trace contextRef="#ctx0" brushRef="#br1" timeOffset="56813">2355 688,'0'-27,"0"-26,0 53,0 80,0 25,26 28,-26 25,0-52,53 27,-53-28,0-25,0-1,0-26,0 26,0-52,0-1,0 27,0-26,0-1,0-26,0 53</inkml:trace>
  <inkml:trace contextRef="#ctx0" brushRef="#br1" timeOffset="58215">3149 1402,'52'0,"28"0,-54 0,1 0,26 0,-27 0,27 0</inkml:trace>
  <inkml:trace contextRef="#ctx0" brushRef="#br1" timeOffset="58381">3281 1719,'53'0,"-27"0,27 0,-53-52,27 52,26 0,-53 26,26-26</inkml:trace>
  <inkml:trace contextRef="#ctx0" brushRef="#br1" timeOffset="59572">4683 1111,'0'-27,"0"27,0 53,0 53,0-26,-53-1,53-26,-26 0,26 26,0-52,0 26,0-53,0-53,0 0,0-27,0 1,0 0,0-1,53 1,-53-27,53 53,-53 0,79 0,-79 0,53 27,0-53,-27 79,-26 52,27 1,-27 27,0 26,0-1,0 1,0 27,53-28,-53 28,0-54,0-26,53 0,-53-27</inkml:trace>
  <inkml:trace contextRef="#ctx0" brushRef="#br1" timeOffset="59797">4630 1640,'53'-53,"0"53,-26-26,25 26,1 0,-26-53,26 53,-27 0,1 0,-1 0,-26 26,53-26</inkml:trace>
  <inkml:trace contextRef="#ctx0" brushRef="#br1" timeOffset="60002">5398 1481,'0'27,"0"26,0 0,0 0,0 26,0-26,0 0,0 0</inkml:trace>
  <inkml:trace contextRef="#ctx0" brushRef="#br1" timeOffset="62250">6482 1137,'0'0,"-26"27,26 52,-27-26,27 0,-53 0,53 0,-26-27,26 1,0 26,0-80,0-26,0 0,0-26,53-27,-53-26,79 26,-26 0,-53 27,53 26,-53 27,27 26,-27-80,53 80,-1 0,-52 53,53-26,-53-1,0 27,53-27,-53 27,0 0,0 27,0-1,0 0,-26 1,26-1,0 0,0-26,0 0</inkml:trace>
  <inkml:trace contextRef="#ctx0" brushRef="#br1" timeOffset="62684">6482 1111,'0'-27,"0"27,53 0,-26 0,26 0,-53 80,53-80,-53 26,79-26,-53 27,1-27</inkml:trace>
  <inkml:trace contextRef="#ctx0" brushRef="#br1" timeOffset="63007">6906 1058,'26'0,"53"53,-79 0,53 0,-53 0,53 26,-53-52,53-1,-53 53,0-105,-26-1,26-25,0 25,0 1,0-1,26-52,1 79,26 0,26 0,-26 0</inkml:trace>
  <inkml:trace contextRef="#ctx0" brushRef="#br1" timeOffset="63510">7514 1032,'0'-27,"0"1,-26 26,-27 26,53 27,0 0,0-53,79 0,-79-27,27 27,-1 0,27 53,-53 0,26 27,-26-1,0 27,53 26,-53-52,0-1,0 0,0-26,-105 27,78-80,-26 53,-26-53,26 0,26-53,27 26,-79-26,79 0,0 0,0 0,0 1,0-1,0 26,53 27,-27-26,1 26,26 0</inkml:trace>
  <inkml:trace contextRef="#ctx0" brushRef="#br1" timeOffset="63803">7911 1084,'-26'0,"-27"53,0 27,53-1,-53 1,53-28,0 28,0-1,0 1,0-1,53-26,0 0,53 0,-54-53</inkml:trace>
  <inkml:trace contextRef="#ctx0" brushRef="#br1" timeOffset="64620">8334 846,'0'-26,"80"26,-1 0,1 0,-1 0,-26 53,0 0,-53 0,26 26,-26-26,0 0,-53 0,0 26,27-26,26 0,-79 0,79-27,0 1,0 26,52-53,1 53,27-53,-1 0,0 0,-26 0</inkml:trace>
  <inkml:trace contextRef="#ctx0" brushRef="#br1" timeOffset="64884">8387 1190,'0'-26,"-26"26,26 26,53-26,53 27,-1-27,28 53,-27-53,-27 0,-53 0</inkml:trace>
  <inkml:trace contextRef="#ctx0" brushRef="#br1" timeOffset="65070">9181 1402,'27'-26,"25"26,28 0,-54 0,1 0,26 0,-27 0</inkml:trace>
  <inkml:trace contextRef="#ctx0" brushRef="#br1" timeOffset="65505">9551 1164,'27'26,"-27"27,53 0,-53 27,53 25,-53-52,0 0,0-26,0 26,0-80,53-52,-53-1,26-25,-26 25,80 1,-80 52,26 27,-26-26,0 52,0 1,0 26,0 0,0 0,0 26,53 0,-53-26,26 0,1-53</inkml:trace>
  <inkml:trace contextRef="#ctx0" brushRef="#br1" timeOffset="65730">10107 1323,'0'-27,"0"27,0 53,0-26,0-1,0 27,0-27,0 1,0 26,0-27,0 1,79-27</inkml:trace>
  <inkml:trace contextRef="#ctx0" brushRef="#br1" timeOffset="65963">10504 767,'0'79,"0"1,0-1,0 0,0 1,0 26,0 0,0-27,-26 0,-1 27,-52-27,-1 27,27-79</inkml:trace>
  <inkml:trace contextRef="#ctx0" brushRef="#br1" timeOffset="67103">10821 1402,'27'0,"26"0,0 0,26 0,1 0,-1 0,0 0,-79 0,27 0</inkml:trace>
  <inkml:trace contextRef="#ctx0" brushRef="#br1" timeOffset="67350">11086 1217,'0'-53,"0"79,0 27,0 0,0 0,0 26,0 1,0-1,0 1,0-54,53-26</inkml:trace>
  <inkml:trace contextRef="#ctx0" brushRef="#br1" timeOffset="67898">11721 979,'0'0,"-26"53,26-1,-27 28,27-27,-53 0,53 53,-53-27,53-26,0-27,27-79,-27-26,53-27,-53 27,26-54,-26 28,80-1,-80 53,52 26,-52-25,53 52,-53-27,27 27,-27-26,26 26,27 26,-53 27,27 26,-27-26,0 27,0-1,0 0,0 1,0 26,-53 26,53-26,0-27,-27-79</inkml:trace>
  <inkml:trace contextRef="#ctx0" brushRef="#br1" timeOffset="68139">11615 1190,'27'0,"-1"0,27 0,0 0,26 0,-26 0,27 0,-54 0</inkml:trace>
  <inkml:trace contextRef="#ctx0" brushRef="#br1" timeOffset="68717">11695 1719,'0'0,"26"0,27 0,-27 0,-26 80,0-54,0 1,-26 26,26-27,-53 27,53-26,27-27,-1 0,27 0,26 0,-26 0,0 0,-79 0</inkml:trace>
  <inkml:trace contextRef="#ctx0" brushRef="#br1" timeOffset="69938">12726 899,'0'0,"0"53,0 0,-52 53,25-27,27-26,-53 0,53 27,0-54,0 0,0-26,0-26,27-53,-27 26,26-27,-26-26,53 1,-53 25,53 27,-53 0,79-26,-52 26,26 27,-27 52,-26 1,53 26,-53 26,0 0,0 1,0-1,-26 27,26 0,0-27,0 0,0-52,0-1</inkml:trace>
  <inkml:trace contextRef="#ctx0" brushRef="#br1" timeOffset="70172">12568 1164,'26'0,"27"0,0 0,26 0,-26 0,27 0,-27 0,0 0</inkml:trace>
  <inkml:trace contextRef="#ctx0" brushRef="#br1" timeOffset="70441">13070 1164,'53'53,"-26"-27,26 27,-27 0,-26 0,0 0,0-80,0 1,0 0,0-27,0 26,53-26,-26 53,25-26,-25 26,-1-53,27 53</inkml:trace>
  <inkml:trace contextRef="#ctx0" brushRef="#br1" timeOffset="71026">13758 926,'0'-27,"-26"27,-1 0,-25 0,-1 0,0 27,26-27,27 53,0-27,0 53,0-52,53-27,-26 0,-1 0,27-27,-53-25,26 52,-26-80,0 133,27 0,-27 0,0 53,0 0,0 26,-27-26,-25 26,-28 0,1-52,26 26,0-80,0-26,27 0,26-26,-53-54,53-26,0 0,0 1,26 52,-26 0,106 0,-80 53,27-27,0 27,0 0</inkml:trace>
  <inkml:trace contextRef="#ctx0" brushRef="#br1" timeOffset="72346">14393 767,'-26'0,"-27"53,27 53,26-27,-80 0,80 27,0 53,0-53,0 0,53 0,-26-80,52 27,-26-53,-27 53</inkml:trace>
  <inkml:trace contextRef="#ctx0" brushRef="#br1" timeOffset="72826">14526 979,'53'-53,"-1"53,1 0,0 0,0 0,27 79,-80-52,53 25,-53-25,0-1,0 54,-27-27,-26-27,27 54,-27-54,26 27,27-27,0 1,0-1,0 27,27 0,26-53,0 0,26 53,-53-53</inkml:trace>
  <inkml:trace contextRef="#ctx0" brushRef="#br1" timeOffset="73126">14526 1296,'0'-26,"26"26,1 0,-1 0,53 0,-26 0,27 0,-27 0,0 26,-1-26,-25 0,-27 27</inkml:trace>
  <inkml:trace contextRef="#ctx0" brushRef="#br1" timeOffset="73350">15134 1455,'27'0,"52"0,-53 0,54 0,-27 0,0-27,-27 27</inkml:trace>
  <inkml:trace contextRef="#ctx0" brushRef="#br1" timeOffset="73756">15558 1323,'0'0,"52"53,1-1,-53-25,0 26,0-27,0 27,0 0,-26-53,26-53,0 0,53-26,-27-27,27 53,-53 27,27-27,-27 106,0-27,0 1,0 26,0 26,0 0,0-26</inkml:trace>
  <inkml:trace contextRef="#ctx0" brushRef="#br1" timeOffset="74122">16007 1481,'0'-53,"27"106,-27 27,0-54,0 1,0 26,0-27,-27-26,27 26,27-26,26 0,26 0,27 0,-53 0</inkml:trace>
  <inkml:trace contextRef="#ctx0" brushRef="#br1" timeOffset="74348">16245 1084,'53'0,"0"0,-53 27,27-1,-27 54,0-27,0 26,0 27,0 0,-53 26,26-53,-26 27,-26-26,53-80</inkml:trace>
  <inkml:trace contextRef="#ctx0" brushRef="#br1" timeOffset="76180">16722 1481,'0'-53,"53"53,-27-26,27 26,26 0,27 0,26 0,-52 0,-1 0,-26 0,-26 0,-27 0,0 26,-27-26</inkml:trace>
  <inkml:trace contextRef="#ctx0" brushRef="#br1" timeOffset="76479">17119 1137,'0'27,"0"52,0-26,0 0,0 0,0 26,0 1,0 26,0-54,0 1,0-26</inkml:trace>
  <inkml:trace contextRef="#ctx0" brushRef="#br1" timeOffset="77003">18045 1005,'0'-26,"0"52,0 27,0 0,0 26,0 1,-27-1,27-26,0 26,0-52,0-1,0 27,0-26,0-1</inkml:trace>
  <inkml:trace contextRef="#ctx0" brushRef="#br1" timeOffset="77543">18124 899,'26'-53,"-26"27,27 26,-27-27,79 27,-52 0,-1 0,27 0,-26 0,25 0,-52 27,0 26,0 0,-26 0,-27 26,0-26,0 0,53-27,-26 27,26-26,0 26,0-53,0 53,79-53,-26 52,-26-52,25 53,-52-26,0-1,-52-26,-1 53,0-53,-27 53,1-53,0 0,52 0,27 27,-53-27</inkml:trace>
  <inkml:trace contextRef="#ctx0" brushRef="#br1" timeOffset="81648">19076 1534,'53'0,"-26"-53,-1 53,27 0,-26 0,26 0,0 0,-1 0,54 0,-53 27,27-27,-1 0,-26 0,-27 0,27 0,-26 0,-1 0,27 0</inkml:trace>
  <inkml:trace contextRef="#ctx0" brushRef="#br1" timeOffset="81986">20426 1111,'0'-27,"53"27,-53 53,0 0,26 27,-26-27,0 0,0-1,0 1,53 0,0-53</inkml:trace>
  <inkml:trace contextRef="#ctx0" brushRef="#br1" timeOffset="82187">20902 1164,'53'53,"-53"-27,0 27,0 0,-26 26,-1-26,-26 0,0 27,-53-54,27-26</inkml:trace>
  <inkml:trace contextRef="#ctx0" brushRef="#br1" timeOffset="82420">20241 1349,'0'0,"-80"79,80-52,0-1,0 27,0-26,0-1,106-26,-53 80,0-80,0 0,0 0</inkml:trace>
  <inkml:trace contextRef="#ctx0" brushRef="#br1" timeOffset="82616">20558 661,'0'-26,"0"52,-53 27,27 26,26-52</inkml:trace>
  <inkml:trace contextRef="#ctx0" brushRef="#br1" timeOffset="84325">4630 1587,'0'-26,"0"26,0-27,0 27,0 53,0-26,0 26,0 26,0 0,0-52,0-1,0 27</inkml:trace>
  <inkml:trace contextRef="#ctx0" brushRef="#br1" timeOffset="85667">1323 2778,'0'0,"0"53,0 53,0-27,0 0,0-26,53 0,-53 27,26-54,27 0,-26-26,-27 0,53-26,-53-53,0 52,0 1,53 26,-27 26,27-26,-27 53,1-53,26 0,-27 27,-26-54,0-26,0-26,0-1,0 27,0 27,0-27,-53 27,53-1,53-26,27 27</inkml:trace>
  <inkml:trace contextRef="#ctx0" brushRef="#br1" timeOffset="86523">2143 2566,'0'27,"-26"-1,26 27,-53 0,53 0,0 0,0 0,0 52,0-25,0-27,0 0,79 0,-79-27,53-26,-26 0,-27-53,0 27,52 26,28 0,-1 79,27-79,0 0,-27 0,1 0,-54-26,-26-1,53-26,-53 0,0 0,0 27,0-27,-26 53,-27-26,26 26,1 0,-27 0,53 26,26 0,1 27,26-26,-27 26,1-53,25 53,-25-53,-27 26,53-26,-53 53,0-26,0 25,0-25,53 26,-53-27,0 27,53-53,0 27,-27-27,27 0,0-27,26 1,-26-27,-26-27,26 28,-53 25,0-26,0 27,0-27,0 0,-27-27,27 54,-26 26,-1 0,27 26,0 27,-53-26,53-1,0 27,0-26,0 26,27 0,26-1,0-52,-27 27,27-27,0 0</inkml:trace>
  <inkml:trace contextRef="#ctx0" brushRef="#br1" timeOffset="86763">3863 3307,'0'26,"0"27,0 0,0-26,-27 26,-25-27</inkml:trace>
  <inkml:trace contextRef="#ctx0" brushRef="#br1" timeOffset="87617">5080 2910,'0'0,"0"53,0 26,0-26,0 0,0 0,0 0,0 0,0-106,0-26,0 26,0-27,0 1,0 0,26-1,-26 27,0-26,53 53,-26 26,26 0,-27 0,1 26,26 27,-53-27,53 27,-53-26,79 26,-79 0,26 26,-26-26,53 0,-53 0,53 0</inkml:trace>
  <inkml:trace contextRef="#ctx0" brushRef="#br1" timeOffset="87843">5186 3042,'53'0,"0"0,0 0,0 0,26 0,0 0,1 0</inkml:trace>
  <inkml:trace contextRef="#ctx0" brushRef="#br1" timeOffset="88029">5953 3016,'27'0,"-27"26,26-26,-26 80,0-54,0 1,0 26,0 0</inkml:trace>
  <inkml:trace contextRef="#ctx0" brushRef="#br1" timeOffset="88221">6456 3122,'53'0,"-53"53,0 26,0-52,-27 25,-26-52</inkml:trace>
  <inkml:trace contextRef="#ctx0" brushRef="#br1" timeOffset="88929">6985 2751,'0'-53,"0"80,0 52,0 1,0-1,-26 0,26-26,0 0,0 27,0-54,26-79,-26-26,0-1,0-25,0 25,0 27,0 0,0 27,0-27,26 53,1 0,26 0,-27 26,27 27,-53-26,53 26,-53 0,0 0,53-1,-53 28,0-27,0 0,27 0,-27 0</inkml:trace>
  <inkml:trace contextRef="#ctx0" brushRef="#br1" timeOffset="89161">7011 3069,'0'-27,"53"27,0 0,27 0,-1 0,0 0,1 0,-27-26</inkml:trace>
  <inkml:trace contextRef="#ctx0" brushRef="#br1" timeOffset="89417">7567 3069,'27'0,"52"0,-53 53,-26 0,0 0,0-27,0 27,27-53,52 0,1 0,-1-26,27 26,0-80</inkml:trace>
  <inkml:trace contextRef="#ctx0" brushRef="#br1" timeOffset="90650">8546 2354,'-26'27,"-1"-1,27 1,-53 52,53-26,0 0,27 0,-1-53,1 0,26 0,-27 0,27-26,-27 26,-26-27,0 27,0 53,27-53,-27 79,53-79,0 0,-27 0,1 0,25 0,-52-26,53-1,-53-25,0 25,0 1,0 52,0 27,0 0,0 26,0 1,0 25,-26-25,26 26,0-27,0 0,0-26,0 0,0-53,-27 0,27-53,-26 27</inkml:trace>
  <inkml:trace contextRef="#ctx0" brushRef="#br1" timeOffset="91404">9578 2566,'0'-26,"0"79,53 0,-53 26,0 0,26 27,-26-27,0 1,0-27,0-27,0 1,0 52,0-52</inkml:trace>
  <inkml:trace contextRef="#ctx0" brushRef="#br1" timeOffset="91936">9551 2566,'27'-26,"26"26,-27 0,1 0,26 26,-27 27,-26-26,80 25,-80 28,0-27,0 0,0 0,-27-1,27 1,-26-26,26 26,0-27,0-26,0 27,79-27,-53 0,27 53,-26-53,-27 26,0 27,0 0,-53-27,26-26,-25 53,25-53,-26 0,0 0,53 0,0-53,0 0</inkml:trace>
  <inkml:trace contextRef="#ctx0" brushRef="#br1" timeOffset="92784">10927 2698,'0'-26,"-26"26,26-53,-53 53,0 0,27 0,-27 0,26 27,1-27,26 26,-53-26,53 26,-53 27,53-26,0-1,0 27,0-26,0-27,0 26,53-26,0 0,-27 0,1 0,52 0,-53 0,1 0,26-26,-53-1,26-26,-26 27,53-27,-53 0,0 27,0-1,53 27,-53 53,53-27,0 27,-53 27,53-1,-53-26,53 0</inkml:trace>
  <inkml:trace contextRef="#ctx0" brushRef="#br1" timeOffset="93263">11271 3042,'53'0,"27"0,-28 0,-52 0,0 53,27-26,-27 26,0-53,0 0,0-53,0 0,26-27,1 54,-1 0,27 26,0 0,0 0,26 0,1 0,52 0,-53 105,1-105,-54 27,1-27,26 0,-27 0,-26-53,27 0,-27-26,0-1,0 27,-27 0,-52 1,52 52,27 26,-53 27,53 53,0 0,27-1,-27-25,79-27,-26 0,0-27,0 27,0-53,0 0</inkml:trace>
  <inkml:trace contextRef="#ctx0" brushRef="#br1" timeOffset="94075">13229 2302,'0'-27,"0"1,0 79,0-1,0 28,0-1,0 1,0-1,0 0,0-26,0 27,0-54,0 1,0 25,0 1,0-53</inkml:trace>
  <inkml:trace contextRef="#ctx0" brushRef="#br1" timeOffset="94584">13626 2460,'0'27,"0"52,0 1,0 25,0-25,0-1,0 0,0-26,0 0,79 0,-26-53,0 0,0-26,0 26,-26 0,25 53,-52-27,133 27,-80-26,0-27,26 0,0 0,1-27,-54-26,-26-26,53-27,-53 79,0 1,-53-27,27 53,-1-26,-26 26,53 0,-26 53,26-27,0 27,0 0,26 26,54-52,-27 26,0-53,-1 26</inkml:trace>
  <inkml:trace contextRef="#ctx0" brushRef="#br1" timeOffset="94907">13123 2566,'0'-53,"27"53,-27-26,53 26,26-27,-52 27,-1 0,27 0,0 0,0 0,0 53,26-26,0 26,54 0,-54-53</inkml:trace>
  <inkml:trace contextRef="#ctx0" brushRef="#br1" timeOffset="95927">15928 2672,'0'-53,"0"27,0-1,0-26,-27 27,-52 26,53 0,-1 0,-52 0,52 26,-26 27,27 0,-27 0,53 0,-26 26,26-26,0 0,26 0,53 26,1-52,26-27,26 79,-26-79,0 0,-1 0</inkml:trace>
  <inkml:trace contextRef="#ctx0" brushRef="#br1" timeOffset="96511">16484 2884,'0'-27,"0"-26,-53 53,26 0,-26 0,0 0,53 27,0 52,0-26,0-53,80 0,-54 0,1 0,-1 0,-26 0,0 0,53 0,-53 53,26-53,-26 26,27-26,26 0,-27 0,1 0,-27-26,53-27,-27 79,27 27,-26-26,52-27,-26 0,-27 0</inkml:trace>
  <inkml:trace contextRef="#ctx0" brushRef="#br1" timeOffset="96865">17092 2804,'0'-53,"-26"53,26 53,-53-26,53-1,0 27,0-26,0-1,0 27,-27-27,27 27,0 0,0-26,0 26,-79-53,-27 79,27-79,-1 53,27-53</inkml:trace>
  <inkml:trace contextRef="#ctx0" brushRef="#br1" timeOffset="97156">17674 2381,'0'-53,"0"0,0 132,0 1,0-1,0 1,0-1,0 27,0-27,0 1,0-1,0-26,0 0,0 0,0 0</inkml:trace>
  <inkml:trace contextRef="#ctx0" brushRef="#br1" timeOffset="97418">17463 2937,'0'-27,"26"27,0 0,27 0,0 0,53 0,-27 0,1 0,-27 0,-27 0,27 0</inkml:trace>
  <inkml:trace contextRef="#ctx0" brushRef="#br1" timeOffset="97994">18150 2963,'0'-26,"0"-1,0-26,0 27,-26 26,0 0,-1 0,-26 0,27 26,26 1,-53-1,53 27,0-27,53 27,0-53,-27 0,1 0,-27-26,52 26,-25 0,-27 26,79-26,-26 27,-26-27,-1 0,27 0,-27 0,27 0,-53 0,27 0,-27-80,53 80,-53-52,26 52,-26 26,27-26,52 26,-52-26,25 0,1 0,0 0,-26 0,52 0</inkml:trace>
  <inkml:trace contextRef="#ctx0" brushRef="#br1" timeOffset="98250">19473 2487,'0'-27,"0"-26,0 27,0 26,0 79,0-26,0 27,0-1,0 0,0 27,0-26,-26 25,26 28,-53-54,53 0,-106 1</inkml:trace>
  <inkml:trace contextRef="#ctx0" brushRef="#br1" timeOffset="98461">19103 2884,'53'0,"-27"0,54 0,-27 0,-27 0,1 0,25 0,-25 79,26-79</inkml:trace>
  <inkml:trace contextRef="#ctx0" brushRef="#br1" timeOffset="98844">20267 3122,'53'0,"0"-106,0 79,-27 1,54-27,-1 0,-26 27,-27-27,-26 26,53 27,-79-26,-1 26,1 0,-27 0,53 0,-26 0,26 53,0-27,0 27,0-26,26 26,27-27,-27 0,27 27,-53 0,0 0,-79 27,0-80,-1 53,1-53,-1 52</inkml:trace>
  <inkml:trace contextRef="#ctx0" brushRef="#br1" timeOffset="100364">4022 3863,'0'-27,"0"54,0 26,0 26,26 0,-26-26,53 0,-53 26,27-52,-27-1,52-26,-52 53</inkml:trace>
  <inkml:trace contextRef="#ctx0" brushRef="#br1" timeOffset="100559">4207 3757,'0'-80,"0"54,0-1,0-25,0 78,0 27,0 53,26 53,-26-27</inkml:trace>
  <inkml:trace contextRef="#ctx0" brushRef="#br1" timeOffset="100858">4657 4524,'26'0,"1"0,26 0,-27 0,27-53,-53 27,79-1,-52-26,26 27,0 26,-1 0,-25 0,-27 26,53-26,-53 80,0-27,0 0</inkml:trace>
  <inkml:trace contextRef="#ctx0" brushRef="#br1" timeOffset="101409">5450 3624,'0'-52,"0"-28,0 27,0 27,0-1,0 27,-52 133,52 25,0-25,52 25,1 1,27-27,-1 1,0-54,-26 1,0-54,0-26</inkml:trace>
  <inkml:trace contextRef="#ctx0" brushRef="#br1" timeOffset="101692">6059 4418,'26'0,"27"0,-26 0,-1 0,27 27,0-1,-53 1,27-27,-27 53,0-53,0 26,-27-26,27 0,0-53,0 27,0-1,0 1,0-27,53 26,-27-26,1 53,26-26,-27 26,27 0</inkml:trace>
  <inkml:trace contextRef="#ctx0" brushRef="#br1" timeOffset="101954">5080 4312,'0'0,"26"0,54-53,-1 53,27 0,0-52,26 52,0 0,-26 0</inkml:trace>
  <inkml:trace contextRef="#ctx0" brushRef="#br1" timeOffset="102666">7117 4286,'-53'0,"27"0,-27 0,53 53,-26 0,26-27,0 1,0-1,26 27,27-53,26 53,-26-53,-26-26,26-1,-53-26,26 27,-26-1,0-26,0 0,-53 0,27 27,-27 26,53-26,-27 26,54 0,26 52</inkml:trace>
  <inkml:trace contextRef="#ctx0" brushRef="#br1" timeOffset="103509">8149 4259,'0'-26,"-26"26,-1 0,-26 0,-26 0,0 0,26 0,-27 53,1 0,26-27,27 27,-27 0,53 0,53-53,26 0,0 0,27 0,-26-53,-1 0,0 0,-52 0,-27-52,53 25,-53 1,0-1,0 1,0 0,0 26,0 0,0 159,-27 0,27-1,0 28,0-28,0 1,27-26,-27-1,53-26,-1-53,1 0,0 0,-26-26,-27-27,53-27,-53 54,0-1,0 54,26-1,-26 27,53-26,26 26,-26-53,-53-27,27 1,-27-27,0-27,0 54,0-1,53 27,-53 27,53 26,0 0,-53 0,52 0,-25-53</inkml:trace>
  <inkml:trace contextRef="#ctx0" brushRef="#br1" timeOffset="104286">9393 4233,'26'0,"-26"-26,0 26,0-27,-79 27,-1 0,28 0,-1 27,0 25,53 1,-27 0,27 0,0-26,0-1,80 27,25-53,28 0,25 0,-25 0,-1-79,-26 26,-80 26,-26-26,0 27,0-1,0-25,-79 52,53 0,26 0,0 26,0 0,0 54,26-27,0-27,27 27,27-26,-27-27,26 53,-26-53</inkml:trace>
  <inkml:trace contextRef="#ctx0" brushRef="#br1" timeOffset="104775">10874 3783,'-26'0,"26"0,0 53,0 27,0-1,0 27,53-27,-53 0,79 1,-52 26,26-53,0-27,-1-26</inkml:trace>
  <inkml:trace contextRef="#ctx0" brushRef="#br1" timeOffset="105006">11430 4524,'53'0,"26"0,-52 53,26-53,-27 0,1 0,26 0,-53-26,0-27,0 26,-53 27,0-53,-27 53,1 0,0 0,-1 27,1-27</inkml:trace>
  <inkml:trace contextRef="#ctx0" brushRef="#br1" timeOffset="105254">10742 4074,'27'0,"25"0,28 27,52-27,-26 0,26 0,1 53,-28-53,-25 0</inkml:trace>
  <inkml:trace contextRef="#ctx0" brushRef="#br1" timeOffset="106729">13070 4048,'-26'-53,"26"26,-53 27,27-52,-27 52,53 26,-80 27,80-27,-79 27,79-26,0-1,0 54,26-80,1 0,26 26,-27-26,54 0,-54-26,1 26,-27-80,52 27,-52 27,0-1,0 27,27 27,-27 26,53-27,-53 1,26 26,-26-27,53 27,-53 26,0-52</inkml:trace>
  <inkml:trace contextRef="#ctx0" brushRef="#br1" timeOffset="107054">13785 3889,'0'-26,"0"26,-53 0,26 0,1 0,-53 26,79 27,-53-27,53 27,-53-26,53-1,0 27,0-26,26 26,27-1,53-25,0 26,0-53,-1 0</inkml:trace>
  <inkml:trace contextRef="#ctx0" brushRef="#br1" timeOffset="107324">14235 3916,'-27'0,"-26"52,27-25,26-1,-80 54,80-54,0 1,0 26,0-27,27 0,26-26,26 53,27-53,-27 0,27 0</inkml:trace>
  <inkml:trace contextRef="#ctx0" brushRef="#br1" timeOffset="107577">14579 4180,'0'0,"0"27,0-1,0 0,0 27,79-26,-26-27,-27 0,-26-27,0-52,0 26,-106 0,80 53,0 0,26 0</inkml:trace>
  <inkml:trace contextRef="#ctx0" brushRef="#br1" timeOffset="108156">14870 4048,'0'26,"0"-26,0 80,26-54,-26 1,0 25,53 1,-53 0,26 0,54-53,-80-26,53-1,-53-26,53 27,-53-1,26 27,-26 0,0 27,0 26,0 0,79-80,-79 1,53-27,-53 0,53 27,-53-27,53 106,27 26,-80-26,53-53,-53 53,52-53</inkml:trace>
  <inkml:trace contextRef="#ctx0" brushRef="#br1" timeOffset="108426">15743 4339,'0'26,"79"-26,-79 53,27-53,-27 53,52-53,-25 0,-27-53,0 27,0-1,0-26,-53 53,53-53,-53 53,0 0,53 0</inkml:trace>
  <inkml:trace contextRef="#ctx0" brushRef="#br1" timeOffset="109356">16907 4392,'0'-27,"0"-26,0 0,0 27,-79 0,79-27,-80 53,27-27,0 27,0 0,27 0,-27 0,-26 53,52-26,1 25,26-25,0-1,0 54,0-80,53 53,26-53,0 0,1 0,-1-27,-26-26,0 0,-53 0,53-52,-53 25,0 1,0 0,0-1,0 27,0 0,0 27,0 105,-53 1,53-1,0 27,0-27,0 1,0-1,0 0,0 1,0-27,0 0,79-1,-52-25,26-27,26 0</inkml:trace>
  <inkml:trace contextRef="#ctx0" brushRef="#br1" timeOffset="109746">17568 4339,'0'-27,"0"-26,0 27,-26 26,-53 0,26 0,26 0,1 0,26 0,0 53,0 26,26-79,27 27,-26-27,25 0,1 0,-53 26,27-26,-27 53,26-53,-26 53,53-53,0 53,-26-53,25 0</inkml:trace>
  <inkml:trace contextRef="#ctx0" brushRef="#br1" timeOffset="110143">17992 3704,'0'-27,"0"107,0-1,0 27,0 26,0-26,0 0,0-27,79 1,-79-1,79-52,-52-27,26 52,26-52,-26-26,-26 0,25-27,-52 0,0 0,0 0,0 0,0 53,-52 0,52 26,0 1,0 26,0 0,0 26,79-26,-26 26,0-52,26 26,-52-53,-1 0</inkml:trace>
  <inkml:trace contextRef="#ctx0" brushRef="#br1" timeOffset="110389">17621 3968,'27'0,"-1"0,27 0,0 0,26 0,27 0,0 0,0 0,53 0,-54 0</inkml:trace>
  <inkml:trace contextRef="#ctx0" brushRef="#br1" timeOffset="111139">18389 4365,'0'0,"26"27,0-27,1 0,26 0,0-27,-53 1,0-27,0 26,0 1,0 0,-27 26,1 0,-54 0,80 0,-26 26,26 27,0-27,0 1,0 26,53-53,-27 26</inkml:trace>
  <inkml:trace contextRef="#ctx0" brushRef="#br1" timeOffset="111755">19368 3572,'26'0,"-26"-53,26 53,-26-27,0 54,0-1,0 27,53 53,-53-27,0 27,0 0,0 0,0 0,0-27,0 0,0-26,0-26,0-1,27-26</inkml:trace>
  <inkml:trace contextRef="#ctx0" brushRef="#br1" timeOffset="112295">19923 3836,'0'80,"0"-1,0 0,0 27,0-27,0 1,0-1,0-26,53 0,-26-53,25-26,-25-27,26-27,-27-26,-26 54,53 52,-53-53,0 106,0-1,0 1,0 53,27-26,78-27,28-1,-1-52,27 0,-27 0,27-52,-53-1,-80-27,-26 27,0 27,-26-27,-27 53,-27 0,1 0,26 0,0 26,53 27,0 0,0 0,0 27,27-54,26-26,26 53,80-53,-53 0,-54 0</inkml:trace>
  <inkml:trace contextRef="#ctx0" brushRef="#br1" timeOffset="112617">18812 3598,'53'0,"0"-26,0 26,0 0,26 0,-26 0,0 0,-27 0,27 0,-53 0,80 0,-54 52,53 1,-26-26,27 26,25 0,-25-53</inkml:trace>
  <inkml:trace contextRef="#ctx0" brushRef="#br1" timeOffset="115166">6588 4709,'0'-53,"0"80,53 26,-53 53,0 26,0 0,27-26,-27 26,0-26,0-53,52-27,-52 27,27-53,-27-26,53-27,-53 0,53 0,-27 0,80 53,-80 0,1 27,-27 26,79-27,-79 27,0-27,0 1,0-1,-26 27,-27-26,0 26,-26-53,26 0,0 0,26 0,-26 0,53-27,0-26,27 0,52 27,27 26,26-79</inkml:trace>
  <inkml:trace contextRef="#ctx0" brushRef="#br1" timeOffset="115421">7541 5397,'0'0,"0"53,0 0,-53-27,53 27,0 27,26-80,1 0,26 0,-1 0,1 0,-26-53,-27 26,0-26,0 1,-27-28,-52 54,26 26,27-80,-27 80,53 53</inkml:trace>
  <inkml:trace contextRef="#ctx0" brushRef="#br1" timeOffset="116673">7964 5371,'-53'0,"27"26,26 1,0-1,0 27,0 0,0-27,53 27,-53-26,52-27,-52 26,80-26,-27 0,-27 0,27-26,-53-1,53-26,-53 27,0-1,53 27,-53 27,53 26,-53-27,79 27,-79-26,27-27,-1 0,-26-53,53 53,-26 26,-1-26,27 0,0 0,-27 0,27-26,-53-27,0 26,27 27,-27-26,26 26,-26 26,79-26,-52 80,26-27,-27-27</inkml:trace>
  <inkml:trace contextRef="#ctx0" brushRef="#br1" timeOffset="117401">9446 5450,'0'-26,"-27"26,-26 0,0 0,0 0,1 26,25-26,1 53,-27-53,53 53,-53-53,53 26,0 54,53-54,0-26,26 0,-26 0,0 0,0-53,-27 27,27-54,-53 28,27-1,-27 0,0 0,0-27,0 28,0-28,0 1,0-1,0 27,0 27,0 26,0 53,0 26,0-26,0 0,0 53,0-27,52 1,-52-1,27 0,-27 1,0-27,53 0,-27-53</inkml:trace>
  <inkml:trace contextRef="#ctx0" brushRef="#br1" timeOffset="118181">9975 5318,'0'-27,"-27"1,-26 26,53-53,-26 53,0 0,26 26,-53 1,53 26,0 0,0-27,0 27,0-26,26-27,1 0,-1 0,27 0,-27 0,1 0,26-53,-27 53,54 53,-54-27,0-26,27 79</inkml:trace>
  <inkml:trace contextRef="#ctx0" brushRef="#br1" timeOffset="118405">10319 5556,'53'0,"-27"26,27 27,-53-26,27-27,-27 26,0-52,0-27,0 0,0 0,26 0,-26 27,53 26,-53-53</inkml:trace>
  <inkml:trace contextRef="#ctx0" brushRef="#br1" timeOffset="118937">10742 5371,'27'0,"-27"26,52 1,-52 26,53-1,0-25,0-27,0 0,-53-27,53-52,-53 0,79-1,-79 1,27 0,-27 52,0 1,0 52,0 1,0 26,0-1,0 28,53-1,-53 27,0 26,0-26,0 0,0 0,0 0,0-27,0-26,0-53,-80-27,28 1,-1-27,0 27,26-54,27 54,53 26,0-27,26 27,54-53,-27 1</inkml:trace>
  <inkml:trace contextRef="#ctx0" brushRef="#br1" timeOffset="119703">13018 5186,'0'-53,"-53"-27,0 80,0 0,0 0,0 0,-26 27,26-1,0 54,0-28,26 1,27 27,0-27,0 26,0 0,53-26,53 27,0-27,26 0,-26-53,53 52,-53-52,-27 0</inkml:trace>
  <inkml:trace contextRef="#ctx0" brushRef="#br1" timeOffset="120287">13732 5424,'0'-27,"-27"27,1 0,-53 0,26 0,26 27,-26 26,53-1,27 1,26-53,0 0,0 0,-1-26,1 26,-26-27,-1 27,27 0,-53 0,27 0,-27 53,26-53,-26 80,53-80,-53 26,26-52,-26-27,0 26,53 1,-53-27,0 27,27 26,26 0,-53 26,53-26,0 53,0 26,-1-52</inkml:trace>
  <inkml:trace contextRef="#ctx0" brushRef="#br1" timeOffset="120869">15055 5397,'0'-26,"-53"26,26 0,-25 0,-1 0,-27 0,1 53,-27-27,27 27,26 0,53 0,0 26,0-26,0-26,26-27,80 53,-27-53,1 0,-27-27,0 1,0-54,-1 27,-52-26,27 0,-27-27,0-27,0 1,0-27,0 80,0 26,0 27,0 79,53 26,-53 0,0 27,26-26,-26 52,80-53,-80 1,79 25,-79-52,53-26,0-27,0 0</inkml:trace>
  <inkml:trace contextRef="#ctx0" brushRef="#br1" timeOffset="121053">15452 5477,'0'-27,"0"54,0 25,0-25,0 26,0-27,0 1,53-27,-53 53,26-53,27 53,-27-53,-26-27</inkml:trace>
  <inkml:trace contextRef="#ctx0" brushRef="#br1" timeOffset="121217">15505 5186,'0'-80,"0"27,53 0,-106 159,-27 26,27-105</inkml:trace>
  <inkml:trace contextRef="#ctx0" brushRef="#br1" timeOffset="121906">16060 4789,'0'0,"0"79,0 0,0 27,0 27,53 25,-53-25,80 25,-80-52,0 0,0-27</inkml:trace>
  <inkml:trace contextRef="#ctx0" brushRef="#br1" timeOffset="122133">16007 5556,'0'-27,"53"27,53 0,-27 0,1 0,-1 0,-26 0,0 0,0 0</inkml:trace>
  <inkml:trace contextRef="#ctx0" brushRef="#br1" timeOffset="122327">16589 5529,'0'0,"27"53,-27-26,0-1,0 27,0 0,0 0,0-26,0 25,0-25,53-27</inkml:trace>
  <inkml:trace contextRef="#ctx0" brushRef="#br1" timeOffset="122485">16722 5053,'0'-53,"26"0,-26 80,0 79,-26 0</inkml:trace>
  <inkml:trace contextRef="#ctx0" brushRef="#br1" timeOffset="123160">17489 5609,'0'-27,"0"1,-26-27,-1 0,-26 53,-26 0,79 27,-27 25,27-25,0-1,0 27,0-26,53-1,0-26,-53 0,27 0,-27-53,53 53,-27 0,53 0,-52 0,26 0,-27 0,1 0,26 0,-27 0,0 0,-26 0,53 27,0-1</inkml:trace>
  <inkml:trace contextRef="#ctx0" brushRef="#br1" timeOffset="123573">18150 5635,'0'-79,"0"79,53 0,-26-27,26 27,26 0,-26-52,0 52,0-27,0 27,0-53,-53 0,0 0,-53 0,0 53,26 0,27 53,0 0,27 0,26 53,26-27,-52-26,-27 0,53-26,-53-1,0 54,-53-80,-27 26,27-26,0 0,27 0</inkml:trace>
  <inkml:trace contextRef="#ctx0" brushRef="#br1" timeOffset="123744">19579 5741,'27'0,"-27"0,-27 53</inkml:trace>
  <inkml:trace contextRef="#ctx0" brushRef="#br2" timeOffset="133880">1429 6508,'0'-52,"0"78,0 53,-27-26,27 27,0-1,0 0,0-26,0 0,0 27,0-27,53-53,0 26,-26-26,-1 0,27 0,-27-53,27 0,-26 0,-27-26,53 26,-53 26,53 54,-53-1,26 27,1-26,25 26,-25-53,-27 26,53-26,0 0,-53-53,0 0,0 0,0-26,0 0,0 26,0 0,0 26,0 27,0-26,0 79,0-27</inkml:trace>
  <inkml:trace contextRef="#ctx0" brushRef="#br2" timeOffset="135342">2328 6403,'0'-53,"-53"26,53-26,0 80,0 79,0-27,27 27,-27-27,0 1,53-1,-53 27,0-27,0-26,26-26,27-27,-53-53,27-27,-27 27,0 27,53 26,-1 0,-52 26,53 27,0 0,27-53,-54 0,27 0,-53-26,53-54,-53 27,53-26,-53 0,53-1,-53 27,-80 106,28 27,-28 25,27-52,53 0,0 0,0-26,27-27,-1 0,27 0,26-27,-26 27,0 0,0 0,-26 0,26 27,-53-1,0 27,0-26,0-1,0 0,26-26,27-26,-27-27,27 27,-26 26,-27-53,26 53,27 0,-53 26,53 27,-53 0,0 0</inkml:trace>
  <inkml:trace contextRef="#ctx0" brushRef="#br2" timeOffset="136405">4339 6667,'0'-26,"0"-27,0 26,0 27,80 0,-54 0,0 0,27 0,-26 27,-27-1,26 1,-26 26,0 52,0-25,0-27,0 0,-26 0,26-27,0 1,0-1,26 27,27-53,27 53,-1-53,0 0,-26 0,-26 0,-27-27</inkml:trace>
  <inkml:trace contextRef="#ctx0" brushRef="#br2" timeOffset="136668">4313 6905,'0'-53,"-27"53,54 0,52 27,-26-27,26 0,1 0,-1 0,1-27,-28 27,1 0,0 0</inkml:trace>
  <inkml:trace contextRef="#ctx0" brushRef="#br2" timeOffset="137719">5900 6535,'0'-27,"0"27,-26 0,-54 80,-25-1,52 27,-27 26,27-52,27-27,26 0,-53-53,53 26,0 0,0 27,26-53,-26 27,27-27,-27 53,79-53,-52 26,52-26,0 0,1 0,-1 0,1 0,-1 0,-26 0,-27 0,27 0</inkml:trace>
  <inkml:trace contextRef="#ctx0" brushRef="#br2" timeOffset="138282">6403 6720,'0'53,"0"26,79 1,-79-1,53 1,-53-28,0 1,0-26,0 26,27-53,-27-53,0 0,26-26,-26-27,53-53,-53 53,53 53,-53 106,0 0,0 26,0-52,0-1,26 27,-26-26,80-1,-54 27,1-53,26 53,0-53,-1 53</inkml:trace>
  <inkml:trace contextRef="#ctx0" brushRef="#br2" timeOffset="138625">7250 7064,'0'0,"0"27,0 25,26 28,-26-27,0 0,0-27,0 27,0-27,53-26</inkml:trace>
  <inkml:trace contextRef="#ctx0" brushRef="#br2" timeOffset="138813">7779 7329,'53'53,"-53"-27,0 27,-53 26</inkml:trace>
  <inkml:trace contextRef="#ctx0" brushRef="#br2" timeOffset="141386">8969 6720,'0'-26,"27"26,-1 0,1 0,26 0,-27 0,-26 53,27-27,-27 0,0 27,0-26,0-1,0 27,0-26,0-1,0 54,0-54,-27 0,27 27,0-26,0-1,27-26,52 53,0-53,1 0,-54 0,1 0</inkml:trace>
  <inkml:trace contextRef="#ctx0" brushRef="#br2" timeOffset="141701">8943 7011,'0'-26,"0"26,53 0,0 0,0 0,0 0,0 0,26 0,-26 0,0 0</inkml:trace>
  <inkml:trace contextRef="#ctx0" brushRef="#br2" timeOffset="141874">9525 7196,'53'0,"-53"-26,53 26,0 0,-27 0,1 0,26 0</inkml:trace>
  <inkml:trace contextRef="#ctx0" brushRef="#br2" timeOffset="142706">9948 6694,'27'0,"-27"26,53 53,-53 1,53 26,-53-27,0 0,0-26,0 27,0-54,0-52,26-54,-26 1,0-27,79-53,-79 54,53 52,-53 0,0 132,0-52,0-1,0 27,27 0,-27 0,53-27,-53 27,79-26,-26-27,0 79,26-79</inkml:trace>
  <inkml:trace contextRef="#ctx0" brushRef="#br2" timeOffset="142943">10636 6932,'0'26,"0"27,0-26,0-1,0 27,0-27,0 27,27-53,-27 53,53-53</inkml:trace>
  <inkml:trace contextRef="#ctx0" brushRef="#br2" timeOffset="143344">11430 6561,'-79'53,"26"-26,0 52,0-26,26 0,-25 0,25-27,-26 54,53-80,53 26,0 27,0-53,0 27,26-27,1 0,-1 52,-26-52,0 0</inkml:trace>
  <inkml:trace contextRef="#ctx0" brushRef="#br2" timeOffset="143644">11695 6985,'0'53,"0"0,26-1,27-25,-27-27,27 0,0 0,-53-27,0-52,0 53,-26-54,-1 27,27 27,0-1</inkml:trace>
  <inkml:trace contextRef="#ctx0" brushRef="#br2" timeOffset="143837">12435 7117,'0'26,"0"1,0 26,0 0,-52-27,-1 27,26-53</inkml:trace>
  <inkml:trace contextRef="#ctx0" brushRef="#br2" timeOffset="144888">13838 6561,'0'-53,"0"27,0 26,53 0,-27 0,27 26,0 1,-27 26,-26-27,0 27,0-26,0 26,0-27,0 53,-26-26,26-26,-53 26,53-27,0 1,106 52,0-79,52 0,-52 0,-26 0,-54 0</inkml:trace>
  <inkml:trace contextRef="#ctx0" brushRef="#br2" timeOffset="145136">13891 6826,'26'0,"53"0,-26 0,27 0,-1 0,1 0,-1 0</inkml:trace>
  <inkml:trace contextRef="#ctx0" brushRef="#br2" timeOffset="145316">14499 6905,'27'0,"-1"0,1 0,25 0,-25 0,-1 0,27 0</inkml:trace>
  <inkml:trace contextRef="#ctx0" brushRef="#br2" timeOffset="145709">14923 6773,'79'0,"-26"26,26 54,-79-54,0 27,0-26,0-1,53-79,-53 0,53-26,-53 26,53 27,-53-27,0 53,0 26,0 1,0 25,0 1,53 0,-53 0,26-53</inkml:trace>
  <inkml:trace contextRef="#ctx0" brushRef="#br2" timeOffset="145961">15584 6905,'26'0,"27"-26,-26 26,26 0,0 0,-53 79,0-26,0-26,79-27,0 0,1 0,26 0,-1 0</inkml:trace>
  <inkml:trace contextRef="#ctx0" brushRef="#br2" timeOffset="146849">16907 6403,'0'26,"-27"80,-52-27,0 54,26-54,-27 0,54-26,26-26,-53-27,53 53,26-53,-26 26,27-26,-27 27,79-27,-26 52,0-52,27 0,-1 53,0-53,27 0,-27 0,-26 0,0-53</inkml:trace>
  <inkml:trace contextRef="#ctx0" brushRef="#br2" timeOffset="147225">17410 6905,'0'27,"0"26,0-27,0 27,79 0,0-53,-52 0,-1 0,54-26,-80-1,0-26,0-26,0 52,-27 1,-26-54,0 80,53-26,0 52,-26 27,26 27</inkml:trace>
  <inkml:trace contextRef="#ctx0" brushRef="#br2" timeOffset="147425">18124 7223,'0'53,"0"-27,-26 1,26 26,-53-53</inkml:trace>
  <inkml:trace contextRef="#ctx0" brushRef="#br2" timeOffset="151095">11800 6879,'0'26,"0"-26,-26 0,0 0,26 27,0 26,-53-27,53 27</inkml:trace>
  <inkml:trace contextRef="#ctx0" brushRef="#br2" timeOffset="153876">19579 6561,'0'53,"0"-26,0-1,0 27,-26 26,26-26,-27 0,27 0,-26-26,26 26,-53-53,53-27,0 1,26-54,-26 27,27 0,-27 1,79-54,-52 26,26 1,-1-27,-25 53,-27 27,79 26,-79-80,27 80,-27-26,0 52,0 54,0-27,53 26,-53 0,0-26,0 0,0 27,26-27,-26-27,0 27,0-27,0 27,0-26</inkml:trace>
  <inkml:trace contextRef="#ctx0" brushRef="#br2" timeOffset="154184">19606 6799,'0'-52,"-27"52,54 0,-1 0,53 0,1 0,-1 0,1 0,-1 0,-53 0</inkml:trace>
  <inkml:trace contextRef="#ctx0" brushRef="#br2" timeOffset="154471">20108 6720,'53'0,"-26"0,-1 0,27 0,-26 0,-27 53,52-53,-52 26,0 1,0 26,0-53,-52 0,-1-53,53 26,0 1,26 26,1-79,-1 79,27-80,-27 80,27 0,-26 0,-1 0</inkml:trace>
  <inkml:trace contextRef="#ctx0" brushRef="#br2" timeOffset="154973">20585 6323,'0'-26,"-27"52,-52 54,79-27,0-27,26-26,27 0,0-26,-26-1,-27 80,0 0,52 26,-52 1,0 25,0 1,53 0,-53-26,0-28,-26 1,26 0,-27-53,27 27,-79-27,26 0,27 0,-27-106,53 53,0 27,0-27,0 26,0 1,26-27,1 53,26-53,-27 53,1 0,-27-27</inkml:trace>
  <inkml:trace contextRef="#ctx0" brushRef="#br2" timeOffset="155355">20929 6376,'-27'53,"27"0,0 53,0 53,0-54,0 1,0-26,0-1,0 0,53 1,-53-54,79-26,-52 0</inkml:trace>
  <inkml:trace contextRef="#ctx0" brushRef="#br2" timeOffset="156164">21273 6535,'0'-27,"26"27,27 0,0 0,-53 0,53 0,-53 80,0-54,0 54,0-27,0-27,0 0,0 27,0-26,0-1,26 54,27-80,-26 26,25-26,28 0,-27 0,-27 0</inkml:trace>
  <inkml:trace contextRef="#ctx0" brushRef="#br2" timeOffset="156443">21273 6852,'0'0,"52"0,1 0,27 0,-1 0,0 0,-26 0,0 0,0 0</inkml:trace>
  <inkml:trace contextRef="#ctx0" brushRef="#br2" timeOffset="156661">21908 6852,'26'0,"0"0,27 0,27 0,-54 0</inkml:trace>
  <inkml:trace contextRef="#ctx0" brushRef="#br2" timeOffset="157050">22251 6694,'0'53,"27"-53,-27 26,53 0,-53 27,0-26,26-54,-26-26,53-52,-53 52,27 0,-27 0,0 26,0 107,0-27,0 0,0 0,0-27,53 53,-53-52,26-1</inkml:trace>
  <inkml:trace contextRef="#ctx0" brushRef="#br2" timeOffset="157244">22728 6667,'26'0,"-26"0,0 53,0-26,0-1,0 27,0-27,0 1,0 26</inkml:trace>
  <inkml:trace contextRef="#ctx0" brushRef="#br2" timeOffset="157484">22939 6270,'0'53,"53"53,-53-27,0 1,0-27,0 26,0-26,-26 0,-27 26,26-52,-25 26,52-27,-27-26</inkml:trace>
  <inkml:trace contextRef="#ctx0" brushRef="#br2" timeOffset="158362">23336 6641,'0'0,"53"0,0 0,0 0,0 0,-27 0,-26 53</inkml:trace>
  <inkml:trace contextRef="#ctx0" brushRef="#br2" timeOffset="158521">23389 6905,'53'0,"0"0,-27 0,1 0,26 0,-27 0,27 0</inkml:trace>
  <inkml:trace contextRef="#ctx0" brushRef="#br2" timeOffset="159062">23971 6323,'0'27,"0"26,0 26,0 0,0-26,-26 27,26-27,0-27,-27 27,27-27,0 1,0-80,0 0,0 0,0-26,0-27,27-53,-27 53,26 27,-26 52,0 1,27 26,-27-53,53 53,0 53,-53-27,52 1,-52 52,0-26,0 27,0-1,0-26,0 26,27 1,-27-27,0-27,0 0,0 27</inkml:trace>
  <inkml:trace contextRef="#ctx0" brushRef="#br2" timeOffset="159307">23945 6694,'0'-27,"0"-26,53 53,0 0,26 0,0 0,1 0,-27-26</inkml:trace>
  <inkml:trace contextRef="#ctx0" brushRef="#br2" timeOffset="159576">24474 6588,'0'0,"26"0,-26 53,53-27,-53 1,0 26,27-53,-27 26,0-105,0 26,53-27,-53 27,0 27,26 26,-26-53,27 53,26 0</inkml:trace>
  <inkml:trace contextRef="#ctx0" brushRef="#br2" timeOffset="160111">25030 6112,'0'-53,"-27"53,-52 79,26-53,0 27,26-26,27 26,-52-53,52 26,26-26,0 0,1 0,26-26,-27 26,-26-27,27 27,-27 0,0 53,53-26,-53 26,0 26,26-26,-26 0,0 0,0 26,0 27,-53-53,27-27,26 27,-53-53,-27 0,28 0,52-53,-27 27,27-1,0-26,0 1,0 25,53-26,-27 53,27-53,27 53,-1-79</inkml:trace>
  <inkml:trace contextRef="#ctx0" brushRef="#br2" timeOffset="160763">25347 6112,'0'-27,"0"54,0 52,-26 53,26-52,-53-1,53 0,0 1,0-1,0 0,26 1,27-54,0 27,0-53</inkml:trace>
  <inkml:trace contextRef="#ctx0" brushRef="#br2" timeOffset="161114">25585 6217,'53'0,"-53"53,0 27,0-27,0 26,0-26,0-27,0 1,-53 26,27 0,26 0,0-27,26 0,27-26,27 0,25 53,-52-53</inkml:trace>
  <inkml:trace contextRef="#ctx0" brushRef="#br2" timeOffset="161376">25532 6667,'-26'0,"52"0,54 0,-54 0,54 0,-28 0,1 0,0 0,0 0</inkml:trace>
  <inkml:trace contextRef="#ctx0" brushRef="#br2" timeOffset="161586">26194 6747,'26'-53,"1"53,52 0,-52 0,25 0,1 26,27-26</inkml:trace>
  <inkml:trace contextRef="#ctx0" brushRef="#br2" timeOffset="162412">26723 6297,'26'26,"-26"27,27 27,-27-1,0 0,0 1,0-27,0-27,0 27,0-106,0 27,0-27,79-27,-79 1,53-27,-53 27,53 26,-53 0,0 79,0 27,0 0,0 0,0 0,0 26,0-26,0 0,27 0</inkml:trace>
  <inkml:trace contextRef="#ctx0" brushRef="#br2" timeOffset="162652">27199 6667,'53'0,"-26"0,-27 0,0 27,52 26,-52-27,0 0,0 27,0-26,53-27,53 0,27-80,-54 1</inkml:trace>
  <inkml:trace contextRef="#ctx0" brushRef="#br2" timeOffset="162884">27834 6244,'27'0,"-1"26,27 27,-53-26,26 26,-26 26,0-26,0 26,-26 1,-53-1,26-26,0 0,0 0</inkml:trace>
  <inkml:trace contextRef="#ctx0" brushRef="#br2" timeOffset="163146">28628 6561,'26'-53,"1"53,-27-26,79 26,-52 0,-1 0,27 0,-26 0,-27 0</inkml:trace>
  <inkml:trace contextRef="#ctx0" brushRef="#br2" timeOffset="163296">28681 6826,'79'0,"1"-27,-1 27,-53 0,1 0</inkml:trace>
  <inkml:trace contextRef="#ctx0" brushRef="#br2" timeOffset="163596">29739 6164,'0'27,"0"-1,27 1,-27 52,0-52,0-1,0 27,0 26,0-26,0 0,0 0,0-26,53-27</inkml:trace>
  <inkml:trace contextRef="#ctx0" brushRef="#br2" timeOffset="163814">30163 6270,'0'27,"0"-1,0 27,0 0,0 26,0-26,0-26,0-1,0 27,0-26</inkml:trace>
  <inkml:trace contextRef="#ctx0" brushRef="#br2" timeOffset="164168">30692 5688,'-53'0,"-27"80,1-27,-53-1,52 1,1 0,0-53,26 27,0-27,26 0,-52 0,52-53,-25 26,25-26,-26 27,27 26,-27-53,0 53,-26 0,26 0,0 0,0 0,0 53,53-27,-27 27,27 0,0 0</inkml:trace>
  <inkml:trace contextRef="#ctx0" brushRef="#br2" timeOffset="167133">3942 7964,'0'-53,"0"79,0 27,0 26,0 1,0-1,0-26,0-26,53 26,0-27,-26-26</inkml:trace>
  <inkml:trace contextRef="#ctx0" brushRef="#br2" timeOffset="167340">4313 8202,'0'26,"26"-26,-26 53,0 0,0-26,0 25,0 1,-53 27,-53-27,54 0,-28-53</inkml:trace>
  <inkml:trace contextRef="#ctx0" brushRef="#br2" timeOffset="167585">3731 8334,'-53'27,"53"25,-53 1,53 27,0-27,0-27,0 1,53-27,0 79,0-79,-1 0,28 0</inkml:trace>
  <inkml:trace contextRef="#ctx0" brushRef="#br2" timeOffset="167798">3757 7805,'0'-27,"0"54,0 26,0 0,0 0</inkml:trace>
  <inkml:trace contextRef="#ctx0" brushRef="#br2" timeOffset="168545">4921 8466,'0'0,"53"0,0 0,-26 0,-27 0,26 0,-26 53</inkml:trace>
  <inkml:trace contextRef="#ctx0" brushRef="#br2" timeOffset="168712">4921 8837,'53'0,"0"0,0 0,-27 0,-26-27,53 27,-53-53</inkml:trace>
  <inkml:trace contextRef="#ctx0" brushRef="#br2" timeOffset="168914">5265 8493,'27'0,"26"0,-27 26,-26 1,0 26,0-27,0 27,0 0,0 26,-53-26,27-26,-27-27,53 53</inkml:trace>
  <inkml:trace contextRef="#ctx0" brushRef="#br2" timeOffset="169881">8625 8202,'0'-27,"0"80,0 0,-26 27,26-1,0 0,0-26,-26-26,26-1,0 27,0-79,0-1,0 1,0-27,0-27,0 1,0 0,0-1,0 27,0 0,52 0,-52 27,27 26,-27-53,26 53,1 0,-27 0,79 53,-79 0,27 0,-27 26,0 1,0-1,0 27,53 0,-53-27,0 0,0-26,0-26</inkml:trace>
  <inkml:trace contextRef="#ctx0" brushRef="#br2" timeOffset="170136">8625 8599,'27'0,"-1"0,27 0,0 0,0 0,26 0,-26 0,-26 0</inkml:trace>
  <inkml:trace contextRef="#ctx0" brushRef="#br2" timeOffset="170345">9287 8546,'53'26,"-53"1,0 26,0-1,0 1,0 0,0-26</inkml:trace>
  <inkml:trace contextRef="#ctx0" brushRef="#br2" timeOffset="170633">10134 7752,'0'0,"-53"0,26 79,-26-26,27 0,26 0,-53 26,53-26,0 0,0 27,0-27,53 26,-27 0,27 1,0-1,26-52,1-27</inkml:trace>
  <inkml:trace contextRef="#ctx0" brushRef="#br2" timeOffset="171300">10689 8149,'0'-27,"0"27,53 53,-53-26,0-1,0 27,0-26,27 52,-27-26,52-27,-52 1,27-27</inkml:trace>
  <inkml:trace contextRef="#ctx0" brushRef="#br2" timeOffset="171515">11007 8228,'0'53,"53"-26,-53-1,0 27,26-27,-26 1,0 26,0 0</inkml:trace>
  <inkml:trace contextRef="#ctx0" brushRef="#br2" timeOffset="171845">11218 7937,'-26'27,"-53"-1,52-26,-26 0,-26 0,-1 0,27 0,1 0,25 0,-26 0,27 0,26 27,-27 25,27-25</inkml:trace>
  <inkml:trace contextRef="#ctx0" brushRef="#br2" timeOffset="172094">11906 8043,'53'53,"-53"-27,0 27,0 27,0-27,0 0,0-1,0 1,-26 27,26-27,-27-53,27 79,-53-53,27-26</inkml:trace>
  <inkml:trace contextRef="#ctx0" brushRef="#br2" timeOffset="173075">12488 8387,'27'0,"52"0,-26 0,26 0,1 0,-27 26,0-26,0 0</inkml:trace>
  <inkml:trace contextRef="#ctx0" brushRef="#br2" timeOffset="173325">12726 8202,'0'-27,"0"27,0 53,0-26,0-1,0 1,0 52,0-26,0 0,0 26,0 1,0-1</inkml:trace>
  <inkml:trace contextRef="#ctx0" brushRef="#br2" timeOffset="173877">13653 8122,'-27'53,"27"-26,-26 26,26 0,-53 26,53-26,0 0,-27 0,27 0,0-27,0-26,0-53,0 0,0 0,0 0,0-26,53 0,-53-1,53 1,-53 26,53 0,-53 27,26 26,-26-27,27 27,-27 0,53 0,-53 80,26-54,-26 53,0-26,0 27,53-1,-53 0,0 1,0-27,27 26,-27-26</inkml:trace>
  <inkml:trace contextRef="#ctx0" brushRef="#br2" timeOffset="174104">13547 8440,'53'-53,"26"53,-26 0,26 0,1 0,-1 0</inkml:trace>
  <inkml:trace contextRef="#ctx0" brushRef="#br2" timeOffset="174364">14208 8519,'53'0,"0"0,-53 27,0 52,0-52,0 25,0 1,53-53,26 0,1 0,-1 0,-26-53</inkml:trace>
  <inkml:trace contextRef="#ctx0" brushRef="#br2" timeOffset="175458">15161 7778,'-27'53,"-26"27,0-1,27 27,26 0,-53 26,53-26,0-27,26 1,1-27,26 26,26-53,1 27,25-53,28 53,-54-53</inkml:trace>
  <inkml:trace contextRef="#ctx0" brushRef="#br2" timeOffset="175806">15875 8228,'0'0,"0"80,0-54,0 27,0-27,0 1,0 26,53-27,-53 1,26 26,27-53</inkml:trace>
  <inkml:trace contextRef="#ctx0" brushRef="#br2" timeOffset="176021">16140 8228,'0'27,"26"26,-26-27,0 27,0 26,53-52,-53-1,0 27</inkml:trace>
  <inkml:trace contextRef="#ctx0" brushRef="#br2" timeOffset="176357">16325 7911,'0'0,"-27"26,-26-26,1 80,-1-80,-27 26,27-26,0 0,27 0,-27 0,0 0,0 0,27 0,26 53,-53-27,53 27,0 0</inkml:trace>
  <inkml:trace contextRef="#ctx0" brushRef="#br2" timeOffset="176673">16907 7884,'53'27,"-27"26,-26 52,80-25,-80 26,0 0,0 26,0-53,-27 1,-26-28,-53 28,27-27,26-53,0 26</inkml:trace>
  <inkml:trace contextRef="#ctx0" brushRef="#br2" timeOffset="177795">17595 8334,'0'-53,"26"53,27 0,53 0,0 0,53 0,-1 0,-52 0,-53 0,0 0</inkml:trace>
  <inkml:trace contextRef="#ctx0" brushRef="#br2" timeOffset="178049">18045 8096,'0'-53,"0"27,0 105,0 0,0 1,0-1,0 0,0 1,0-27,26 0,-26-27,79 27,-79-27,80-26</inkml:trace>
  <inkml:trace contextRef="#ctx0" brushRef="#br2" timeOffset="178395">18838 8122,'0'0,"0"0,0 53,-26 0,26-26,0-1,0 1,0 26,0-27,0 27,0-27,0 27,0 0,0 0,0-53</inkml:trace>
  <inkml:trace contextRef="#ctx0" brushRef="#br2" timeOffset="178799">18865 7884,'26'0,"27"0,-53 53,53-26,-53-1,0 27,0-27,0 1,0 26,-26 0,26-27,79 54,0-80,-26 53,0-53,0 52,-53 1,27-26,-27-1,0 27,-27-26,-52 26,-1-53,-25 52,25-52,27 0,27 53</inkml:trace>
  <inkml:trace contextRef="#ctx0" brushRef="#br2" timeOffset="179096">19632 8413,'53'0,"0"0,26 0,-52 0,26 0,-27 53</inkml:trace>
  <inkml:trace contextRef="#ctx0" brushRef="#br2" timeOffset="179243">19738 8784,'26'0,"27"0,27 0,-54 0,1 0</inkml:trace>
  <inkml:trace contextRef="#ctx0" brushRef="#br2" timeOffset="179819">18891 7990,'0'0,"0"0,0 27,-53 25,53-25,0-1,-26 27,26-26</inkml:trace>
  <inkml:trace contextRef="#ctx0" brushRef="#br2" timeOffset="181189">23865 4286,'0'-27,"27"27,26 0,26 0,27 0,53 0,0 53,-27-53,27 0,-54 0,-25 0,-27 0,0 0,-27 0,-26 53,0 0</inkml:trace>
  <inkml:trace contextRef="#ctx0" brushRef="#br2" timeOffset="182201">21775 7567,'0'79,"0"-26,0 26,0 27,0 27,0-54,0 0,0-26,0-26,53 26,-53 0,27-53</inkml:trace>
  <inkml:trace contextRef="#ctx0" brushRef="#br2" timeOffset="182591">22172 7699,'-26'0,"-1"27,-26 25,27-25,-27 52,53-52,-53-1,53 54,0-54,0 0,26-26,1 53,-1-53,27 27,0-27,-26 0,26 0,26 0,-26 0,26 0,1 0</inkml:trace>
  <inkml:trace contextRef="#ctx0" brushRef="#br2" timeOffset="182951">22913 8069,'0'0,"0"53,-27 0,27-26,0-1,0 27,0-26,53-27,-26 53,-1-53,27 0,-26-27,-27 1,53-27,-53 0,0 0,-27 0,1 26,-80-25,79 52,1 0,26 26,-53 0</inkml:trace>
  <inkml:trace contextRef="#ctx0" brushRef="#br2" timeOffset="184613">8599 8625,'0'-26,"0"26,0 26,0 27,0 0,0-27,0 27,0 27,0-27</inkml:trace>
  <inkml:trace contextRef="#ctx0" brushRef="#br2" timeOffset="186795">953 10292,'0'26,"0"27,0 0,0 27,0-27,0-1,0-25,26 26,-26-27,26-26,-26 27,53-27,-26 0,-27 0,26 0,-26-80,0 54,0-27,53 53,-53 26,53 1,-26 26,25-53,-25 26,-1-26,27 0,-53 0,0-26,0-54,0 28,0-1,-26-27,26 1,-27 26,27 27,0 26,53 0</inkml:trace>
  <inkml:trace contextRef="#ctx0" brushRef="#br2" timeOffset="187634">1561 10107,'0'26,"0"54,0-1,0 0,0 27,0-26,0-28,27 1,-27 0,52-53,-52 53,27-53,-1 0,-26 0,0-53,53 53,27 53,-54-26,27 26,-27-27,27-26,-53 53,53-53,0 0,0-53,-53 27,0-27,27-27,-27 27,0 0,0 1,0-1,0 26,0 27,-53 0,0 27,26 26,27 26,-53-26,53 0,0 0,27-27,79-26,-80 0,1 0,26 0,-1 0,-25 0,-27 0,0 27,26-27,-26 53,53-53,-53-27,27 27,-27-26,26 26,54 0,-28 26,-52 27,0-27</inkml:trace>
  <inkml:trace contextRef="#ctx0" brushRef="#br2" timeOffset="190125">3651 10213,'27'0,"26"0,-27 26,27 27,0 0,-53 0,53 53,-53-27,0 0,0-26,0-26,0-27,0-27,0-26,0-26,0 26,0 0,0-26,53 26,-53-26,0 52,0 1,0 52,0 1,0 25,26-25,-26-1,53 54,-53-27,27 26,-27 0,0-26,53 0</inkml:trace>
  <inkml:trace contextRef="#ctx0" brushRef="#br2" timeOffset="190364">4233 10398,'0'26,"27"27,-27-26,0 26,0-1,53 28,-53-27,0 0,0-27,26-26</inkml:trace>
  <inkml:trace contextRef="#ctx0" brushRef="#br2" timeOffset="190904">5027 9974,'-53'27,"0"52,27-26,26-26,-80 26,54 0,-27-27,0 27,0-53,53 53,-53-53,53 53,-53-53,53 26,0 27,0-26,53 25,-26-52,-1 0,27 27,0-27,0 0,0 0,0 0,26 0,-26 0,0 0,-27 53,27-53,-26 26,26 27,0-26</inkml:trace>
  <inkml:trace contextRef="#ctx0" brushRef="#br2" timeOffset="191458">5159 10133,'0'0,"27"0,26 0,-27 0,27 0,27 53,-54-53,-26 80,53-28,-53-25,0 26,0-27,0 27,0 0,0 0,-53-27,53 1,0 52,53-52,26-27,1 0,25 0,-25 0,-54 0,-26 0</inkml:trace>
  <inkml:trace contextRef="#ctx0" brushRef="#br2" timeOffset="191706">5239 10371,'26'0,"27"0,0 0,26 0,1 0,-27 0,26 0,-26 53,0-53</inkml:trace>
  <inkml:trace contextRef="#ctx0" brushRef="#br2" timeOffset="192045">6138 10239,'0'-26,"-26"26,-1 26,-25 27,52-27,-53 27,53 0,-53-26,53-1,0 27,0-26,0-1,53-26,-27 53,1-53,52 26,-26-26,0 53,0-53,26 27,-26-27,-27 0,1 0</inkml:trace>
  <inkml:trace contextRef="#ctx0" brushRef="#br2" timeOffset="192892">6694 10107,'26'26,"-26"27,53 27,-53-1,53 27,-53-53,0 26,0 0,0-26,0-26,0-27,0-53,0-27,53-25,-53-1,27 0,-27 27,53-1,-53 54,0 26,0 53,0-27,26 1,-26 26,53-27,-53 0,53 27,0-26,-27 26,1-53</inkml:trace>
  <inkml:trace contextRef="#ctx0" brushRef="#br2" timeOffset="193163">7355 10345,'53'0,"-26"0,-27 26,0 1,0 26,0-27,0 1,0 52,53-79,0-26,26 26,-26 0,0 0</inkml:trace>
  <inkml:trace contextRef="#ctx0" brushRef="#br2" timeOffset="193327">8149 10715,'0'0,"0"53,-26 0,-1-53</inkml:trace>
  <inkml:trace contextRef="#ctx0" brushRef="#br2" timeOffset="196536">9895 9763,'0'-27,"0"54,0 26,0 0,0 26,0-26,0 26,-52-26,52-26,0 26,0-80,0 1,0-27,0 0,0-27,26 1,-26 0,0-1,26 27,-26 1,53-28,-53 27,27 0,-27 0,53 159,-53-53,0 0,53 26,-53 1,26 26,-26-27,53-26,-53 0,0 0,26-27,-26 1,53-27</inkml:trace>
  <inkml:trace contextRef="#ctx0" brushRef="#br2" timeOffset="197144">9948 10001,'-26'0,"52"0,27 0,53-27,0 27,26-52,-26 52,-27 0,-26 0,0 0,0 0,-53 0,27 26,-27 27,0-27,0 1,0 26,0-53,0 26,0-26,0-53,0 0,0 0,0 1,0-1,0 26,53 27,-1 27,-25-27,26 26,-27-26,27 0,27 0,-1 0,-26 0,26 0</inkml:trace>
  <inkml:trace contextRef="#ctx0" brushRef="#br2" timeOffset="197692">11324 9789,'0'-53,"0"27,53 26,-53-27,-26 27,-1 0,1 0,-27 0,0 0,53 0,-27 0,27 53,0 0,0 0,27-53,-1 0,27 0,-26 0,-1-26,54-1,-54 27,-26 53,0 0,0 26,0 27,0 0,-26 26,26-26,-80 27,80-81,-53 28,27-80,26 53,-80-53,54 0,-53-53,79 26,-80-26,80 27,0 0,0-27,0 0,27 26,-1-26,54 53,-28-53,1 53,0 0,0 0</inkml:trace>
  <inkml:trace contextRef="#ctx0" brushRef="#br2" timeOffset="198718">11748 9525,'-27'79,"27"27,-53 26,53-26,0 0,0 53,0-54,0-25,0-1,27 1,26-28,-1-25,1-27,27 79,-1-79</inkml:trace>
  <inkml:trace contextRef="#ctx0" brushRef="#br2" timeOffset="199339">12091 9657,'0'0,"0"-26,53 26,0 0,0 0,-26 0,26 0,-53 52,26 1,-26 27,0-1,-26 0,26-26,-80 0,80-26,-26-27,26 53,0-27,0-26,53 53,0-53,52 0,-25 0,-1 0,-26 0</inkml:trace>
  <inkml:trace contextRef="#ctx0" brushRef="#br2" timeOffset="199702">12118 10027,'-53'0,"53"-26,26 26,1 0,26 0,-27 0,27 0,-26 0,-1 0,27 26,-26-26,25 0,28 27,-54-27</inkml:trace>
  <inkml:trace contextRef="#ctx0" brushRef="#br2" timeOffset="199963">12859 10027,'0'-26,"26"26,27 0,-26 0,26 0,-27 0,0 0,27 0</inkml:trace>
  <inkml:trace contextRef="#ctx0" brushRef="#br2" timeOffset="200345">13309 10001,'0'79,"0"-52,0-1,26 27,-26 0,0-26,0-1,0 27,0-27,0-26,53-79,-53 0,26-1,-26 1,53-1,-53 1,0 26,0 0,0 80,27 26,-27-27,0 27,0-27,0 1,53 26,-53 0,26 0,-26 0,53 26</inkml:trace>
  <inkml:trace contextRef="#ctx0" brushRef="#br2" timeOffset="200564">13732 10001,'26'0,"-26"26,0 1,0 26,0-27,0 1,0 26,0 0,0-27,0 0,53 27</inkml:trace>
  <inkml:trace contextRef="#ctx0" brushRef="#br2" timeOffset="200803">14023 9525,'0'0,"0"53,53 52,-53-52,0 0,0 0,0 0,0 26,-27-26,27 0,-26 0,26 0,-53 0,53-26</inkml:trace>
  <inkml:trace contextRef="#ctx0" brushRef="#br2" timeOffset="201756">14631 9763,'0'0,"27"0,26 0,0 0,0 0,0 0,0 26,-27 27,-26 0,-26 0</inkml:trace>
  <inkml:trace contextRef="#ctx0" brushRef="#br2" timeOffset="201936">14737 10160,'80'0,"-54"0,27 0,0 0,0-53,-27 53,1 0,26 0,-27 0,1 0,52 0</inkml:trace>
  <inkml:trace contextRef="#ctx0" brushRef="#br2" timeOffset="202243">15584 9974,'0'-26,"0"26,53 106,-27-106,27 53,0-53,0 0,0 0,-27 0,-26 0,0-53,0 0,-26 0,26 0,-53 0,0 0,0 0,53 80</inkml:trace>
  <inkml:trace contextRef="#ctx0" brushRef="#br2" timeOffset="202424">16378 10054,'26'0,"-26"26,0 27,0-26,-26 26,-27 0,26-53</inkml:trace>
  <inkml:trace contextRef="#ctx0" brushRef="#br2" timeOffset="203480">15690 9789,'-27'0,"-26"0,27 0,26 53,-53-26,53 26,0-27,53 0</inkml:trace>
  <inkml:trace contextRef="#ctx0" brushRef="#br2" timeOffset="204865">17674 9631,'0'0,"0"52,-26 1,26-26,0-1,-27 27,27-26,-53 26,53-27,0 0,-26-26,26 53,0-106,0 1,0-28,26 1,-26-1,27 28,-27-28,53 27,-53 0,26 0,-26 27,53-1,-26 27,-1 0,0 0,-26 0,53 53,-53 0,0 0,0-26,0-1,0 27,0 0,0 0,0 0,0 26,0-26,0 26,0-52,0-1</inkml:trace>
  <inkml:trace contextRef="#ctx0" brushRef="#br2" timeOffset="205136">17674 9842,'0'-26,"0"-27,0 26,53 27,0 0,0 0,26 0,1 0,-27 0,0 0</inkml:trace>
  <inkml:trace contextRef="#ctx0" brushRef="#br2" timeOffset="205411">18177 9789,'53'27,"-53"-1,26-26,-26 53,0-26,0-1,0-26,0-26,0-27,0-27,53 27,-53 27,27-27,26 27,-1 26,-25 0,-1 0,27 0,-26 0</inkml:trace>
  <inkml:trace contextRef="#ctx0" brushRef="#br2" timeOffset="205982">18838 9339,'27'0,"-27"-52,-27 52,-52 26,53-26,-27 106,26-80,27 1,-53 26,53-27,0 27,27-53,-1 0,1 0,52 0,-53 0,27-26,0 26,0-27,-53 27,0 27,0 26,0 26,0 27,0 26,0-53,0 1,0-1,0 1,-53-28,27 1,-27-53,0 0,0 0,27 0,-1-26,27-1,-53 1,53-27,0 27,0-1,27-26,52 27,0-27,27 53,27-53,-81 53,-25 0</inkml:trace>
  <inkml:trace contextRef="#ctx0" brushRef="#br2" timeOffset="207004">19711 9207,'-26'0,"-80"80,80-28,-27 1,53 27,-27 26,27-27,0 0,0 1,0-1,53 0,27 1,-1-27,27 0,-27-53</inkml:trace>
  <inkml:trace contextRef="#ctx0" brushRef="#br2" timeOffset="207693">20214 9154,'0'0,"0"0,53 0,-26 0,25 0,1 0,27 0,-54 27,-26-1,53 27,-53-26,0 25,-26 28,-1-27,-52 0,26 26,0-52,53-1,-26 27,26 26,26-79,27 53,0-53,26 53,27-53,26 0,-79 0,-26 0</inkml:trace>
  <inkml:trace contextRef="#ctx0" brushRef="#br2" timeOffset="208020">20294 9604,'0'0,"0"-26,79 26,-53 0,27 0,0 0,53 26,-27-26,-26 27,-26-27</inkml:trace>
  <inkml:trace contextRef="#ctx0" brushRef="#br2" timeOffset="208211">21087 9816,'0'0,"53"0,0 0,-26 0,-1 0,27 0,-27 0,1 0</inkml:trace>
  <inkml:trace contextRef="#ctx0" brushRef="#br2" timeOffset="209111">21669 9287,'27'0,"52"0,-79 0,53 79,-53-26,53 0,-53 0,0 26,0-26,0-27,0 1,-26-27,26-27,0-25,26-1,-26-27,53-26,-53 1,53 25,-53 27,0 27,0 52,0 27,0-26,0-1,0 1,0 52,0-26,53 0,-53 0,53 26</inkml:trace>
  <inkml:trace contextRef="#ctx0" brushRef="#br2" timeOffset="209384">22384 9366,'53'53,"-53"-27,0 27,0 0,0 27,-27-28,27-25,-26-27,26 53,53-53,0 0,26-27,0 27,27-79,-79 53</inkml:trace>
  <inkml:trace contextRef="#ctx0" brushRef="#br2" timeOffset="209600">22860 9287,'53'0,"-27"0,-26 52,0 1,53 0,-53 27,0-27,-53 26,27 0,-27 27,0-53,27 0,-27 26,26-79</inkml:trace>
  <inkml:trace contextRef="#ctx0" brushRef="#br2" timeOffset="210841">23363 9419,'0'-27,"26"27,1 0,52 0,-26 0,0 106</inkml:trace>
  <inkml:trace contextRef="#ctx0" brushRef="#br2" timeOffset="211014">23469 9789,'52'0,"-25"-26,26 26,26 0,-26 0,-26 0,26 0</inkml:trace>
  <inkml:trace contextRef="#ctx0" brushRef="#br2" timeOffset="211305">24474 9260,'0'27,"0"-1,53 27,-53 0,0 0,26 0,-26 0,0 26,0-26,53 0</inkml:trace>
  <inkml:trace contextRef="#ctx0" brushRef="#br2" timeOffset="211553">24950 9234,'0'53,"0"-1,0 1,0 0,0 0,0 27,0-54,0 27,0-27,0 27</inkml:trace>
  <inkml:trace contextRef="#ctx0" brushRef="#br2" timeOffset="211929">25612 8599,'-80'26,"27"27,0-27,-26 27,0-26,26-27,0 53,-26-53,52 0,-26 0,0-53,-53 26,27-52,-27 0,53 52,-26-26,52 53,27-26,-26 26,0 0,26 26,-53 27,53 27,0-28,0 1,0 0,-53 27,53-54</inkml:trace>
  <inkml:trace contextRef="#ctx0" brushRef="#br2" timeOffset="213053">25982 9339,'27'27,"25"-1,-52 1,27-27,-27 53,0-53,-53 26,27-26,-1 0</inkml:trace>
  <inkml:trace contextRef="#ctx0" brushRef="#br2" timeOffset="213550">27252 9392,'0'0,"-26"0,-27 0,26 0,1 0,26 27,-53 26,79 0,54-53,-1 0,0 0,1 0,-27 0,0-27,-53 1,0-54,0 27,0 1,-53-1,26 0,1 53,-27-53,26 53,27 0,0 53,0-27,53 1,-26-27,-1 53</inkml:trace>
  <inkml:trace contextRef="#ctx0" brushRef="#br2" timeOffset="213879">27437 8837,'0'-53,"0"53,0 79,0 1,0 52,0-26,-53 0,53 26,0-26,-53 0,53-1,-26-52,26 0,0-26,0 26</inkml:trace>
  <inkml:trace contextRef="#ctx0" brushRef="#br2" timeOffset="214365">27861 9472,'0'-53,"26"53,27 0,0 0,-27 0,1 0,26 0,-27 0,-26 53</inkml:trace>
  <inkml:trace contextRef="#ctx0" brushRef="#br2" timeOffset="214528">27940 9789,'26'0,"27"0,53 0,-26 0,-1 0,-79-53</inkml:trace>
  <inkml:trace contextRef="#ctx0" brushRef="#br2" timeOffset="214814">29051 8757,'0'53,"0"0,0 0,0 0,0 0,0 26,0 1,0-1,0 0,0 27,0-53</inkml:trace>
  <inkml:trace contextRef="#ctx0" brushRef="#br2" timeOffset="215169">29316 9048,'-53'0,"0"0,27 27,-1-27,27 26,-53-26,53 27,0-1,27 27,-27-26,53-27,-53 53,26-53,-26 26,79-26,1 0,-27 0,26 26,0-26,1 0</inkml:trace>
  <inkml:trace contextRef="#ctx0" brushRef="#br2" timeOffset="215385">29951 9287,'0'52,"0"28,0-27,-27 0,27 0,0 0,-26-53</inkml:trace>
  <inkml:trace contextRef="#ctx0" brushRef="#br2" timeOffset="219189">6297 11509,'27'-26,"-27"-27,0 79,0 27,52 0,-52 26,0 1,0-27,53 26,-53-26,27-53</inkml:trace>
  <inkml:trace contextRef="#ctx0" brushRef="#br2" timeOffset="219400">6773 11588,'0'53,"0"-26,0 52,0-26,0 26,-53 1,-52 26,25-27,27-79</inkml:trace>
  <inkml:trace contextRef="#ctx0" brushRef="#br2" timeOffset="219609">6112 11906,'0'0,"0"53,0-27,0 1,0 26,0-27,0 1,53 26,-27-53,27 52,27-52,-54 0</inkml:trace>
  <inkml:trace contextRef="#ctx0" brushRef="#br2" timeOffset="219842">6271 11297,'-53'-26,"26"26,27 0,53 0</inkml:trace>
  <inkml:trace contextRef="#ctx0" brushRef="#br2" timeOffset="220238">7170 11747,'0'0,"53"0,0 0,0 0,0 27,0-27,-27 53,27-27</inkml:trace>
  <inkml:trace contextRef="#ctx0" brushRef="#br2" timeOffset="220397">7329 12038,'26'0,"1"0,-1 0,27 0,-26 0,-1 0,27-26,0 26,-53-27</inkml:trace>
  <inkml:trace contextRef="#ctx0" brushRef="#br2" timeOffset="220593">7646 11774,'53'0,"0"0,-26 0,-27 26,0 1,53 25,-53-25,0 26,-27 0,27 0,-53-27,53 27,-53-53</inkml:trace>
  <inkml:trace contextRef="#ctx0" brushRef="#br2" timeOffset="221776">10557 11588,'0'0,"0"80,0-1,0-26,-53 0,53 0,0 26,0-52,-26-27,26 26,0-26,0-26,26-54,-26 27,0-26,53 0,-53-1,53-25,-53 52,26 0,-26 26,53 27,-53-53,27 53,-1 0,-26 27,27-27,-27 53,52-27,-52 27,27-26,-27-1,0 27,53 0,-53 0,0 26,0 0,0-26,0 27,0-54</inkml:trace>
  <inkml:trace contextRef="#ctx0" brushRef="#br2" timeOffset="222062">10636 11800,'0'-26,"0"26,53-27,0 27,0 0,0 0,-27 0,27 0,-26 0,-27 0</inkml:trace>
  <inkml:trace contextRef="#ctx0" brushRef="#br2" timeOffset="222354">11245 11721,'0'79,"26"-79,-26 53,0-27,0 1,27 26,-27-27,0 1</inkml:trace>
  <inkml:trace contextRef="#ctx0" brushRef="#br2" timeOffset="223713">11800 11324,'-26'0,"0"0,-27 26,26 1,-26 52,53-26,-53 0,53 0,0 0,-53 26,53-26,0 0,0 0,53 26,-26-52,52 26,-26-53,26 26,-26-26</inkml:trace>
  <inkml:trace contextRef="#ctx0" brushRef="#br2" timeOffset="224056">12197 11668,'0'26,"0"1,0 26,0 0,53 26,-26-53,26 1,-27-27,1 0,25 0,-52-27,0-26,0-26,0 0,0 26,0 0,0 26,-26 27,26-26,-53 26,27 53</inkml:trace>
  <inkml:trace contextRef="#ctx0" brushRef="#br2" timeOffset="224334">12806 11350,'0'27,"0"52,53 1,-53-1,0 0,0 1,0-1,0 0,0-26,-27 27,-26-54,0 54,1-54,-28 27</inkml:trace>
  <inkml:trace contextRef="#ctx0" brushRef="#br2" timeOffset="224746">13388 11827,'26'0,"54"0,-27 0,26-53,0 53,27 0,0 0,-27 0,-26 0,0 0,-53-27</inkml:trace>
  <inkml:trace contextRef="#ctx0" brushRef="#br2" timeOffset="224973">13811 11562,'0'-53,"0"80,0 52,0-26,0 0,0 26,0 27,0 0,-53 0,53-80</inkml:trace>
  <inkml:trace contextRef="#ctx0" brushRef="#br2" timeOffset="226036">15055 11324,'0'26,"0"27,0 27,-53 25,53-25,-27-27,27-27,0 27,0-26,0-54,0-26,0-26,0-1,0-25,0-1,53 0,-53 27,53 26,-53 26,27-26,-1 27,27 26,-26 0,-27 53,52-27,-52 1,27 52,-27-26,0 0,0 26,0 1,0-1,0-26,0 26,0-26,0-26,0-27</inkml:trace>
  <inkml:trace contextRef="#ctx0" brushRef="#br2" timeOffset="226293">15002 11430,'0'0,"26"0,27 0,0 0,0 0,0 0,0 0,26 0,-26 0,-26 0</inkml:trace>
  <inkml:trace contextRef="#ctx0" brushRef="#br2" timeOffset="226644">15610 11377,'53'0,"-26"0,52 0,-79 26,53 1,-53-1,0 27,0-26,0-1,0 27,0-53,0 53,-53-53,53 26,-53-26,53 27,27-27,-1 0,54 53,-1-53,27 0,26 0,-79 0</inkml:trace>
  <inkml:trace contextRef="#ctx0" brushRef="#br2" timeOffset="226914">16484 10901,'26'0,"-26"0,0 52,0-25,0 26,-26 0,26 0,0 0,0 26,26 0,27 54,0-54,0 0,0-26,-53 0,53-53</inkml:trace>
  <inkml:trace contextRef="#ctx0" brushRef="#br2" timeOffset="227736">17092 11165,'0'-53,"53"80,-53-1,0 27,0 0,0 26,26-26,-26 0,0 0,53 0,-53-27,53-26</inkml:trace>
  <inkml:trace contextRef="#ctx0" brushRef="#br2" timeOffset="227960">17463 11297,'0'27,"52"26,-52-27,0 1,0 26,0-27,0 1,0 25</inkml:trace>
  <inkml:trace contextRef="#ctx0" brushRef="#br2" timeOffset="228321">17780 10848,'-26'0,"26"53,-27-27,27 0,-53-26,0 80,27-80,-27 26,26-26,1 0,-27 0,27 0,-1 0,-26-106,27 106,26-26,-80 26,27 0,1 0,52 26,0 27,0-26,0-1,0 27,26-26,0-27</inkml:trace>
  <inkml:trace contextRef="#ctx0" brushRef="#br2" timeOffset="228620">18177 10901,'0'52,"53"1,-53 0,0 27,26-1,-26 0,0-26,0 0,0-26,0 26,-53-27,0 27,-52 26,-1 1,53-80</inkml:trace>
  <inkml:trace contextRef="#ctx0" brushRef="#br2" timeOffset="229603">18997 11271,'0'-27,"27"27,52 0,0 0,-26 0,0 27,27-27,-28 53,28-53</inkml:trace>
  <inkml:trace contextRef="#ctx0" brushRef="#br2" timeOffset="229873">19209 11033,'0'-53,"0"106,0 0,26 0,-26 0,0-1,27 28,-27-27,0 0,53 0,-53 0</inkml:trace>
  <inkml:trace contextRef="#ctx0" brushRef="#br2" timeOffset="230187">20214 10953,'27'0,"-27"-26,0 26,0 26,0 54,0-54,0 1,0 26,0-27,0 1,0 52,0 0</inkml:trace>
  <inkml:trace contextRef="#ctx0" brushRef="#br2" timeOffset="230630">20294 10742,'52'-53,"-25"53,-1 0,27 0,-26 0,-1 26,27 27,-53 27,27-27,-27-27,0 0,-27 27,27-26,-79-27,79 53,-27-53,27 0,53 53,-26-53,-1 53,27-53,-53 52,27-52,-27 27,0-1,-27-26,-26 53,-26-53,-27 0,53 27,27-27</inkml:trace>
  <inkml:trace contextRef="#ctx0" brushRef="#br2" timeOffset="230908">21273 11086,'79'0,"-79"-27,53 27,-27 0,27 0,27 0,-28 0,-25 0,-27 0</inkml:trace>
  <inkml:trace contextRef="#ctx0" brushRef="#br2" timeOffset="231057">21458 11430,'53'0,"26"-53,-53 53</inkml:trace>
  <inkml:trace contextRef="#ctx0" brushRef="#br2" timeOffset="233158">22860 10424,'0'-26,"26"26,-26 53,53 26,-53 53,0-52,27-1,-27 1,53-28,-53 1,0 27,26-54,-26 1</inkml:trace>
  <inkml:trace contextRef="#ctx0" brushRef="#br2" timeOffset="233518">23416 10636,'-27'26,"-26"27,-26 0,26-26,27-27,26 79,-53-79,53 27,0-1,53-26,-27 0,0 0,27 0,-26 53,-1-53,54 0,-27 0,-1 26,1-26,0 0,0 0</inkml:trace>
  <inkml:trace contextRef="#ctx0" brushRef="#br2" timeOffset="233735">23971 10742,'0'26,"0"1,0 26,0-27,0 27,0 0,0 26,0-26,0 0</inkml:trace>
  <inkml:trace contextRef="#ctx0" brushRef="#br2" timeOffset="235342">12435 11615,'-26'0,"0"0,-1 0,27 0,-53 0</inkml:trace>
  <inkml:trace contextRef="#ctx0" brushRef="#br2" timeOffset="237914">1191 13308,'0'53,"0"27,53-1,-53 0,52 27,-52-53,80 0,-80-27,53 27,-27-26,27-27,-53-53,0 26,0 1,0-27,27 106,52-27,-53-26,1 0,-1 0,27-53,-53 27,0-27,0 27,0-1,0 27,0-53,-53 53,80 0,-1-53</inkml:trace>
  <inkml:trace contextRef="#ctx0" brushRef="#br2" timeOffset="238685">1984 13202,'0'27,"0"52,0 1,0-27,0-1,0 28,27-1,-27 1,53-28,-53-25,53-27,-53 53,26-53,-26 0,0-27,0-26,0 27,53 26,-53 0,27 0,25 53,28-53,-54 0,-26 0,27 0,-27-79,0 26,0 0,0 26,0 1,0-54,0 54,0 0,0 26,0 26,-53 80,53 0,0 26,0-53,0-26,0-26,26 26,1-53,-1 0,27 0,-26-80,25 27,-25 0,26 0,0 53,-53 53,26-53,-26 53,27-53,-27 27,53-27,0 0,-1-53,-52 26,0 27</inkml:trace>
  <inkml:trace contextRef="#ctx0" brushRef="#br2" timeOffset="240523">3440 13282,'0'-53,"26"53,-26-27,53 27,-27 0,27-26,0 26,0 0,0 0,0 0,-27 0,54 79,-80-26,0 0,0 27,0-28,0 1,-27 27,27-54,0 1,-26-27,26 79,26-26,27-53,53 26,-26-26,-1 0,-26 0,0 0,0 0</inkml:trace>
  <inkml:trace contextRef="#ctx0" brushRef="#br2" timeOffset="240816">3651 13626,'0'0,"53"0,-26-53,26 53,26 0,0 0,1 0,-1-27,0 27,1 0,-27 0</inkml:trace>
  <inkml:trace contextRef="#ctx0" brushRef="#br2" timeOffset="241279">4577 13441,'53'0,"27"0,-1 0,0 0,27 0,-26 0,-28 0,1 0,-53 52,0 1,0 0,0 0,-79 27,26-28,0 1,-26 0,26-26,26-27,-25 79,25-79,27 27</inkml:trace>
  <inkml:trace contextRef="#ctx0" brushRef="#br2" timeOffset="241715">5398 13546,'0'0,"26"53,-26 0,53 53,-53-27,26-26,-26 0,53 0,-53-26,27-27,-27 26,26-26,-26 0,53-26,-53-80,0 26,53-25,-53 25,0 27,0 27,0-27,0 79,26 27,-26-26,0-1,27 27,-27-26,0 25,79-25,-79-1,53-26</inkml:trace>
  <inkml:trace contextRef="#ctx0" brushRef="#br2" timeOffset="241963">6191 13732,'27'0,"-27"26,0 53,0-52,0 26,26-53,27 0,0 0,26 0,-26 0</inkml:trace>
  <inkml:trace contextRef="#ctx0" brushRef="#br2" timeOffset="242135">7144 13890,'0'53,"0"0,0-26,-27 26,1 26,-1-53</inkml:trace>
  <inkml:trace contextRef="#ctx0" brushRef="#br2" timeOffset="245331">10742 12885,'0'26,"0"54,0-27,0 0,0-1,0-25,0 26,0-27,0 1,-26-27,26 0,0-27,0-26,0-26,0 26,0 0,0 0,53-26,-53 26,26 27,-26-1,53-26,-53 27,26-27,-26 0,53 26,-53 80,27 0,-27 0,53 27,-53-1,53-26,0 0,-53 0,52 0,-52-27,53 27,-53-27,27-26</inkml:trace>
  <inkml:trace contextRef="#ctx0" brushRef="#br2" timeOffset="245579">10848 13123,'0'-53,"26"27,1 26,-1 0,54 0,-27 0,26 0,0 0,-26 0</inkml:trace>
  <inkml:trace contextRef="#ctx0" brushRef="#br2" timeOffset="245873">11562 12991,'0'26,"27"27,-27-26,0 25,0-25,0-1,0 27,53-53,-53-26,0-27,26 0,-26 0,0 0,0 27,53 26,0 0,-27 0,1 0,79 53,-27-53</inkml:trace>
  <inkml:trace contextRef="#ctx0" brushRef="#br2" timeOffset="246343">12330 12832,'0'-26,"-27"-27,1 53,-27 0,26 0,1 26,26 27,0-27,0 1,0 26,0-53,26 0,27-27,-26 27,-1 27,-26 52,0 1,0 25,0 28,0-1,0 0,0 27,0-80,0-26,-53 0,0-53,27 0,-1 0,-26-53,1 0,52-26,-27-27,27 27,0 26,0 0,0 27,27-27,-1 53,27 0,-27 0,1 0</inkml:trace>
  <inkml:trace contextRef="#ctx0" brushRef="#br2" timeOffset="247281">12885 12594,'0'-53,"-53"106,53 26,-26 54,26-28,0 54,0-53,53 26,26-52,1 25,-1-25,27-27,-53-53</inkml:trace>
  <inkml:trace contextRef="#ctx0" brushRef="#br2" timeOffset="247769">13626 12647,'27'0,"-1"-53,27 53,0 0,0 0,0 0,0 0,-1 53,-52 0,0 26,0 0,0 1,-26-1,26-26,-53 0,53 0,0 0,27 0,25-53,28 0,-1 53,1-53,-27 0,-1 0</inkml:trace>
  <inkml:trace contextRef="#ctx0" brushRef="#br2" timeOffset="248091">13653 13149,'0'-26,"0"26,0-26,52 26,-25 0,26 0,0-27,0 27,0 0,-1 0,-25 0,26 0,-53 27</inkml:trace>
  <inkml:trace contextRef="#ctx0" brushRef="#br2" timeOffset="248295">14605 13097,'26'0,"-26"-53,27 53,52-27,-26 27,0 0,27 0,-1 0,-26 0</inkml:trace>
  <inkml:trace contextRef="#ctx0" brushRef="#br2" timeOffset="248563">15663 12620,'0'0,"-53"53,27 0,-27 27,27-28,-27 1,53 0,-53 27,53-27,-53-53</inkml:trace>
  <inkml:trace contextRef="#ctx0" brushRef="#br2" timeOffset="248810">15346 12753,'0'-27,"-27"-26,27 80,53-27,0 53,27-53,-27 26,-1-26,1 79,0-79,-26 80,-27-54,53 27,-53 0,0-26</inkml:trace>
  <inkml:trace contextRef="#ctx0" brushRef="#br2" timeOffset="249042">16007 12753,'0'0,"0"53,53-1,-53-25,0 26,27-27,-27 1,0 26,53-27</inkml:trace>
  <inkml:trace contextRef="#ctx0" brushRef="#br2" timeOffset="249274">16404 12329,'0'27,"53"26,-53 26,0 0,0 1,0-1,0 1,0-1,-53 27,0-27,27-26,-27 0</inkml:trace>
  <inkml:trace contextRef="#ctx0" brushRef="#br2" timeOffset="249575">17039 12700,'27'0,"-1"0,53 0,-52 0,-1 0,27 0,0 0,-53 26</inkml:trace>
  <inkml:trace contextRef="#ctx0" brushRef="#br2" timeOffset="249748">17039 13097,'80'-27,"-28"27,1-26,27 26,-27 0,-27 0</inkml:trace>
  <inkml:trace contextRef="#ctx0" brushRef="#br2" timeOffset="250505">18680 12462,'0'26,"-53"27,53-27,0 27,0 0,26-26,1-27,26 0,-1 0,1 0,-26-27,-27 1,0-27,0 0,0 0,0 27,-80-27,28 53,25 0,27 0,0 53,0-53</inkml:trace>
  <inkml:trace contextRef="#ctx0" brushRef="#br2" timeOffset="250685">19315 12620,'26'0,"-26"27,27-1,-27 27,-27 0,-52 26,-1-52</inkml:trace>
  <inkml:trace contextRef="#ctx0" brushRef="#br2" timeOffset="251660">20902 11985,'0'0,"0"53,0 0,0 0,0 0,0 0,0 0,0-27,-53 27,53-26,0-27,0-53,0 0,0 0,53 0,-53-26,27-1,-27 1,52 26,-52 0,0 27,27 26,-27-53,26 53,-26-27,53 27,-26 0,26 0,-53 27,26 26,-26-27,0 27,0 26,53-26,-53 0,0 0,0 0,27 26,-27-26,0-26,0 26</inkml:trace>
  <inkml:trace contextRef="#ctx0" brushRef="#br2" timeOffset="251877">21034 12223,'0'-26,"53"26,27 0,-1 0,0 0</inkml:trace>
  <inkml:trace contextRef="#ctx0" brushRef="#br2" timeOffset="252583">21643 12144,'53'0,"-53"27,26-27,-26 26,0 27,0 0,0-27,0 27,0-26,0-27,0-27,0-26,53-26,-53 26,27 27,-27-27,53 53,26 0,-53 26,1-26,52 27,-26-27,0 0,0 0,26 0,-26-53,0 0,0 0,-53-27,27 54,-27-1,0-25,0 52,-53 0,0 0,53 26,-27 53,27-26,0-26,0 26,0 0,53-27,-53 53,0-26,0 27,0 26,0-27,0 27,0 0,0 26,-53-53,53-52,-53-27,53 53,-53-53,1-27,25-26,-26-26,53 0,-26-27,26 26,0 27,0 0,0 27,53-27,0 53,26 0,-53 0</inkml:trace>
  <inkml:trace contextRef="#ctx0" brushRef="#br2" timeOffset="253377">23045 11721,'0'53,"-26"26,26-26,-53 26,53 27,0 26,0-26,0 0,0 0,26 0,1-80,26-26</inkml:trace>
  <inkml:trace contextRef="#ctx0" brushRef="#br2" timeOffset="253864">23310 11800,'26'0,"1"0,26 0,-53 27,53 25,-53 1,0 0,0 0,0 0,0 0,0-26,-27-1,27 27,53-27,0-26,0 0,26 0,1 0,-27 0,-1 0</inkml:trace>
  <inkml:trace contextRef="#ctx0" brushRef="#br2" timeOffset="254156">23257 12197,'0'-26,"26"26,1 0,-1 0,27 0,0 0,0 0,0 0,0 0,-27 0,1 0</inkml:trace>
  <inkml:trace contextRef="#ctx0" brushRef="#br2" timeOffset="254366">23998 12250,'26'-53,"27"53,0 0,-27 0,27 0,0 0,27 0,-54 0</inkml:trace>
  <inkml:trace contextRef="#ctx0" brushRef="#br2" timeOffset="254871">24871 11853,'-53'26,"53"1,-53 26,53-27,-53 54,53-54,-79 1,79 26,-53-27,26-26</inkml:trace>
  <inkml:trace contextRef="#ctx0" brushRef="#br2" timeOffset="255080">24553 11959,'0'-53,"0"53,0 53,80-27,-27 27,-27-26,27 26,0-27,-27 27,27-27</inkml:trace>
  <inkml:trace contextRef="#ctx0" brushRef="#br2" timeOffset="255350">25109 12065,'26'0,"27"0,-26 0,-27 0,0 79,0-52,-27-27,27 52,-26-52,26 27,0 26,26-53,1 0,52 0,27 0,0-80</inkml:trace>
  <inkml:trace contextRef="#ctx0" brushRef="#br2" timeOffset="255566">25691 11615,'27'0,"-27"26,52 27,-52-26,0 26,0 0,0 26,-26 27,-27-27,27 1,-27 25,0-25,26-27</inkml:trace>
  <inkml:trace contextRef="#ctx0" brushRef="#br2" timeOffset="255896">26035 12038,'26'0,"27"0,-26 27,-27-1</inkml:trace>
  <inkml:trace contextRef="#ctx0" brushRef="#br2" timeOffset="256055">26035 12435,'26'0,"1"0,52 0,1-53,-1 53,-52 0,25 0</inkml:trace>
  <inkml:trace contextRef="#ctx0" brushRef="#br2" timeOffset="257018">26882 11932,'-80'53,"80"0,0 0,0-26,0 52,27-53,-1-26,27 27,-26-27,-1 0,27 0,-53-27,26-25,-26 25,0-26,0 0,0 0,-26 27,-27-27,27 53,-1 26,27 1,0-1</inkml:trace>
  <inkml:trace contextRef="#ctx0" brushRef="#br2" timeOffset="257214">27543 12091,'53'53,"-53"26,0-52,-26 52,-1-26,27-26</inkml:trace>
  <inkml:trace contextRef="#ctx0" brushRef="#br2" timeOffset="258240">28469 11800,'0'0,"0"27,0 25,0-25,0-1,53 27,0-53,26 53,1-53,-1 0,-26-53,0 27,-53-27,0 26,0 1,-26-27,-1 27,-26-27,-26 26,26 27,0-53,0 53,27 0,26 27,0-1,0 27</inkml:trace>
  <inkml:trace contextRef="#ctx0" brushRef="#br2" timeOffset="258585">28601 11403,'53'-26,"-53"-27,0 106,0 26,0 27,0 26,0 1,0-28,0 1,0 0,0 26,0-52,0-1,-26-52,26-1,26-26</inkml:trace>
  <inkml:trace contextRef="#ctx0" brushRef="#br2" timeOffset="258998">29263 11932,'53'0,"0"0,-27 0,1 0,26 0,-27 0,1 53</inkml:trace>
  <inkml:trace contextRef="#ctx0" brushRef="#br2" timeOffset="259173">29289 12329,'106'0,"-53"0,0 0,0 0,0 0</inkml:trace>
  <inkml:trace contextRef="#ctx0" brushRef="#br2" timeOffset="259522">30321 11350,'0'-26,"0"26,0 53,0 26,27 1,-27-1,0 27,0 0,0-27,0 0,0-26,0 27,0-54</inkml:trace>
  <inkml:trace contextRef="#ctx0" brushRef="#br2" timeOffset="259868">30718 11483,'-53'0,"0"53,0-1,-26 1,53-26,26-1,-53 27,53-26,0 26,53-53,-27 26,27 0,-27-26,-26 53,80-53,-54 27,27-27</inkml:trace>
  <inkml:trace contextRef="#ctx0" brushRef="#br2" timeOffset="260272">31300 11747,'27'0,"-27"27,0-1,0 53,-27-26,-26-53,53 53,-26-53,26 27,0 26,0-53,53 0,0 26,0-26,-27 0,-26 53,53-53,-53 27,-26-27,-54 52,-26-52,-52 106,25-106</inkml:trace>
  <inkml:trace contextRef="#ctx0" brushRef="#br2" timeOffset="262481">8070 14314,'0'26,"0"1,53 25,-53 1,26 27,-26-27,53 0,-53 0,53-1</inkml:trace>
  <inkml:trace contextRef="#ctx0" brushRef="#br2" timeOffset="262670">8573 14446,'0'26,"0"54,0-1,-27 27,-26-27,0 27,-26-79</inkml:trace>
  <inkml:trace contextRef="#ctx0" brushRef="#br2" timeOffset="262901">7911 14843,'0'53,"0"-27,0 27,0 0,106 0,-80-53,27 53,-26-53</inkml:trace>
  <inkml:trace contextRef="#ctx0" brushRef="#br2" timeOffset="263126">7990 14023,'27'0,"-27"0,26 0</inkml:trace>
  <inkml:trace contextRef="#ctx0" brushRef="#br2" timeOffset="263974">9075 14684,'0'0,"0"-26,27 26,26 0,-27 0,1 0,-1 0,27 26,0 27,-53-27,0 1,0-27</inkml:trace>
  <inkml:trace contextRef="#ctx0" brushRef="#br2" timeOffset="264153">9208 15028,'0'0,"26"0,-26-53,79 53,-26 0,0 0,0 0,-53-26</inkml:trace>
  <inkml:trace contextRef="#ctx0" brushRef="#br2" timeOffset="264334">9551 14684,'27'0,"-27"-26,79 26,-52 0,26 26,-53 27,53-27,-53 27,0-26,0 52,-53-26,26-26,-52 52,26-53,0-26</inkml:trace>
  <inkml:trace contextRef="#ctx0" brushRef="#br2" timeOffset="266029">13626 14181,'0'27,"0"26,0 0,-26 0,26 26,-27-26,27 0,-53 0,53-27,0-52,0-27,0 0,0 0,0-26,27-1,-27 1,53-27,-53 27,79 26,-79 26,26-26,-26 27,27 26,-27-53,53 53,0 26,-53 1,53 52,-53-26,0 27,0-1,0 0,0 1,0-1,53 0,-53 1,0-1</inkml:trace>
  <inkml:trace contextRef="#ctx0" brushRef="#br2" timeOffset="266277">13653 14340,'0'0,"79"0,-53 0,27 0,0 0,0 0,26 0,-52 0</inkml:trace>
  <inkml:trace contextRef="#ctx0" brushRef="#br2" timeOffset="266495">14314 14287,'0'27,"0"-1,0 1,0 25,0 1,0 0,0 0,0-26</inkml:trace>
  <inkml:trace contextRef="#ctx0" brushRef="#br2" timeOffset="266818">14923 13864,'0'-27,"-27"27,27 27,-53-1,53 54,-53-27,53 26,0-26,-26 0,26 26,0-26,0 0,0 0,0-27,0 27,79-53</inkml:trace>
  <inkml:trace contextRef="#ctx0" brushRef="#br2" timeOffset="267147">15187 14367,'0'52,"53"1,-53-26,26-1,-26 27,53-53,-53 27,0-80,0 0,0-27,0 28,0 25,-53-26,27 27,-27 26,53 53</inkml:trace>
  <inkml:trace contextRef="#ctx0" brushRef="#br2" timeOffset="268067">15637 13996,'26'27,"-26"-1,53 27,-53 26,53 27,-53-53,53 0,-53 0,0 26,0-26,0-26,0-1,-53 27,27-26</inkml:trace>
  <inkml:trace contextRef="#ctx0" brushRef="#br2" timeOffset="268375">16404 14472,'27'0,"-1"0,27 0,26-26,-26 26,0-27,0 27,0-52</inkml:trace>
  <inkml:trace contextRef="#ctx0" brushRef="#br2" timeOffset="268585">16510 14234,'53'-53,"-53"106,0 27,0-1,0 0,0 1,0-1,0 1</inkml:trace>
  <inkml:trace contextRef="#ctx0" brushRef="#br2" timeOffset="269583">17436 13837,'0'-53,"0"133,-26-1,26-26,-27 0,27 0,0 26,0-52,-53-1,53 27,0-106,0 0,27 0,-27-26,0-27,79-53,-79 54,27-1,-27 79,52 1,-52-27,27 53,-27 26,53 27,-53-26,53 52,-53-26,53 26,-53 27,0-26,26 26,-26-27,0 0,0-26</inkml:trace>
  <inkml:trace contextRef="#ctx0" brushRef="#br2" timeOffset="269824">17463 14155,'0'0,"79"-27,-53 27,27 0,27 0,-1 0,0 0,27-52</inkml:trace>
  <inkml:trace contextRef="#ctx0" brushRef="#br2" timeOffset="270111">18230 14023,'79'0,"-52"0,-1 0,-26 53,0-1,0-25,-26 26,26-27,-53-26,53 53,0-26,0-27,53 0,0 0,26 0,-26 0,0 0,-53-27</inkml:trace>
  <inkml:trace contextRef="#ctx0" brushRef="#br2" timeOffset="270407">19050 13467,'0'0,"-53"53,27 0,-27 0,53 0,-53 52,53-52,-53 0,53 0,0 0,0-26,0-1,0 27,0-27,0 27,26 0,54-53</inkml:trace>
  <inkml:trace contextRef="#ctx0" brushRef="#br2" timeOffset="270723">19368 13970,'0'26,"26"27,-26-26,79 25,-79-25,27-27,-27-27,0-25,0 25,-53-26,53 27,-79 26,79-53,-27 53,27 0</inkml:trace>
  <inkml:trace contextRef="#ctx0" brushRef="#br2" timeOffset="271032">19632 13652,'27'0,"-27"27,0 26,52-1,-52 28,0-1,53 27,-53 0,0-27,0 1,0-1,-26 0,-27-26,-53 27,53-80</inkml:trace>
  <inkml:trace contextRef="#ctx0" brushRef="#br2" timeOffset="272076">20161 14076,'0'-27,"0"1,27 26,26 0,0 0,26 0,0 0,1 0,-27 0,0 0,-27 0</inkml:trace>
  <inkml:trace contextRef="#ctx0" brushRef="#br2" timeOffset="272329">20399 13837,'0'-53,"0"106,0 0,0 0,0 0,0 0,0 26,53-26,-53 0,27 27,-27-1,53-79</inkml:trace>
  <inkml:trace contextRef="#ctx0" brushRef="#br2" timeOffset="272689">21114 13758,'0'53,"0"-27,0 1,0 26,0 26,0-26,0 0,0 0,0 26,0 1,0-1,0 0</inkml:trace>
  <inkml:trace contextRef="#ctx0" brushRef="#br2" timeOffset="273201">21167 13811,'0'-79,"26"52,1 27,-1 0,27 0,0 0,-27 0,27 27,-26 25,-27-25,0 52,0-52,0 26,-27-53,27 53,-26-53,26 26,0 27,53-53,-27 79,27-79,-26 53,25-26,-52 26,0 26,0-53,0 1,-79-27,0 79,26-79,0 0,0 0,0 0,53-26,0-27</inkml:trace>
  <inkml:trace contextRef="#ctx0" brushRef="#br2" timeOffset="274091">21378 14102,'0'-26,"-26"26,-53 26,52-26,27 53,-53-53,53 26</inkml:trace>
  <inkml:trace contextRef="#ctx0" brushRef="#br2" timeOffset="274369">22251 14102,'0'-53,"27"53,-1 0,27 0,0 0,0 0,0 0,0 0,-53 79</inkml:trace>
  <inkml:trace contextRef="#ctx0" brushRef="#br2" timeOffset="274533">22304 14552,'53'-27,"27"27,26-79,-54 79,-25 0,26 0</inkml:trace>
  <inkml:trace contextRef="#ctx0" brushRef="#br2" timeOffset="275187">24104 13467,'0'-53,"0"80,0 25,0-25,26 26,-26 26,0-26,0 0,26 0,-26 0,0 26,0-26,0 0,0-53</inkml:trace>
  <inkml:trace contextRef="#ctx0" brushRef="#br2" timeOffset="275509">24553 13493,'0'-26,"-26"52,-27 54,27-27,-27 0,26 0,-26-27,53 27,-26-53,26 26,53-26,0 0,26 27,-26-27,0 53,0-53,-27 53</inkml:trace>
  <inkml:trace contextRef="#ctx0" brushRef="#br2" timeOffset="275787">25003 13890,'53'0,"0"0,-53 27,0 26,0 0,0-27,0 27,-26-53,26 53,52-53,28 0,-1 0,-26 0</inkml:trace>
  <inkml:trace contextRef="#ctx0" brushRef="#br2" timeOffset="278877">26511 13070,'0'-53,"27"27,-27-1,53-26,-27 53,1 0,25 0,-25 0,26 53,26 0,-52 0,26 26,-53 54,79-27,-79 52,0-52,0 0,53 26,-53-26,0 26,0-52,26-1,-26-26,0-26,53-27,-53 52,-26-78,26 0</inkml:trace>
  <inkml:trace contextRef="#ctx0" brushRef="#br2" timeOffset="279312">26617 13758,'0'-26,"27"26,25 0,1 0,27 0,26 0,-1 0,1 0,27 0,-28 0,-25 0,-27 0,-27 0,27 0,-26 0</inkml:trace>
  <inkml:trace contextRef="#ctx0" brushRef="#br2" timeOffset="279536">27596 13599,'27'0,"-1"0,-26 0,53 27,-53 26,0-27,0 1,0 25,0-25,-53 26,0-27,0 27,27-26</inkml:trace>
  <inkml:trace contextRef="#ctx0" brushRef="#br2" timeOffset="280002">28125 13467,'0'-53,"53"106,-53 0,27 26,-27-26,0 0,53-26,-53 25,0-25,0-1,26-26,-26 53,0 0</inkml:trace>
  <inkml:trace contextRef="#ctx0" brushRef="#br2" timeOffset="280385">28231 13388,'0'-27,"0"-26,27 53,-1 0,27 0,-53 27,26 26,-26 0,0-27,0 27,0-27,0 1,0-27,0 26,0 27,27-53,26 27,26-27,-26 53,-27-53,-26 26,27-26,-27 26,0 54,-27-80,-52 53,26-53,0 53,0-53,27 0</inkml:trace>
  <inkml:trace contextRef="#ctx0" brushRef="#br2" timeOffset="280677">29422 13573,'26'0,"27"0,-53-53,53 53,0 0,0 53,-53-27,-53 1</inkml:trace>
  <inkml:trace contextRef="#ctx0" brushRef="#br2" timeOffset="280845">29422 13917,'53'-27,"0"27,26-53,-26 53,-27 0,1 0,26 0</inkml:trace>
  <inkml:trace contextRef="#ctx0" brushRef="#br2" timeOffset="281178">30374 13070,'53'-53,"-53"133,0-1,0 0,0 1,0-1,0 27,0-53,0 0,0 0,0-27,0 53</inkml:trace>
  <inkml:trace contextRef="#ctx0" brushRef="#br2" timeOffset="281525">30798 13176,'-53'0,"0"0,0 53,0-27,0 27,53-26,-27-27,27 53,0-27,27 27,26-53,0 0,-27 0,1 0,26 0,-27 26,1-26,52 0,-26 0</inkml:trace>
  <inkml:trace contextRef="#ctx0" brushRef="#br2" timeOffset="281817">31274 13388,'0'0,"0"53,0-27,26 27,-26-27,0 1,0-1,0-26,0 80,-53-80,53 26,-26-26,52 0,27 0,0 0,0 0,26 0</inkml:trace>
  <inkml:trace contextRef="#ctx0" brushRef="#br2" timeOffset="287661">24818 7805,'53'0,"0"26,-27-26,27 0,27 0,-1 0,27 0,0 0,-1 0,1 0,-26 0,-1 0,0 0,-26 0,0 0,-26 0,26 0,-27 27,53-27,-26 0,27 0,-27 0,0 0,-1 0,-25 0,-27 0</inkml:trace>
  <inkml:trace contextRef="#ctx0" brushRef="#br2" timeOffset="287966">26829 7620,'0'0,"26"0,-26 53,0-27,0 1,0-1,27-26,-27 106,0-80,0 1</inkml:trace>
  <inkml:trace contextRef="#ctx0" brushRef="#br2" timeOffset="288260">27120 7593,'0'53,"0"-26,0-1,26 27,-26-27,0 27,0 0</inkml:trace>
  <inkml:trace contextRef="#ctx0" brushRef="#br2" timeOffset="288626">26723 7355,'0'0,"0"0,53 0,-53 53</inkml:trace>
  <inkml:trace contextRef="#ctx0" brushRef="#br2" timeOffset="288822">26988 7434,'52'-26,"-25"26,-27 26</inkml:trace>
  <inkml:trace contextRef="#ctx0" brushRef="#br2" timeOffset="289024">27437 7514,'0'53,"0"-27,0 1,0 26,0 0,0-27,0 27,-53 26,27-26,-27 0,0-53</inkml:trace>
  <inkml:trace contextRef="#ctx0" brushRef="#br2" timeOffset="289341">26538 7540,'0'53,"0"-26,0-1,0 27,0 0,0 0,0-27,0 27,0-26,0-1,26-26</inkml:trace>
  <inkml:trace contextRef="#ctx0" brushRef="#br2" timeOffset="290584">25056 10795,'53'0,"26"26,1-26,-27 0,26 0,27 0,53-26,-27 26,0 0,-26 0,26 0,1 0,-54 0,0 0,1 0,-27-53,-27 53,27 0,0 0,-53 0</inkml:trace>
  <inkml:trace contextRef="#ctx0" brushRef="#br2" timeOffset="290892">27067 10424,'0'27,"0"-1,26 27,-26 0,53 26,-53-52,0-1,0 27,27-26</inkml:trace>
  <inkml:trace contextRef="#ctx0" brushRef="#br2" timeOffset="291155">27358 10477,'0'27,"0"26,26-53,-26 52,0 28,0-54,0 27</inkml:trace>
  <inkml:trace contextRef="#ctx0" brushRef="#br2" timeOffset="291402">27649 10477,'0'27,"0"26,0 26,26-79,-26 53,0-27,0 1,0 26,0-27</inkml:trace>
  <inkml:trace contextRef="#ctx0" brushRef="#br2" timeOffset="291822">26988 10213,'0'53,"26"-1</inkml:trace>
  <inkml:trace contextRef="#ctx0" brushRef="#br2" timeOffset="292100">27358 10239,'0'0,"0"27</inkml:trace>
  <inkml:trace contextRef="#ctx0" brushRef="#br2" timeOffset="292324">27490 10213,'27'0,"-27"0,53 0,0 0</inkml:trace>
  <inkml:trace contextRef="#ctx0" brushRef="#br2" timeOffset="292604">27966 10371,'0'27,"0"-1,0 54,0-54,0 1,0 52,0-79</inkml:trace>
  <inkml:trace contextRef="#ctx0" brushRef="#br2" timeOffset="293270">26617 10266,'27'0,"-1"26,-26 27,53 26,-53-26,0 0,26 0,-26 26,53-26,-53 0,53 0,-26 0,52-26,0-27,1 0</inkml:trace>
  <inkml:trace contextRef="#ctx0" brushRef="#br2" timeOffset="293815">27887 10371,'27'0,"-27"27,52-1,-52 1,0 26,0-27,0 1,0 25,0 28,-26-27,-27 0,0 26</inkml:trace>
  <inkml:trace contextRef="#ctx0" brushRef="#br2" timeOffset="297611">6350 15610,'-26'0,"26"-53,0 106,0 0,0 0,0-27,0 27,0 0,0-26</inkml:trace>
  <inkml:trace contextRef="#ctx0" brushRef="#br2" timeOffset="297859">6429 15689,'0'-52,"53"52,-53 0,0 52,27-25,-27 26,0 0,26-53</inkml:trace>
  <inkml:trace contextRef="#ctx0" brushRef="#br2" timeOffset="298121">6694 15531,'0'0,"0"53,0 0,26-53,-26 52,0-25,53-27,-53 26,0 27</inkml:trace>
  <inkml:trace contextRef="#ctx0" brushRef="#br2" timeOffset="298548">6350 15372,'26'0,"-26"26,27-26</inkml:trace>
  <inkml:trace contextRef="#ctx0" brushRef="#br2" timeOffset="298864">6588 15240,'0'0,"0"26,0 27,0-26,0-27,53 26,-26-26</inkml:trace>
  <inkml:trace contextRef="#ctx0" brushRef="#br2" timeOffset="299081">6720 15240,'0'26,"53"1</inkml:trace>
  <inkml:trace contextRef="#ctx0" brushRef="#br2" timeOffset="299284">7170 15319,'27'0,"26"79,-53-52,0 26,0 0,0 26,0 0,0-26,-27 0,27 0,-53-53</inkml:trace>
  <inkml:trace contextRef="#ctx0" brushRef="#br2" timeOffset="299638">6112 15504,'-27'27,"27"52,0-26,0-27,0 1,0 26,0-27,27 1,26 26,-27-27,27 27,0-26,-26-27</inkml:trace>
  <inkml:trace contextRef="#ctx0" brushRef="#br2" timeOffset="300282">8043 15742,'0'-26,"53"26,-26-27,26 27,-27 0,27 0,-53 53,0-26,0-1</inkml:trace>
  <inkml:trace contextRef="#ctx0" brushRef="#br2" timeOffset="300490">8176 15981,'26'-27,"27"-26,-27 53,27-26,27 26,-80-53,53 53,-53-27</inkml:trace>
  <inkml:trace contextRef="#ctx0" brushRef="#br2" timeOffset="300663">8520 15637,'26'-27,"1"27,25 27,-52-1,0 27,0 0,-26 0,0 26,-27 27,26-53</inkml:trace>
  <inkml:trace contextRef="#ctx0" brushRef="#br2" timeOffset="304007">11113 15425,'0'26,"0"27,0 27,0-54,0 27,0 0,0-27,0 27,-53-53,53-53,0 0,0 1,0-28,0-26,26 27,-26 26,53 0,0 0,-53 27,53 26,-53-27,53 27,0 0,-27 0,-26 0,27 27,-27 52,52-26,-52 0,0 26,53 1,-53-1,0-26,27 0,-27 0,0 0</inkml:trace>
  <inkml:trace contextRef="#ctx0" brushRef="#br2" timeOffset="304248">11218 15637,'0'-27,"27"27,26 0,-27 0,1 0,26 0,26 0,-53 0</inkml:trace>
  <inkml:trace contextRef="#ctx0" brushRef="#br2" timeOffset="304577">11800 15557,'80'0,"-27"0,-53 53,53-26,-53-1,0 53,-27-26,27-26,-26 26,26-27,26-26,1 0,26-26,-27 26,0 0,27 0</inkml:trace>
  <inkml:trace contextRef="#ctx0" brushRef="#br2" timeOffset="304953">12356 15504,'0'-26,"27"26,-27 26,0 27,52-26,-52 26,27-27,-27 0,79 27,-79-26,53-27,-26 53</inkml:trace>
  <inkml:trace contextRef="#ctx0" brushRef="#br2" timeOffset="305171">12700 15531,'0'0,"53"53,-53 0,26-1,-26-25,0-1,0 27</inkml:trace>
  <inkml:trace contextRef="#ctx0" brushRef="#br2" timeOffset="305507">12912 15028,'0'-53,"-27"53,1 27,-1-27,-26 52,0-52,1 53,-81-53,27 0,1 53,-28-53,54 0,52 0,1 0,-27 0,27 80,26-54,0 1,0 26,0-1</inkml:trace>
  <inkml:trace contextRef="#ctx0" brushRef="#br2" timeOffset="309107">13309 15689,'26'-52,"27"52,-53-27,79 27,-26 0,0-53,0 53,26 0,-52 0,26 0</inkml:trace>
  <inkml:trace contextRef="#ctx0" brushRef="#br2" timeOffset="309362">13520 15398,'0'-52,"0"52,0 26,27 53,-27-52,26 26,-26 0,80 0,-54-1,-26 1,53 0</inkml:trace>
  <inkml:trace contextRef="#ctx0" brushRef="#br2" timeOffset="309723">14261 15213,'0'27,"0"-1,27 27,-27-26,79 25,-79 1,53 0,-53 0,53 0,-53 0,0 0,0 0,0 0</inkml:trace>
  <inkml:trace contextRef="#ctx0" brushRef="#br2" timeOffset="310053">14579 15293,'0'26,"0"27,-80-27,80 1,-26 26,26-27,26 27,27-53,-26 0,-27 27,52-27,1 53,-26-53,-1 0</inkml:trace>
  <inkml:trace contextRef="#ctx0" brushRef="#br2" timeOffset="310596">14896 15478,'0'-27,"0"1,27 26,25 0,-25 0,-27 0,53 26,-53 27,0 0,0-26,0 26,0-1,-27-52,27 27,27-27,26 0,0 0,26 0,27 0,-53 0</inkml:trace>
  <inkml:trace contextRef="#ctx0" brushRef="#br2" timeOffset="310786">15663 15478,'27'-27,"26"27,-53 0,0 53</inkml:trace>
  <inkml:trace contextRef="#ctx0" brushRef="#br2" timeOffset="310970">15690 15716,'26'0,"1"-27,-1 27,27-26,-26 26,-1 0,27 0</inkml:trace>
  <inkml:trace contextRef="#ctx0" brushRef="#br2" timeOffset="311477">16669 15002,'0'-27,"0"1,0-27,0 106,0-27,0 1,0 25,0 28,0-27,26 0,-26 0,27 26,-27-26,0 0,53-53</inkml:trace>
  <inkml:trace contextRef="#ctx0" brushRef="#br2" timeOffset="311815">16960 15081,'-27'26,"1"-26,26 53,-53-53,53 53,0 0,0-26,26 26,54-27,-27-26,26 53,-26-53</inkml:trace>
  <inkml:trace contextRef="#ctx0" brushRef="#br2" timeOffset="312025">17410 15346,'0'-27,"53"27,-27 0,-26 79,0-26,0 53,0-26,0-1,0-53</inkml:trace>
  <inkml:trace contextRef="#ctx0" brushRef="#br2" timeOffset="313082">18838 15240,'27'0,"-1"0,1 0,26 0,0 0</inkml:trace>
  <inkml:trace contextRef="#ctx0" brushRef="#br2" timeOffset="313273">18891 15425,'106'-27,"-79"27,-1 0,27-52,-27 52,1 0,-27-27</inkml:trace>
  <inkml:trace contextRef="#ctx0" brushRef="#br2" timeOffset="313457">19288 15160,'27'0,"-27"27,0 26,0-27,0 27,0 0,-27 26,27-52</inkml:trace>
  <inkml:trace contextRef="#ctx0" brushRef="#br2" timeOffset="314318">21034 14975,'0'-26,"0"26,0 53,0-1,0 1,0 0,0 27,-53-27,53-27,0 1,0-27,0-53,53 0,-53-27,27-26,-27 1,79-1,-79 26,27 28,-27 25,53 27,26 0,-53 53,27-27,-26 27,-27-26,53 26,-53-27,0 1,0 26,0 26,0-26,0 0,-27 0</inkml:trace>
  <inkml:trace contextRef="#ctx0" brushRef="#br2" timeOffset="314574">21140 15028,'27'0,"-1"0,1 0,-1 0,53 0,-26 0,0 0,0 0</inkml:trace>
  <inkml:trace contextRef="#ctx0" brushRef="#br2" timeOffset="314875">21775 15213,'53'0,"-26"0,26 0,-53 0,0 53,0-26,0-1,0 27,-53 0,79-53,27 0,0 0,0 0,53-27,-27 27,-26 0,-53-26</inkml:trace>
  <inkml:trace contextRef="#ctx0" brushRef="#br2" timeOffset="315106">22595 15187,'27'0,"-1"0,54 0,-27 0,-27 0,1 0</inkml:trace>
  <inkml:trace contextRef="#ctx0" brushRef="#br2" timeOffset="315289">22754 15451,'27'0,"52"-53,-26 53,-27 0,27-26,0 26,-26 0,-27 0</inkml:trace>
  <inkml:trace contextRef="#ctx0" brushRef="#br2" timeOffset="316425">23998 14472,'0'-79,"0"53,0 78,53 1,-53 27,0-1,0 1,0-1,0 0,0-26</inkml:trace>
  <inkml:trace contextRef="#ctx0" brushRef="#br2" timeOffset="316717">23654 15107,'53'0,"-27"0,133-26,26 26,0-53,80 53,-27-53,-26 53,-27 0,-106 0,-26 0,-53 27,0-1</inkml:trace>
  <inkml:trace contextRef="#ctx0" brushRef="#br2" timeOffset="317634">24368 15240,'0'-27,"0"27,0 27,0-1,0 1,0 52,0-53,53 27,-53 0,0-26,53-27,-53 53,53-53</inkml:trace>
  <inkml:trace contextRef="#ctx0" brushRef="#br2" timeOffset="317880">24659 15346,'0'0,"27"0,-27 52,53 1,-53 0,26-53,-26 53,0 0</inkml:trace>
  <inkml:trace contextRef="#ctx0" brushRef="#br2" timeOffset="318233">24818 15213,'0'-26,"0"-1,-27 27,27 0,-79 0,53 53,-27-53,26 0,1 0,-27 0,26 0,1 0,26-26,-53 26,53-27,-53 27,27-26,-1 26,27 26,0 1,0-1,0 54</inkml:trace>
  <inkml:trace contextRef="#ctx0" brushRef="#br2" timeOffset="319844">25718 14525,'0'0,"0"27,0 52,-53-26,53 26,0 1,0 26,26 26,-26-26,79-27,-52 1,26-54,-27-26</inkml:trace>
  <inkml:trace contextRef="#ctx0" brushRef="#br2" timeOffset="320310">26247 14552,'0'-27,"0"54,0 26,0 0,0 0,53-1,-53 28,26-27,-26 0,53 0,-53-1,0 28</inkml:trace>
  <inkml:trace contextRef="#ctx0" brushRef="#br2" timeOffset="320646">26617 14684,'0'53,"-53"0,27-27,-27 1,26 26,-26-27,53 27,53-53,0 0,0 0,0 0,0 27,0-27,-27 0,-26 52,53-52</inkml:trace>
  <inkml:trace contextRef="#ctx0" brushRef="#br2" timeOffset="320902">26908 14922,'0'27,"0"-1,0 27,0 0,0 0,0-27,0 1,53 26,-53-27</inkml:trace>
  <inkml:trace contextRef="#ctx0" brushRef="#br2" timeOffset="321240">27464 15187,'0'-53,"0"26,53 27,-27 0,27 0,26 0,-52 0,26 0,-27 0,1 0</inkml:trace>
  <inkml:trace contextRef="#ctx0" brushRef="#br2" timeOffset="321622">28310 14472,'0'-53,"0"1,0 104,0 1,27 0,-27 0,0 0,0 27,26-28,-26 1,0 0,0 27,0-27,0-1,0-25</inkml:trace>
  <inkml:trace contextRef="#ctx0" brushRef="#br2" timeOffset="321974">28628 14552,'0'0,"0"26,-53 27,0-26,53-1,-26-26,26 79,0-52,0-1,0 27,26-53,1 27,25 26,1-27,-26-26,26 0,-27 0</inkml:trace>
  <inkml:trace contextRef="#ctx0" brushRef="#br2" timeOffset="322383">29184 14790,'-27'-27,"27"27,53 27,-53 52,0-26,-26-26,26 26,0-27,79-26,-26 0,26 0,-26 0,0-26,0-1</inkml:trace>
  <inkml:trace contextRef="#ctx0" brushRef="#br2" timeOffset="322622">29766 14525,'0'-26,"0"52,0 1,0 52,0-26,0 0,0 0,0 0,0 26,-27 1,-26-1,0 0,0-52</inkml:trace>
  <inkml:trace contextRef="#ctx0" brushRef="#br2" timeOffset="326516">2540 16748,'0'26,"0"27,0 0,0-26,0 52,0-26,26-27</inkml:trace>
  <inkml:trace contextRef="#ctx0" brushRef="#br2" timeOffset="326747">2805 16774,'0'27,"0"-1,0 27,26-26,-26-1,0 27,0-27,0 27</inkml:trace>
  <inkml:trace contextRef="#ctx0" brushRef="#br2" timeOffset="327093">2487 16563,'0'0,"53"26,-27-26,1 0</inkml:trace>
  <inkml:trace contextRef="#ctx0" brushRef="#br2" timeOffset="327303">2778 16563,'27'-53,"-27"53</inkml:trace>
  <inkml:trace contextRef="#ctx0" brushRef="#br2" timeOffset="327527">3228 16589,'53'79,"-53"-52,0 26,53 26,-53-26,0 0,0 0,-27 0,27 0,-53-27,0-26,27 53</inkml:trace>
  <inkml:trace contextRef="#ctx0" brushRef="#br2" timeOffset="327897">2302 16748,'-27'0,"27"0,0 26,-26 27,26 0,0 0,0 0,26 26,-26-26,80 0,-1 27,-26-54</inkml:trace>
  <inkml:trace contextRef="#ctx0" brushRef="#br2" timeOffset="328861">3889 17065,'0'0,"27"0,-1 0,54 0,-54 0,1 0,-27 27,0-1</inkml:trace>
  <inkml:trace contextRef="#ctx0" brushRef="#br2" timeOffset="329079">3863 17383,'26'0,"-26"0,27 0,26-53,0 53,-27 0,1 0</inkml:trace>
  <inkml:trace contextRef="#ctx0" brushRef="#br2" timeOffset="329280">4207 17118,'53'0,"-53"27,26-1,-26 1,0 26,0-27,0 27,0 0,0 53,0-80</inkml:trace>
  <inkml:trace contextRef="#ctx0" brushRef="#br2" timeOffset="331397">7488 16986,'0'26,"0"27,0-26,0-1,-27 27,27-26,0 26,-26-53,26-27,0 1,0-1,0-52,26 26,-26-27,53 1,0 0,-53 52,53 1,-53-27,26 53,27 0,-26 0,-27 26,26 1,-26-1,0 27,53 0,-53-26,0 25,27 1,-27-26,0-1,0 27,0-26</inkml:trace>
  <inkml:trace contextRef="#ctx0" brushRef="#br2" timeOffset="331645">7488 17039,'0'-53,"53"53,-27 0,1 0,25 0,28 0,-27 0</inkml:trace>
  <inkml:trace contextRef="#ctx0" brushRef="#br2" timeOffset="331929">8070 16986,'53'0,"-53"26,0 1,0 26,0-27,0 27,26 0,-26-26,0 25</inkml:trace>
  <inkml:trace contextRef="#ctx0" brushRef="#br2" timeOffset="332477">8599 16959,'0'0,"0"27,0 52,26-79,-26 53,0-26,27-27,-27 79,0-52,0 25</inkml:trace>
  <inkml:trace contextRef="#ctx0" brushRef="#br2" timeOffset="332725">8837 17012,'27'27,"-27"26,0 0,52 0,-52-27,0 27</inkml:trace>
  <inkml:trace contextRef="#ctx0" brushRef="#br2" timeOffset="333092">9128 16563,'-53'0,"27"0,-27 0,53 26,-53-26,53 53,-79-53,79 53,-53-53,26 0,1 0,-54 0,1 0,0 0,26-53,0 53,0-26,26 26,1-27,-27 27,27 27,26 25,0 1,0 0,26 0</inkml:trace>
  <inkml:trace contextRef="#ctx0" brushRef="#br2" timeOffset="334517">9287 17224,'26'0,"1"0,-1 0,27-26,0 26,0 0,0-53,26 53,-52 0,-1 0</inkml:trace>
  <inkml:trace contextRef="#ctx0" brushRef="#br2" timeOffset="334788">9499 16959,'0'-26,"0"26,0 53,0-27,0 1,0 26,0-27,0 27,0 0,52-26,-52 25,0 1,0 0</inkml:trace>
  <inkml:trace contextRef="#ctx0" brushRef="#br2" timeOffset="339056">10266 16457,'0'-53,"0"26,0 27,0 53,0-26,0 26,0 0,0 26,0 0,0 1</inkml:trace>
  <inkml:trace contextRef="#ctx0" brushRef="#br2" timeOffset="339339">9869 16933,'53'0,"0"0,26 0,27 0,26 0,54 0,25 0,27 0,-79 0,-27 0,-79 0,-53 26</inkml:trace>
  <inkml:trace contextRef="#ctx0" brushRef="#br2" timeOffset="340067">10425 17277,'0'-26,"0"26,0 26,53 53,-53-26,26-26,-26 26,53 0</inkml:trace>
  <inkml:trace contextRef="#ctx0" brushRef="#br2" timeOffset="340320">10663 17330,'53'26,"-53"27,0 0,26 27,-26-54</inkml:trace>
  <inkml:trace contextRef="#ctx0" brushRef="#br2" timeOffset="340680">10795 17224,'0'-26,"-79"26,52 0,1 0,-27 0,26 0,1 0,-27 0,-26 0,52-27,1 27,-27-26,26 26,27 26,-53-26,53 27,0 26</inkml:trace>
  <inkml:trace contextRef="#ctx0" brushRef="#br2" timeOffset="341973">11721 16563,'-26'0,"26"26,-27 27,27 0,0 0,0 0,0 26,0-26,0 0,0-27,53 27,0-53,26 27,-52-27</inkml:trace>
  <inkml:trace contextRef="#ctx0" brushRef="#br2" timeOffset="342248">12091 16510,'0'-53,"0"106,0 0,0 0,0-1,0 1,0 27,0-54,0 1,0 52,0-53</inkml:trace>
  <inkml:trace contextRef="#ctx0" brushRef="#br2" timeOffset="342571">12277 16563,'0'-27,"0"80,-27 0,27 0,-79 0,79-27,-27 27,27-26,0-1,106-26,-79 0,-1 0,1 0,26 0,-27 53</inkml:trace>
  <inkml:trace contextRef="#ctx0" brushRef="#br2" timeOffset="342865">12621 16827,'0'27,"0"52,0-26,-53-53,53 26,0 1,0 52,0-52</inkml:trace>
  <inkml:trace contextRef="#ctx0" brushRef="#br2" timeOffset="343097">12753 17012,'26'0,"-26"-53,80 53,-54 0,27 0,0 27,0-27,-27 26,27-26,-26 0,-1 0</inkml:trace>
  <inkml:trace contextRef="#ctx0" brushRef="#br2" timeOffset="343486">13547 16536,'0'0,"0"80,0-28,0-25,26-1,-26 54,0-54,0 1,0 26,0-27,0 0</inkml:trace>
  <inkml:trace contextRef="#ctx0" brushRef="#br2" timeOffset="343816">13758 16589,'0'0,"0"0,-26 0,26 79,-53-52,53-1,0 27,53-53,-53 27,53-27,-53 26,53-26,-53 53,79-53</inkml:trace>
  <inkml:trace contextRef="#ctx0" brushRef="#br2" timeOffset="344153">14182 16801,'26'0,"1"0,-27 26,0 27,0 0,0-27,0 27,79-53,0 0,-26 0,-26-26</inkml:trace>
  <inkml:trace contextRef="#ctx0" brushRef="#br2" timeOffset="344431">14605 16563,'0'26,"0"1,0-1,26 27,-26-27,0 1,0 26,0-27,27 1,-27 26,0-27,-53 27,-26-27,-27 27</inkml:trace>
  <inkml:trace contextRef="#ctx0" brushRef="#br2" timeOffset="346348">15187 16748,'0'26,"27"-26,-27 27,0-1,26 27,-26-26,53-27,-53 26,26 27</inkml:trace>
  <inkml:trace contextRef="#ctx0" brushRef="#br2" timeOffset="346588">15399 16695,'26'0,"-26"53,0-27,53-26,-53 53,27 0,-27 0,26-53,-26 26</inkml:trace>
  <inkml:trace contextRef="#ctx0" brushRef="#br2" timeOffset="346949">15637 16377,'-53'53,"27"-53,-27 53,26-53,27 27,-79-27,52 0,-26 0,27 0,-27 0,0 0,0 0,27-53,-27 53,0 0,53 0,0 53,26-27,1-26</inkml:trace>
  <inkml:trace contextRef="#ctx0" brushRef="#br2" timeOffset="349274">16034 16801,'0'-27,"26"27,1 0,26 0,26 0,0 0,1 0,-27 0,-27 0,1 0</inkml:trace>
  <inkml:trace contextRef="#ctx0" brushRef="#br2" timeOffset="349566">16245 16642,'0'-53,"0"80,0 25,0 1,0-53,0 80,0-54,27 27,-27-26,0-1</inkml:trace>
  <inkml:trace contextRef="#ctx0" brushRef="#br2" timeOffset="349978">16748 16457,'0'-27,"0"27,53 0,-53 80,0-27,0-27,27 1,-27 25,0-25,0-1,0 27,0-26,0-1,0 27</inkml:trace>
  <inkml:trace contextRef="#ctx0" brushRef="#br2" timeOffset="350482">17119 16377,'0'0,"0"0,0 27,-27-27,27 53,-79 0,52-27,27 27,-26-53,26 27,0-1,0-26,53 53,0-53,-27 0,1 26,25-26,-25 0,-27 53,26-53</inkml:trace>
  <inkml:trace contextRef="#ctx0" brushRef="#br2" timeOffset="350908">17330 16616,'53'0,"-26"0,-1 0,-26 52,53-52,-53 80,0-1,-26-79,26 53,0-26,0 25,26-52,27 0,0 0,0 0,0 0,26 0,-53 0</inkml:trace>
  <inkml:trace contextRef="#ctx0" brushRef="#br2" timeOffset="351208">17992 16801,'26'0,"-26"-27,27 27,26 0,-1 0,-25 0,26 53</inkml:trace>
  <inkml:trace contextRef="#ctx0" brushRef="#br2" timeOffset="351419">18098 17039,'79'0,"-26"-27,26 27,-26 0,-26 0</inkml:trace>
  <inkml:trace contextRef="#ctx0" brushRef="#br2" timeOffset="352386">18733 16219,'0'0,"52"53,-52 26,0-26,0 26,53-26,-53 0,0 0,0 0,0 26,0-52</inkml:trace>
  <inkml:trace contextRef="#ctx0" brushRef="#br2" timeOffset="352732">19156 16272,'0'0,"-27"26,-26 0,27 27,-27-26,53-1,-26 27,26-26,0-1,0-26,26 0,-26 53,53-53,-27 27,54 25,-27-52</inkml:trace>
  <inkml:trace contextRef="#ctx0" brushRef="#br2" timeOffset="353046">19553 16695,'0'26,"0"1,0-1,0 27,0-26,0-1,53 53,-27-79,1 0,-27-52,0-28,0 27,0 0,0 0,0 27,0-53,0 79,-80 53</inkml:trace>
  <inkml:trace contextRef="#ctx0" brushRef="#br2" timeOffset="354556">19579 16563,'0'26,"-26"1,26 25,0-25</inkml:trace>
  <inkml:trace contextRef="#ctx0" brushRef="#br2" timeOffset="355223">20320 16510,'0'0,"53"0,-27 0,1 0,26 0,26 0,-52 0,-1 0,-26 26</inkml:trace>
  <inkml:trace contextRef="#ctx0" brushRef="#br2" timeOffset="355440">20426 16801,'79'0,"-52"-53,-1 53,54 0</inkml:trace>
  <inkml:trace contextRef="#ctx0" brushRef="#br2" timeOffset="355628">20929 16510,'0'0,"0"53,0 0,0-27,0 0,0 54,0-1,-53-52,26-27</inkml:trace>
  <inkml:trace contextRef="#ctx0" brushRef="#br2" timeOffset="357952">15663 16324,'0'-52,"0"52,0 26,-53 27,1-27,25 54,-52-27,26 0,0 26,0-26,0 0,0 0,27-27,-27 27,0 0,0 0,0-53,53 26,-26-26,26 27,-27-27</inkml:trace>
  <inkml:trace contextRef="#ctx0" brushRef="#br2" timeOffset="359124">11007 17118,'-27'0,"27"53,-53-26,27 26,-27 26,26-53,-25 27,25-26,-26 26,27-53,26 53,-53-53,53 26,-53-26,53 53,-27 0,27-27,0 1,0 26,0 0</inkml:trace>
  <inkml:trace contextRef="#ctx0" brushRef="#br2" timeOffset="364096">22939 16351,'0'26,"0"27,0-26,-53 26,53-27,-52 27,52-26,-53-1,0 27,53-106,0 0,0 0,26 0,-26 0,106 0,-80 0,27 1,-26 25,-27 1,53-27,0 26,-27 27,27 0,-26 27,-27-1,26 27,-26-26,0 25,0 1,0 27,53-27,-53 0,0 0,0-1,0 1,0-26,-27-27</inkml:trace>
  <inkml:trace contextRef="#ctx0" brushRef="#br2" timeOffset="364365">22886 16563,'0'-53,"53"53,-26 0,26 0,0 0,26 0,-52 0,-1 0</inkml:trace>
  <inkml:trace contextRef="#ctx0" brushRef="#br2" timeOffset="364612">23548 16616,'0'0,"0"52,0 1,0-26,0-1,0 54,0-27,0-27</inkml:trace>
  <inkml:trace contextRef="#ctx0" brushRef="#br2" timeOffset="364920">24051 16668,'26'0,"-26"-26,27 26,-1 0,27 0,-27 0,1 0,26 0,-53 0,53 0,-53 26</inkml:trace>
  <inkml:trace contextRef="#ctx0" brushRef="#br2" timeOffset="365135">24156 16959,'53'0,"0"0,-26 0,-1-26,54 26</inkml:trace>
  <inkml:trace contextRef="#ctx0" brushRef="#br2" timeOffset="366120">25532 16007,'0'-26,"0"52,0 0,0 54,0-27,27 0,-27 0,0 26,0 0,0-52</inkml:trace>
  <inkml:trace contextRef="#ctx0" brushRef="#br2" timeOffset="366385">25056 16695,'27'0,"52"-53,-26 53,0 0,26 0,27 0,0 0,0 0,52 0,-52 0,0 0,26 0,-52 26,-27-26,0 0,-53 27</inkml:trace>
  <inkml:trace contextRef="#ctx0" brushRef="#br2" timeOffset="367289">25321 17118,'0'-26,"26"26,-26 0,0 53,53 0,-53-27,0 1,0 25,26-25,-26-1</inkml:trace>
  <inkml:trace contextRef="#ctx0" brushRef="#br2" timeOffset="367538">25612 17092,'0'-27,"0"27,26 53,-26 0,53 27,-53-28,0-25</inkml:trace>
  <inkml:trace contextRef="#ctx0" brushRef="#br2" timeOffset="367875">25850 16854,'-27'0,"1"0,-27 0,-26 26,26-26,0 0,26 0,-26 0,27 0,-27 0,27 0,-27 0,26 0,27 27,-26 25,26-25,0-1</inkml:trace>
  <inkml:trace contextRef="#ctx0" brushRef="#br2" timeOffset="377102">27173 16086,'0'0,"0"27,-27-27,27 26,-53 54,53-27,0-1,-26 1,26 0,0 0,-53 27,53-27,0-1,0 1,0 27,0-27,0 0,0 26,26 0,-26-26,53 27,-53-54,53 27,27 0,-54-53,-26 26</inkml:trace>
  <inkml:trace contextRef="#ctx0" brushRef="#br2" timeOffset="381058">27570 15981,'0'-27,"26"27,-26-53,0 27,0 79,0 0,53-1,-53 1,0 27,53-27,-53 0,0-1,0 1,26 0,-26-26,0 26</inkml:trace>
  <inkml:trace contextRef="#ctx0" brushRef="#br2" timeOffset="381413">27966 16086,'0'0,"-26"27,26 26,-53-27,53 27,-53-53,53 53,-26-53,26 26,0 1,53-27,26 53,0-53,1 0,-1 53,-26-53</inkml:trace>
  <inkml:trace contextRef="#ctx0" brushRef="#br2" timeOffset="381718">28390 16404,'0'0,"0"79,0-26,26-53,-26 53,27-53,26 0,-53 0,0-53,0 0,0 0,0 0,0 0,0 1,0 52,-53 0,53 26</inkml:trace>
  <inkml:trace contextRef="#ctx0" brushRef="#br2" timeOffset="382124">28601 16536,'0'-53,"80"53,-54 0,1 0,-1 0,27 0,-26 27,26-27,-27 0</inkml:trace>
  <inkml:trace contextRef="#ctx0" brushRef="#br2" timeOffset="382558">29422 16007,'0'-26,"26"26,-26 0,0 26,0 53,27-26,-27 0,0 0,0 0,0 26,0-52,0-1,0 1,0 26,0-27</inkml:trace>
  <inkml:trace contextRef="#ctx0" brushRef="#br2" timeOffset="382948">29792 16166,'0'0,"-79"26,52 54,27-54,0 0,0 1,0-27,53 53,-26-53,-1 0,27 26,-27-26,1 0,-27 53,53-53</inkml:trace>
  <inkml:trace contextRef="#ctx0" brushRef="#br2" timeOffset="383256">30189 16324,'0'-26,"0"52,0 1,0 26,0-27,0 1,0 26,0-27,0 1,0 52</inkml:trace>
  <inkml:trace contextRef="#ctx0" brushRef="#br2" timeOffset="383722">29739 16166,'0'0,"-53"0,53 26,-26-26</inkml:trace>
  <inkml:trace contextRef="#ctx0" brushRef="#br2" timeOffset="384215">30665 16060,'27'79,"-27"-26,0 0,53 0,-53 26,0 1,0-1,0 27,-27-27,27 1,-79-1,26 27,0-53,53-27,-53-26,53 53,26-53</inkml:trace>
  <inkml:trace contextRef="#ctx0" brushRef="#br2" timeOffset="404425">32517 1799,'-53'0,"53"-27,53 27,-26 0,-1 0,27 0,-26 0,26 0,-1 0,1 0,-53 27,27-27,-27 53,0-27,0 1,0 26,0 0,-27-1,27-25,-53-27,53 53,-26-53,26 26,0 1,0-27,53 0,-27 0,27 0,-26 0,79 0,-80 0,0 0,1 0,26 0,-27 0,-26 0,53 0,0 0,-26 0,-27 0,-80 0,27 0,0 26,0-26,1 0,-1 27,26-27,-26 0,27 0,26 0</inkml:trace>
  <inkml:trace contextRef="#ctx0" brushRef="#br2" timeOffset="406922">29951 16033,'0'-26,"0"26,-53 26,53 1,-53-27,53 53,-79-53,79 79,-53-79,53 27,-27-27,-26 26,53 27</inkml:trace>
  <inkml:trace contextRef="#ctx0" brushRef="#br2" timeOffset="407867">28390 16219,'0'-27,"0"54,0 26,0-27,0 0,0 27,0-26,53-27,-53 26</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31:47.461"/>
    </inkml:context>
    <inkml:brush xml:id="br0">
      <inkml:brushProperty name="width" value="0.05292" units="cm"/>
      <inkml:brushProperty name="height" value="0.05292" units="cm"/>
      <inkml:brushProperty name="color" value="#FF0000"/>
    </inkml:brush>
  </inkml:definitions>
  <inkml:trace contextRef="#ctx0" brushRef="#br0">4339 14102,'53'0,"-26"53,25-53,1 0,-26 0,26 0,0 0,0 0,26 0,-26 0,0 0,0 0,26 0,0 0,27-27,-26 27,-1 0,0 0,1-26,-1 26,1 0,-28 0,28-53,-27 53,0 0,0 0,0 0,26 0,-53 0,1 0,26 0,0 0,-27 0,1 0,25 0,-25 0,-1 0,27 0,-26 0,-1 0,1 0,26 0,-27 0,27 0,-27 0,1 0,26 0,-27 0,1 0,26 0,0 0,26 53,-26-53,26 0,-26 0,27 0,-1 0,0 0,1 0,25 0,-25 0,-1 0,1 0,-1 0,0 0,1 0,-1 0,0 0,1 0,-1 0,-26 0,27 0,-28 0,1 0,0 0,0 0,0 0,26 0,-26 0,0 0,0 0,0 0,27 0,-28 0,1 0,-26 0,26 0,-27 0,1 0,26 0,-27 0,0 0,1 0,26 0,-27 0,1 0,26 0,0 0,-27 0,27 0,-27 0,1 0,-1 0,54 0,-54 26,27-26,0 0,26 0,-26 0,0 0,0 0,0 0,26 0,-26 0,27 0,-1 0,-26 0,26 0,1 0,-1 0,1 0,-1 0,0 0,1 0,-1 0,0 0,1 0,-1 53,1-53,-1 0,0 0,27 0,-27 0,27 0,-26 53,-1-53,0 0,27 0,-26 27,-1-27,0 0,54 0,-27 0,-1 53,28-53,-54 0,27 0,0 0,0 0,-27 0,0 0,27 0,0 0,0 0,0 0,-27 0,0 0,1 0,-1 0,27 0,-27 0,1 0,-1 0,0 0,1 0,26 0,-27 0,0 0,1 0,-1 0,1 0,-1 0,0 0,1 0,-1 0,0 0,1 0,26 0,-27 0,0 0,27 0,0 0,-27 0,1 0,-1 0,1 0,-1 0,0 0,1 0,-1 0,0 0,1 0,-1 0,1 0,-1 0,0 0,1 0,-1 0,0 0,1 0,-1 0,-26 0,26 0,-26 0,0 0,0 0,0 0,0 0,26 0,-26 0,0 0,0 0,27 0,-28 0,1 0,0 53,-26-53,52 0,-52 0,-1 0,27 26,-27-26,1 0,26 0,-27 0,1 0,52 0,0 0,1 0,26 0,-1 0,28 53,-27-53,-27 0,-26 0,-27 0,-26 26,0 27,0-26,0-1,0 54,0-27,0-27,0 0,0 27,0 0,0-26,0 26,0 0,0 26,0-26,0 0,0 0,0 0,0 0,0 26,0-26,0 0,0 0,0 0,0-1,0-25,0-1,53 27,-53 0,0-26,27-27</inkml:trace>
  <inkml:trace contextRef="#ctx0" brushRef="#br0" timeOffset="2024">4207 14234,'0'-26,"-27"26,-25 0,25 0,-26 0,0 0,-26 0,26 0,0 0,0 0,0 53,-26-53,-1 0,1 0,0 0,26 0,26 0,-26 0,53 26,0 54,0-1,0-26,0 26,0 27,27 0,-27 53,0 26,0-53,53 27,-53-27,0 0,0 27,0-53,0 0,-27 26,27-52,0-1,-26 0,26-26,0 27,0-27,0-1,0-25,0 26,0-27,0-26,26 0,27 0,-26 0,26 0,0 0,-1 0,54 0,-26 0,-1 53,0-53,1 0,26 27,52-27,1 53,-27-53,107 0,-1 52,0-52,0 0,26 80,-25-80,-1 53,-27-53,-25 53,-28-53,-25 0,-1 53,-53-53,-26 0,0 26,-26-26,26 0,-53 27,0 25</inkml:trace>
  <inkml:trace contextRef="#ctx0" brushRef="#br0" timeOffset="3009">7832 16642,'53'0,"0"0,-27 0,27 0,0 0,0 0,26 26,27-26,26 0,27 53,0-53,26 0,53 53,-26-53,52 0,-52 53,0-53,52 0,1 53,-54-53,28 0,25 0,1 0,-54 0,1 0,0 0,52 0,-52 0,0 0,-1 0,-25 0,-1 0,-26 0,-54 0,-25 0,-27 0,0 0,-1 0,-25 0,26 0</inkml:trace>
  <inkml:trace contextRef="#ctx0" brushRef="#br0" timeOffset="4081">14711 16933,'53'0,"0"0,0 0,26 0,27 0,0 0,26 0,0 0,53 0,27 0,26 0,0-53,27 53,-27 0,53 0,-26 0,-27 0,79-53,-79 53,27 0,-27 0,-53 0,27 0,-27 0,-26 0,-53 0,-27 27,1-27,-1 0,-53 0,1 0,-27 26,0-26,-27 0</inkml:trace>
  <inkml:trace contextRef="#ctx0" brushRef="#br0" timeOffset="5833">20029 16986,'-26'-27,"-27"27,26-52,27 52,53 0,0 0,0 0,-27 0,27 26,0-26,0 0,0 0,0 0,0 0,0 0,-27 0,1 0,26 0,-53-26,-27 26,27-27,-26 27,26-26,0-1,-27 27,27-79,0 26,0 26,0-25,0-28,0 27,0 0,0 27,0-27,0 26,0 1,53-27,-53 27,0-1,0-26,-26 53,26-26,0-1,0-26,0 1,-27-1,27 0,-26 53,26-53,0 26,-53 27,53-26,0 52</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10:45:31.051"/>
    </inkml:context>
    <inkml:brush xml:id="br0">
      <inkml:brushProperty name="width" value="0.05292" units="cm"/>
      <inkml:brushProperty name="height" value="0.05292" units="cm"/>
      <inkml:brushProperty name="color" value="#00B050"/>
    </inkml:brush>
  </inkml:definitions>
  <inkml:trace contextRef="#ctx0" brushRef="#br0">16193 873,'0'-27,"0"1,0-27,0 27,0 26,0-27,0 1,-27 26,27-53,-26 53,26-27,-53 27,53-26,-27 26,27-53,-26 53,26-27,-53 27,26-26,1 26,26-53,-53 53,27 0,26-26,-27 26,-26 0,27 0,-1 0,-26 0,27 0,-1 0,-25 0,25 0,1 0,-1 0,-26 0,27 0,26 52,-53-52,26 27,1-27,26 26,-53-26,53 53,-26-53,26 27,0-1,-27-26,27 53,0 0,0 0,-53-53,53 26,0 27,-26-26,26-1,0 27,0-26,0-1,0 27,0 0,0 0,0 0,0 0,0-27,0-26,0 53,0-26,0 25,53-52,-53 27,0-1,26-26,-26 53,0-26,27-27,-27 26,0 27,52-53,-52 27,27-27,-27 26,26-26,1 0,26 0,-27 0,27 53,-26-53,-1 0,1 0,52 0,-26 0,0 0,0 0,-53-27,53 27,-27 0,0 0,-26-26,27 26,26 0,-53-26,26 26,27-53,-26 26,-27-26,26 53,-26-26,53-1,-53-26,27 27,-27-27,52 0,-52 27,0-1,0-26,0 27,0-1,0-26,27 53,-27-26,0 0,0-27,0 26,0 1,0-1,0-26,0 27,0-1,0-25,0 25,0 27,0 27,-53 25</inkml:trace>
  <inkml:trace contextRef="#ctx0" brushRef="#br0" timeOffset="1130">15928 820,'0'-27,"26"-25,54 25,-54 27,27-53,0 53,53-26,-27 26,-26-53,0 53,0 0,26-53,1 53,-27 0,-27 0,27-27,-26 27,-1 0,27 0,-27 0,1 0,-27-26,53 26,-53 0,-27 0</inkml:trace>
  <inkml:trace contextRef="#ctx0" brushRef="#br0" timeOffset="1400">16960 317,'0'-26,"26"26,-26 0,53 26,-53 54,0-28,0-25,-26 26,26-27,0 1,0-1,-27 27,27-26,0 26,-53-1,53-25</inkml:trace>
  <inkml:trace contextRef="#ctx0" brushRef="#br0" timeOffset="46506">11615 1799,'0'-27,"27"27,26 0,0 0,-1-53,28 53,26 0,52 0,-52 0,0 0,0 0,79 0,0 27,-26-27,0 0,-27 0,27 53,-53-53,-27 0,-26 0,26 0,-52 0,-1 0,27 0,-53 26,-26 27,26-26</inkml:trace>
  <inkml:trace contextRef="#ctx0" brushRef="#br0" timeOffset="47074">14446 1984,'53'0,"-26"0,-1 0,53 0,1 0,-27 0,0-53,0 53,26 0,0 0,27 0,-26 0,-28-26,1 26,0 0,0 0,0 0,-26 0,-1 0,53 0,-52 0,-27-53</inkml:trace>
  <inkml:trace contextRef="#ctx0" brushRef="#br0" timeOffset="181629">1535 4762,'-53'0</inkml:trace>
  <inkml:trace contextRef="#ctx0" brushRef="#br0" timeOffset="182739">1482 4762,'0'-26,"0"-1,79 27,-79-53,53 53,0 0,-27 0,-26 27,0-1,0 27,0 0,0 26,0-26,0 0,0-26,0 26,53-53,-53 53,53-53,-26 26,26-26,-1 0,1 0,0 0,0 0,0 0,-26 0</inkml:trace>
  <inkml:trace contextRef="#ctx0" brushRef="#br0" timeOffset="183078">1693 5080,'-26'0,"26"-27,-27 27,27-26,-52 26,78 0,0 0,27-53,0 53,27 0,-27-27,-1 27,1 0</inkml:trace>
  <inkml:trace contextRef="#ctx0" brushRef="#br0" timeOffset="183287">2593 4894,'0'53,"0"0,0-26,0 26,0-27</inkml:trace>
  <inkml:trace contextRef="#ctx0" brushRef="#br0" timeOffset="183789">2884 4392,'26'0,"27"0,-26 0,-1 0,27 79,-53-52,0-1,0 27,0 26,0-26,0 0,0-26,0 26,0-27,53 27,0-53,26 0,1 0,26 0,-53 0,-27 0</inkml:trace>
  <inkml:trace contextRef="#ctx0" brushRef="#br0" timeOffset="184051">2910 4815,'27'0,"-1"0,27 0,0-53,-26 53,-1-53,53 53,-26-53</inkml:trace>
  <inkml:trace contextRef="#ctx0" brushRef="#br0" timeOffset="184601">3069 3916,'27'-53,"52"53,-26 0,-53 26,0 27,0-27,0 1,0 26,-27-53,27 53,27-27,-1-26,54 0,26 0,26 0,-26 0,-27 0</inkml:trace>
  <inkml:trace contextRef="#ctx0" brushRef="#br0" timeOffset="184794">4048 4894,'53'0,"-26"27,-1-27,-26 53,0-27,0 27,-26-26,-1 26</inkml:trace>
  <inkml:trace contextRef="#ctx0" brushRef="#br0" timeOffset="185243">4683 4021,'27'0,"26"0,-53 0,26 53,-26 0,0 0,0 26,0 1,0-27,0-27,0 1,0 26,0-27,26-26,54 53,-1-53,1 0,-1 0,-26 0,0 53</inkml:trace>
  <inkml:trace contextRef="#ctx0" brushRef="#br0" timeOffset="185493">4736 4471,'-26'0,"-1"0,27 0,0 0,27 0,52-26,0-27,54-27,-28-25</inkml:trace>
  <inkml:trace contextRef="#ctx0" brushRef="#br0" timeOffset="185823">5212 3916,'80'-53,"-27"53,-27 0,-26 26,-26 27,-1-27,1 27,26 0,0-26,0-1,26-26,1 0,52 0,27 0,-27 0,-26 0,-53 53,0 0,-79 26,26-26,-27 0,54-53</inkml:trace>
  <inkml:trace contextRef="#ctx0" brushRef="#br0" timeOffset="186533">5794 3519,'53'79,"-53"-26,80 26,-80 27,79 53,-79 26,79 27,-26-53,0-54,-53-25,53 26,-53-54,0-25,53-27,-53 26,0 27,0-26,-26-27,26 26,-80-26,80 53,-79-53,52 27,1-27,-53 0,52 53,-26-53,-26 0,-27 26,27-26,-27 53,0-53,-26 79,-54-79,-52 80,53-27,-27-1,1-52,-27 80,26-1,-53-26,27 0,-26 26,26-26,-1 53,1-26,27-1,25-26,-25 0,26 0,-1 0,28 0,-1-1,53-52,-26 53,79-53,26 0</inkml:trace>
  <inkml:trace contextRef="#ctx0" brushRef="#br0" timeOffset="222892">1852 9922,'27'0,"-1"0,0 52,27 1,0 0,-26 0,-27 27,53-54,-53 1,0 25,-27-104,27-28,0 54,0-1,0-26,0 27,0-1,0 27,0-53,53 53,-53-52,53 52,-26-27,25 27</inkml:trace>
  <inkml:trace contextRef="#ctx0" brushRef="#br0" timeOffset="223237">2619 9339,'-26'0,"26"27,-27 52,27-26,0 27,0-1,0 27,27 26,-27-53,53 1,0-27,-53 0,53 26,-53-52,53-27,-53 26,26-26,27 0,-27-26</inkml:trace>
  <inkml:trace contextRef="#ctx0" brushRef="#br0" timeOffset="223588">3334 9234,'-27'0,"27"-27,-53 27,27 0,-1 0,-25 0,52 27,0 52,0-26,0 26,0 1,0-1,0 27,0 0,0-53,0 26,26-53,0-26,1 0,26 0,26 0</inkml:trace>
  <inkml:trace contextRef="#ctx0" brushRef="#br0" timeOffset="224096">3519 9525,'0'0,"0"26,0 1,0 26,0-53,53 0,-53-27,79 1,-79-27,27 53,-27-53,79 53,-26 0,26-27,-52-26,-1 27,-26-27,53 27,-79 26,-27 0,26 0,27 0,0 52,0 1,0-26,27 26,26-27,0 27,0-53,0 53,-27-26,-26 52,-53-53,-26-26,52 80,1-80</inkml:trace>
  <inkml:trace contextRef="#ctx0" brushRef="#br0" timeOffset="224486">4524 9392,'0'27,"0"-1,0 1,0-1,0 27,0-53,27 27,52-27,-26 0,0 0,0-53,-53 26,53-26,-53-26,0 26,0 0,-27 0,-25 53,25-26,1 26,-27 0,26 0,-26 53,53 0,0-1,27-52,-1 53,1-53,26 0,-27 0,1 0</inkml:trace>
  <inkml:trace contextRef="#ctx0" brushRef="#br0" timeOffset="224718">5106 9339,'27'0,"26"-52,0 52,-27 0,27-27,0 27,-26 0,-1-53,27 53,-53-26</inkml:trace>
  <inkml:trace contextRef="#ctx0" brushRef="#br0" timeOffset="224914">5239 9101,'0'0,"26"53,-26 0,0 0,27 0,-27 0,26-27,54-26</inkml:trace>
  <inkml:trace contextRef="#ctx0" brushRef="#br0" timeOffset="225168">5583 9022,'0'26,"0"27,0-26,53-1,-53 27,26-26,-26-1,53-26,-53 79,26-79</inkml:trace>
  <inkml:trace contextRef="#ctx0" brushRef="#br0" timeOffset="225346">5636 8757,'0'-53,"0"1,0 78</inkml:trace>
  <inkml:trace contextRef="#ctx0" brushRef="#br0" timeOffset="225836">6271 8704,'0'-52,"0"52,-53 0,-27 26,1 27,26 26,0 1,53-27,-26 0,26-1,26-52,1 0,26 0,26 0,-26 0,0 0,0-26,0 26,-53 26,0 27,0-26,-27 26,1-27,-27-26,26 53,1-53,26 0,0-26,26-27,1 26,52-26,-26 27,0 26,0-53,-27 53,27 0,-26 0,26 0,-27 0</inkml:trace>
  <inkml:trace contextRef="#ctx0" brushRef="#br0" timeOffset="226018">6879 8572,'0'0,"0"-53,-53 53,53 27,27 26,-1-53</inkml:trace>
  <inkml:trace contextRef="#ctx0" brushRef="#br0" timeOffset="226378">7250 8625,'0'53,"53"-53,-53 79,0-26,0-26,0 26,26-53,-26-27,53-26,-53 0,0-26,0 0,0-27,0 0,0 80,0-1,-27 27,-25 53,25-27,27 54,-53-54,53 1,0 26,27-27,-1-26,27 0,26 0,1 0,-27 0,26-53,-53 27,-26-54</inkml:trace>
  <inkml:trace contextRef="#ctx0" brushRef="#br0" timeOffset="226586">7461 7990,'80'0,"25"0,-52 0,-26 53,-27 26,79 27,-79 53,0-53,0-27,-26 1,-1-28,-26 1,27-53</inkml:trace>
  <inkml:trace contextRef="#ctx0" brushRef="#br0" timeOffset="226738">8758 8255,'26'0,"-26"-53,53 53,-79 0,-27 53,-27-53</inkml:trace>
  <inkml:trace contextRef="#ctx0" brushRef="#br0" timeOffset="227312">3625 10662,'79'-53,"1"27,-1-53,53 26,53-80,54 28,25-1,54 0,26 27,-27-1,27 27,-106 53,-26-79,-106 79,-27 0,-132 0</inkml:trace>
  <inkml:trace contextRef="#ctx0" brushRef="#br0" timeOffset="228792">2064 9339,'53'-52,"0"52,-27-53,27 53,26-53,1 53,-1-80,27 80,26-79,27 79,26-79,27 79,0-106,-27 53,26 0,28 0,-28-26,27 26,-26 0,26-27,27 1,-54-27,1 53,-27-26,0 26,-26-26,0 26,0-27,-1 1,-25 0,25-1,28 1,25-1,-25 1,-28 0,54 26,0 0,-27 0,-26 0,-1 0,-52 53,-26-79,-1 79,-53 0,-26 0,0 79,0 1,0-28,0 1,0 27,0-1,0 27,0-27,53 27,-53-26,0-1,53-26,-53 0,0 0,0 0,0-27,0 0,0 27,0-26,0-27,-79 0,52 0,1 0,-1 0,-25 26,25-26,-26 53,27-53,-27 53,0 0,0-26,0 52,-53-53,27 27,-53 0,-27 0,0 0,-26 0,-27 0,1 0,78 0,-26 0,1 0,-1-1,27 1,52-26,1-27,0 79,26-79,26 53,-52 0,52-53,27 26,-26-26</inkml:trace>
  <inkml:trace contextRef="#ctx0" brushRef="#br0" timeOffset="229696">2461 9366,'0'53,"-53"0,53 0,0 53,0-27,0 27,26 79,-26-53,0 27,0-53,0 0,0 26,0-53,-53 1,53-27,-53 0,53-27,0 0,27-26,26 53,-27-53,27 0,26 0,1 0,26 0,26 0,53-26,0 26,54-132,52 52,0-26,53-52,0-1,-53-26,53 26,-80 27,-26-54</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6:19:46.079"/>
    </inkml:context>
    <inkml:brush xml:id="br0">
      <inkml:brushProperty name="width" value="0.05292" units="cm"/>
      <inkml:brushProperty name="height" value="0.05292" units="cm"/>
      <inkml:brushProperty name="color" value="#FF0000"/>
    </inkml:brush>
  </inkml:definitions>
  <inkml:trace contextRef="#ctx0" brushRef="#br0">3096 12038,'0'0,"0"27,53 52,-53-26,0 0,52 26,-52 1,0-1,0 0,27 54,-27-27,0-1,79 54,-79 0,53-53,-53 26,53 27,-53-27,53 0,-53-26,53 26,-53-26,0-26,26-1,-26-26,0 26,53-26,-53 0,0-26,0 26,27-53,-27 26,0-52,0-27</inkml:trace>
  <inkml:trace contextRef="#ctx0" brushRef="#br0" timeOffset="989">2249 14023,'0'0,"53"0,0 0,0 0,-27-27,27 27,-26 0,-1 0,53 0,-26 0,0-53,0 53,27 0,-1 0,27-53,-27 53,0 0,1-26,-27 26,26 0,27-53,-27 53,1-27,-1 27,0-52,27 52,27 0,-54-53,0 53,1 0,-1-27,27 27,-27 0,-26-53,0 53,0 0,0 0,26-26,-52 26,-1 0,27 0,-26 0,26 0,-27 0,-26 0</inkml:trace>
  <inkml:trace contextRef="#ctx0" brushRef="#br0" timeOffset="3464">3440 13811,'-53'0,"53"53,-27-53,1 0,-27 0,26 0,27-27,-26 1,-27-27,27 27,26-1,-53 27,53-53,-27 53,27-26,0-1,-26 27,26-53,0 0,0 27,-53-27,53 27,0-1,0 1,0-27,26 53,-26-53,27 53,-27-27,26 27,27-53,-26 53,-1 0,27 0,-27 0,27 0,0 0,0 0,-26 0,26 27,-27-1,-26 27,26-53,-26 27,0-1,53-26,-53 53,27-53,-27 53,0-26,26-27,-26 26,0 27,0-27,0 1,0-1,0 27,0-53,0 27,-53 26,27-27,-1-26,27 26,-52-26,25 0,1 0,26 53,-53-53,79 0</inkml:trace>
  <inkml:trace contextRef="#ctx0" brushRef="#br0" timeOffset="5661">3281 13837,'-27'0,"1"0,-1 0,-25 0,25 0,1 0,-27 0,53-26,-27 26,27-27,-26 27,-27-26,53-27,-53 53,27-26,-27-27,26 53,27-27,-26 27,26-26,-53-27,53 26,-27 27,27-26,0-53,-53 79,53-53,0 26,0 1,-26-27,26 0,0 26,0-25,0-28,0 27,0 0,0 0,0 1,53-1,-53 26,53 27,-53-53,53 53,-53-26,79 26,-79-53,53 53,-53-53,53 53,-53-53,53 53,-53-26,26 26,27 0,0-27,0 27,0 0,-27 0,1 0,-1 0,27 0,-26 0,-1 0,27 0,-26 0,-1 0,27 0,0 0,-27 27,27 25,-26 1,26 27,-27-27,-26 0,53-53,-53 26,0 27,0-27,0 1,0 26,0-27,0 1,0-1,0 54,0-54,0 0,0 27,0-26,0-1,0 27,0-26,-27-27,27 26,0 27,-26-53,26 53,0-27,-26-26,26 27,0 26,-53-27,53 1,-27-27,27 53,-26-27,26 1,-53-27,26 52,1-52,26 27,-53-27,27 53,-27-53,26 0,1 0,26 26,0-26,0 0</inkml:trace>
  <inkml:trace contextRef="#ctx0" brushRef="#br0" timeOffset="7028">6747 13837,'53'0,"-53"106,26-26,-26 25,53 28,-53-27,80 52,-80 1,79 0,-26 0,-53-27,79 27,-79-1,53-52,-53 26,53-52,-53-27,0 0,27 0,-27-27,0 1,0-27</inkml:trace>
  <inkml:trace contextRef="#ctx0" brushRef="#br0" timeOffset="7663">5847 15663,'53'0,"-26"-26,26 26,52-80,-25 80,26-53,-1 53,54-53,0 53,-27 0,27-53,0 53,0-52,-27 52,27-80,-1 80,28-79,-28 26,1 53,0-80,-27 80,27-79,-27 79,-26 0,0-53,0 53,-27 0,0 0,1 0,-1 0,0-26,1 26,-27 0,0 0,26-53,-52 53,-1 0,27 0,-27-27,1 27,-54 0</inkml:trace>
  <inkml:trace contextRef="#ctx0" brushRef="#br0" timeOffset="9779">7117 15398,'0'-26,"53"26,-53-53,0 27,0-1,0-52,27 79,-27-27,0 1,26-27,-26 0,53 53,-53-26,27 26,-27-27,26 27,-26-53,53 53,-27 0,27 0,0 0,-26 0,-1 0,27 27,-27-27,-26 26,27-26,26 53,-27-53,-26 53,27-53,-27 26,53 27,-53-26,0-1,0 1,0 26,0-27,0 1,0 25,-27-25,27-1,-26-26,26 53,-27-53,-26 0,27 0,-1 27,-25-27,25 0,1 0,-27 53,26-53,1 0,-27 0,26 0,1 0,26-27,-53 27,53-26,-26 26,26-27,0-26,-27 53,27-26,27 26,-27-27</inkml:trace>
  <inkml:trace contextRef="#ctx0" brushRef="#br0" timeOffset="12042">7144 15372,'0'-26,"0"-27,-27 53,27-27,0 1,0-27,0 26,0-26,0 27,0-27,0 27,0-1,0-52,0 52,0-26,53-26,-53 26,27 53,-27-26,26-1,27-26,-26 27,25-27,1 26,-26 27,52-53,-52 53,26-26,-1 26,1 0,-26 0,-1 0,27 0,-26 0,26 0,26 53,-26-27,0 54,0-27,-27 0,-26-27,53 27,-53-27,27 27,-27-26,52-1,-52 27,27-26,-27-1,0 27,53-27,-53 27,0-26,0-1,26 27,-26 0,0 0,0-26,0 25,0-52,0 27,-53-1,53 27,-26-53,26 27,-53 26,0-27,27 1,-27-27,53 52,-27-52,27 27,-26-27,-1 0,27 26,-53-26,27 0,26 53,-26-53,-27 0,26 0,1 0,-27 0,26 0,1 0,-27 0,26 0,1 0,26-26,-53 26,27 0,26-27,-27 27,27-26,-26 26,-27 0,53-53,-27 53,-26-26,27 26,26-27,-26 27,26-53,-53 27,26-27,27 26,-26 27,26-26,26 26</inkml:trace>
  <inkml:trace contextRef="#ctx0" brushRef="#br0" timeOffset="13414">3598 15398,'0'53,"53"-26,-53 26,27 79,-27 0,79 27,-79-53,79 53,-79 26,80-26,-80-1,79-25,-79-1,80 0,-80-52,53-1,-53 0,0-52,26-1,-26 27,0-79</inkml:trace>
  <inkml:trace contextRef="#ctx0" brushRef="#br0" timeOffset="14150">2646 17092,'53'0,"0"-27,0 27,0 0,26 0,27 0,52-53,-25 53,52 0,27-53,-54 53,28 0,-1-52,0 52,27-53,-80 53,53-53,0 53,-26-53,-53 53,26 0,-52-53,-27 53,-1 0,1 0,-26 0,-1 0,-26 0,0 0</inkml:trace>
  <inkml:trace contextRef="#ctx0" brushRef="#br0" timeOffset="16534">4022 16933,'-53'0,"26"0,1 0,-27 0,26 0,1 0,-27 0,27 0,-27 0,0-26,0 26,53-53,-27 53,1-27,-27-26,53 27,-26-1,26-52,0 53,-53 26,53-80,0 27,0 0,0 0,0 27,0-1,26-25,-26-1,27 53,-27-53,26 53,-26-53,53 53,-53-53,53 53,-53-27,26 27,-26-26,53 26,0-53,0 53,-53-26,53 26,0 0,26 0,-26 0,0 0,0 0,0 0,-27 0,1 53,26-53,-53 26,53-26,-53 26,53-26,-53 80,53-54,-53 27,79-26,-79-1,26 27,27 0,-26 0,-27 26,53-52,-53-1,0 54,0-28,-27-52,27 27,-26-1,26 27,-27-53,27 27,-53-27,27 53,-27-53,27 26,-1-26,-26 0,27 0,26 27,-27-27,-26 0,27 0,-1 0,1 0,-53 0,52 0,27 52,-26-52,-27 0,0 0,26 0,1 0</inkml:trace>
  <inkml:trace contextRef="#ctx0" brushRef="#br0" timeOffset="17090">4710 14763,'0'27,"0"-1,-80 54,80-27,-53 0,53-1,-53 28,53-27,-53-27</inkml:trace>
  <inkml:trace contextRef="#ctx0" brushRef="#br0" timeOffset="17322">4419 15002,'-53'26,"-53"80,0 26,27 0,-1 1,-26-1,53-53,1 27,-1-53</inkml:trace>
  <inkml:trace contextRef="#ctx0" brushRef="#br0" timeOffset="17563">3598 15981,'-26'26,"-53"53,26-79,53 27,-53-27,53 53,0-27</inkml:trace>
  <inkml:trace contextRef="#ctx0" brushRef="#br0" timeOffset="17832">2963 15928,'0'53,"0"-27,0 53,-26-26,26-26,0-1,0 27</inkml:trace>
  <inkml:trace contextRef="#ctx0" brushRef="#br0" timeOffset="18050">3043 15319,'-27'0,"-79"27,54 25,-28 54,27 0,-26 0,-1 26,28 1,-28-54,54 27,-27-27,53-26,0 0</inkml:trace>
  <inkml:trace contextRef="#ctx0" brushRef="#br0" timeOffset="18239">2619 15769,'-26'0,"-27"26,0 80,-26 0,-1 53,27-1,-26 1,26 0,53-53,-53 0,53-53</inkml:trace>
  <inkml:trace contextRef="#ctx0" brushRef="#br0" timeOffset="18448">3228 15954,'0'27,"-53"25,27 1,-27 27,26-27,-26 0,27-1,26 1,-53-53,53 27,26-27,1 0</inkml:trace>
  <inkml:trace contextRef="#ctx0" brushRef="#br0" timeOffset="18642">3889 15531,'-53'0,"1"0,-1 0,26 26,-26 27,27-26,-27 52,26 0,27-26,-52 0,52 0,0-26,0-27</inkml:trace>
  <inkml:trace contextRef="#ctx0" brushRef="#br0" timeOffset="18921">5477 15081,'0'26,"0"27,-27-26,1 26,-27 0,0 26,0 27,0-27,53 1,-53-28,53 1</inkml:trace>
  <inkml:trace contextRef="#ctx0" brushRef="#br0" timeOffset="19140">5450 15822,'0'26,"-26"27,-53 0,26 53,-53-27,26 1,54-27,-27-1,53-25,0 26,-26-53</inkml:trace>
  <inkml:trace contextRef="#ctx0" brushRef="#br0" timeOffset="19341">5477 16324,'0'53,"-53"-53,53 53,-53-53,53 53,-26-53,26 27,-53-27</inkml:trace>
  <inkml:trace contextRef="#ctx0" brushRef="#br0" timeOffset="19640">4657 15187,'-53'26,"0"54,0 25,-26 28,-1-1,80-53,-53-26,53-26</inkml:trace>
  <inkml:trace contextRef="#ctx0" brushRef="#br0" timeOffset="19842">4524 15451,'0'53,"-53"-26,53 52,-52-26,52 0,-53 0,53-27</inkml:trace>
  <inkml:trace contextRef="#ctx0" brushRef="#br0" timeOffset="20044">4657 15742,'-27'0,"27"53,0 0,0-26,0 26,0-27,0 1,0-27,27 52</inkml:trace>
  <inkml:trace contextRef="#ctx0" brushRef="#br0" timeOffset="20232">4895 15954,'-27'0,"27"27,-26 25,26-25,-79 26,79 53,-53-80,53 1,-27-27,27 52</inkml:trace>
  <inkml:trace contextRef="#ctx0" brushRef="#br0" timeOffset="20440">4445 16483,'0'53,"0"0</inkml:trace>
  <inkml:trace contextRef="#ctx0" brushRef="#br0" timeOffset="20788">3043 16430,'0'0,"0"53,-27 27,27-27,-79 26,79-26,-53 0,53-27,-79 27,79-53</inkml:trace>
  <inkml:trace contextRef="#ctx0" brushRef="#br0" timeOffset="20974">2672 16642,'0'53,"-53"-53,27 0,26 26,-53-26,53 27,-53 26,53-27,-26 1,26 26</inkml:trace>
  <inkml:trace contextRef="#ctx0" brushRef="#br0" timeOffset="21148">2725 16483,'-26'0,"26"0,-53 53,53 27,-53 25,53-52</inkml:trace>
  <inkml:trace contextRef="#ctx0" brushRef="#br0" timeOffset="22588">8837 16060,'0'-53,"0"27,0 26,0 52,0 1,0 0,79 53,-26 0,-53 53,106 26,-53-26,0-1,0 1,0 0,0 0,0-80,-53 0,26-26,-26 27,53-54,-53 1,0-27</inkml:trace>
  <inkml:trace contextRef="#ctx0" brushRef="#br0" timeOffset="23247">7620 17515,'0'0,"0"-26,53 26,-27 0,54 0,-27 0,53 0,52-80,27 80,80-132,26 79,-26 0,-27 0,26 53,-25-79,-81 79,1-53,-27 53,-52 0,-1 0,-26 0,0 0,-27 0,27 0,-53-53,27 53,26 0,0 0,-53-26,52 26,-78 0</inkml:trace>
  <inkml:trace contextRef="#ctx0" brushRef="#br0" timeOffset="24281">9763 17092,'0'-27,"0"1,-26-27,26 26,-27 27,27-26,-53 26,53-53,-26 27,26-27,-53 53,53-80,-53 80,53-53,-26 53,26-26,-27 26,27-26,0 26</inkml:trace>
  <inkml:trace contextRef="#ctx0" brushRef="#br0" timeOffset="28249">9234 17171,'0'-26,"0"26,0-53,53 53,-53-27,26 27,-26-26,27-54,-27 54,0-27,0 27,0-27,0 26,0 1,0-27,0 26,0 1,0-27,0 27,0-1,0 27,0-26,-27 26,27-53,-53 53,53-27,-26 27,26-26,-26 26,-1 0,27-53,-53 53,27 0,26-27,-27 27,-26 0,53-26,-26 26,-1 0,-26-53,27 53,0 0,-27 0,26 0,1 0,26 27,-53-27,53 26,-27 0,-26 27,27 0,-27 0,53 27,-26-80,26 26,0 1,0-1,0 27,0-27,0 27,0 0,0 0,0 0,0-53,0 53,0-27,53 27,-53-26,26-27,-26 53,53-53,0 26,-27 1,27-27,-53 53,27-53,-1 26,27-26,-27 0,1 0,26 0,-27 0,27 0,-26 0,26 0,-27 0,1 0,-27-53,79 53,-79-26,26 26,-26-27,27-26,26 27,-53-1,26 27,-26-53,0 27,27 26,-27-27,53 27,-53-52,0 25,0 1,0-27,0 26,0 1,0-1,0-26,0 27,-27 26,27-26,-26 26,26-53,0 26,-27 27,1 0,26-26,-53 26,53-53,-27 53,27-27,-26 27,-27 0,0-26,0 26,0 0,27-53,-1 53,27-27,-53 27,27 0,-1 0,27 0,0 53,0-26</inkml:trace>
  <inkml:trace contextRef="#ctx0" brushRef="#br0" timeOffset="28601">9102 16483,'0'27,"-27"26,27 0,-53-1,53-25,-53 26</inkml:trace>
  <inkml:trace contextRef="#ctx0" brushRef="#br0" timeOffset="28795">9102 16854,'-27'0,"27"53,-26-53,26 26,0 0</inkml:trace>
  <inkml:trace contextRef="#ctx0" brushRef="#br0" timeOffset="28953">9155 16907,'-27'26,"-26"27,0-27</inkml:trace>
  <inkml:trace contextRef="#ctx0" brushRef="#br0" timeOffset="29171">8864 16642,'0'-53,"-27"53,27 53,-79 26,79-52,-80 26</inkml:trace>
  <inkml:trace contextRef="#ctx0" brushRef="#br0" timeOffset="29390">8731 16430,'-26'0,"-27"27,53 26,-27 0,27 26,0-26,-52-27,52 27</inkml:trace>
  <inkml:trace contextRef="#ctx0" brushRef="#br0" timeOffset="29569">8811 16721,'0'53,"0"-26,0-1,0-26</inkml:trace>
  <inkml:trace contextRef="#ctx0" brushRef="#br0" timeOffset="29755">9075 16880,'0'53,"0"-27,0 1,0 26</inkml:trace>
  <inkml:trace contextRef="#ctx0" brushRef="#br0" timeOffset="29943">9208 16854,'-27'26,"27"1,0-1,0 53</inkml:trace>
  <inkml:trace contextRef="#ctx0" brushRef="#br0" timeOffset="30131">9287 16721,'0'53,"-27"-26,27-1,-26 27,26-26,-53 25,53 1,-26-53</inkml:trace>
  <inkml:trace contextRef="#ctx0" brushRef="#br0" timeOffset="30319">9260 16854,'-52'53,"25"-27,-26 27,27-53</inkml:trace>
  <inkml:trace contextRef="#ctx0" brushRef="#br0" timeOffset="30483">9128 16854,'0'26,"-53"27,0-27,27 27</inkml:trace>
  <inkml:trace contextRef="#ctx0" brushRef="#br0" timeOffset="30718">8969 16827,'-53'53,"1"-26,52-27,0-27</inkml:trace>
  <inkml:trace contextRef="#ctx0" brushRef="#br0" timeOffset="30873">8890 16854,'-26'0,"26"26</inkml:trace>
  <inkml:trace contextRef="#ctx0" brushRef="#br0" timeOffset="31091">9049 16774,'0'-53,"26"53,-26 53,0 0,-26-26,26-1,-27-26,27 53</inkml:trace>
  <inkml:trace contextRef="#ctx0" brushRef="#br0" timeOffset="31279">9049 16827,'-27'53,"-26"-53,53 27,-53-27,53 52,0-78</inkml:trace>
  <inkml:trace contextRef="#ctx0" brushRef="#br0" timeOffset="31474">8890 16933,'-26'0,"26"53,-53 0,53-27</inkml:trace>
  <inkml:trace contextRef="#ctx0" brushRef="#br0" timeOffset="31645">8864 16907,'0'0,"0"0,-53 0,53 79,-53-53,53 1</inkml:trace>
  <inkml:trace contextRef="#ctx0" brushRef="#br0" timeOffset="31841">8890 16880,'-26'0,"26"0,0 53,0 0,0-27</inkml:trace>
  <inkml:trace contextRef="#ctx0" brushRef="#br0" timeOffset="32051">9102 16721,'0'0,"0"27,53-27</inkml:trace>
  <inkml:trace contextRef="#ctx0" brushRef="#br0" timeOffset="32291">9287 16510,'0'26,"0"27,0 0</inkml:trace>
  <inkml:trace contextRef="#ctx0" brushRef="#br0" timeOffset="32501">9287 16642,'0'0,"-27"26,27 1,-52-27,52 53,-27-53</inkml:trace>
  <inkml:trace contextRef="#ctx0" brushRef="#br0" timeOffset="32704">8916 16377,'0'0,"-52"133,52-27,-27-27,27 0,-79 1,79-54,-27-26</inkml:trace>
  <inkml:trace contextRef="#ctx0" brushRef="#br0" timeOffset="32921">8731 16695,'0'53,"0"-27,0-26,0 53,0 0</inkml:trace>
  <inkml:trace contextRef="#ctx0" brushRef="#br0" timeOffset="33109">8811 16536,'0'0,"0"27,0 26,0-1,0 1,0 0</inkml:trace>
  <inkml:trace contextRef="#ctx0" brushRef="#br0" timeOffset="33341">8731 16536,'0'-53,"0"106,-26 27,26-28,-53 1,53 27,-27-54,27 1</inkml:trace>
  <inkml:trace contextRef="#ctx0" brushRef="#br0" timeOffset="33551">8705 16510,'0'53,"0"26,0-26,0 0,0 0,0-27,0 27,0-26</inkml:trace>
  <inkml:trace contextRef="#ctx0" brushRef="#br0" timeOffset="33731">8969 16668,'-26'0,"26"53,0 0,0-26,79-27,-52 0</inkml:trace>
  <inkml:trace contextRef="#ctx0" brushRef="#br0" timeOffset="33903">9287 16616,'-53'0,"53"26,-79 27,79-27,-27 27,27-26,0-1,0 27,0-53</inkml:trace>
  <inkml:trace contextRef="#ctx0" brushRef="#br0" timeOffset="34293">9155 16933,'-27'26,"-52"54,79-54,26-26,1-26,52-27,-26 26,-53 54,-26-27,26 53,-53-53,53 26,-53-26,26 0,27 53,-53-26,0 52,53-26,-53-27,53 27</inkml:trace>
  <inkml:trace contextRef="#ctx0" brushRef="#br0" timeOffset="35964">3678 12779,'-53'0,"-27"27,54 25,26-25,-53 26,53 0,-53-53</inkml:trace>
  <inkml:trace contextRef="#ctx0" brushRef="#br0" timeOffset="36152">3440 12700,'-53'26,"53"1,-27 26,27-27,0 0,0 27</inkml:trace>
  <inkml:trace contextRef="#ctx0" brushRef="#br0" timeOffset="36355">3334 12620,'-53'27,"53"-1,-80 27,80-26,-52 26,52-1,-27-25</inkml:trace>
  <inkml:trace contextRef="#ctx0" brushRef="#br0" timeOffset="36551">3122 12726,'-53'0,"53"0,-26 0,26 27,-53 26,53-1,-53 1,53 0,0 0,0-26</inkml:trace>
  <inkml:trace contextRef="#ctx0" brushRef="#br0" timeOffset="36738">2990 12858,'-27'0,"27"0,-79 0,79 80,-26-27,26-27,-53 1,53 26,0-1</inkml:trace>
  <inkml:trace contextRef="#ctx0" brushRef="#br0" timeOffset="36920">2990 12911,'-53'53,"26"-26,-25 26,25-27,-26 27,53-27,-53-26,53 27,53-27</inkml:trace>
  <inkml:trace contextRef="#ctx0" brushRef="#br0" timeOffset="37099">3149 12938,'-53'79,"0"-79,26 53,1-53,26 53,0-53</inkml:trace>
  <inkml:trace contextRef="#ctx0" brushRef="#br0" timeOffset="37286">3122 12858,'-53'53,"27"0,26 0,-53-53,53 53</inkml:trace>
  <inkml:trace contextRef="#ctx0" brushRef="#br0" timeOffset="38283">7673 14552,'-53'0,"27"26,-27 27,26 27,27-28,-53-52,53 27</inkml:trace>
  <inkml:trace contextRef="#ctx0" brushRef="#br0" timeOffset="38485">7911 14711,'-53'0,"53"26,-26 0,26 27,0-26,-53-27,53 53</inkml:trace>
  <inkml:trace contextRef="#ctx0" brushRef="#br0" timeOffset="38681">7990 14843,'-26'0,"-27"0,53 0,-53 0,53 53,0-27,27-26</inkml:trace>
  <inkml:trace contextRef="#ctx0" brushRef="#br0" timeOffset="38852">8149 15002,'-53'0,"27"52,26-25,0-27,53 0</inkml:trace>
  <inkml:trace contextRef="#ctx0" brushRef="#br0" timeOffset="39048">8149 15240,'-53'26,"0"-26,53 53,0-26</inkml:trace>
  <inkml:trace contextRef="#ctx0" brushRef="#br0" timeOffset="39235">8149 15478,'0'0,"-26"53,-1-27,-26 27,27-26</inkml:trace>
  <inkml:trace contextRef="#ctx0" brushRef="#br0" timeOffset="39407">8202 15531,'-53'26,"27"-26,-1 53,-52 0</inkml:trace>
  <inkml:trace contextRef="#ctx0" brushRef="#br0" timeOffset="39535">7990 15663,'0'0,"-26"0,-27 26,0-26,27 106,-27-79,26-27</inkml:trace>
  <inkml:trace contextRef="#ctx0" brushRef="#br0" timeOffset="40847">3757 15107,'0'0,"-106"159,-26 26,-53 1,52-28,28 1,-1-27,26-26,80-79,-26-27</inkml:trace>
  <inkml:trace contextRef="#ctx0" brushRef="#br0" timeOffset="41141">2514 16404,'-53'53,"26"0,27-53,0 0,0-80,53 80,0-53,0 27,26-53,1-27</inkml:trace>
  <inkml:trace contextRef="#ctx0" brushRef="#br0" timeOffset="41343">2487 15981,'-106'79,"53"-26,0 0,1-27,25 27,27 0,0-27,0 1,0-27,27 0,25 0</inkml:trace>
  <inkml:trace contextRef="#ctx0" brushRef="#br0" timeOffset="41553">2831 15504,'-106'53,"53"27,-26-28,0 1,-1 27,1-27,52-27,107-26,52-79</inkml:trace>
  <inkml:trace contextRef="#ctx0" brushRef="#br0" timeOffset="41777">3731 14843,'-80'79,"-52"1,0 52,-27 27,-53-27,54 27,-1-54,26 1,28-26,52-1,53-52,-27-27,27 26,53-26,0 0,26-26,54-54,-1 1,0-1</inkml:trace>
  <inkml:trace contextRef="#ctx0" brushRef="#br0" timeOffset="41964">3201 15663,'-52'53,"-54"26,26 1,-25-1,-28 27,1-27,53 1,-27-27,53-27,26-26,27 26,80-26,52-52,-53-28</inkml:trace>
  <inkml:trace contextRef="#ctx0" brushRef="#br0" timeOffset="42205">4339 15319,'0'0,"0"0,0 53,0-53</inkml:trace>
  <inkml:trace contextRef="#ctx0" brushRef="#br0" timeOffset="42430">4842 15398,'-27'53,"-25"0,52-26,-53 26,53 0,-53-1,53 28,-53-54,53 1,26-27,27 0</inkml:trace>
  <inkml:trace contextRef="#ctx0" brushRef="#br0" timeOffset="42521">4921 15689,'0'-52,"53"52,-53 26,0 0,-26 1</inkml:trace>
  <inkml:trace contextRef="#ctx0" brushRef="#br0" timeOffset="42715">4948 15848,'26'0,"1"0,-27 27,0 26,0-53,0 26,0-26,53 0,-53 0</inkml:trace>
  <inkml:trace contextRef="#ctx0" brushRef="#br0" timeOffset="42916">5080 16245,'-53'0,"27"27,26-1,-53-26,53 53</inkml:trace>
  <inkml:trace contextRef="#ctx0" brushRef="#br0" timeOffset="44490">8969 16880,'-26'0,"26"53,-27-53,27 26,0 1,-26 26</inkml:trace>
  <inkml:trace contextRef="#ctx0" brushRef="#br0" timeOffset="44678">8837 17039,'0'26,"0"1</inkml:trace>
  <inkml:trace contextRef="#ctx0" brushRef="#br0" timeOffset="44859">8890 17065,'0'0,"-53"0,53 27,0 26,27-53</inkml:trace>
  <inkml:trace contextRef="#ctx0" brushRef="#br0" timeOffset="45023">8811 17092,'0'-27,"26"27</inkml:trace>
  <inkml:trace contextRef="#ctx0" brushRef="#br0" timeOffset="64695">4445 14922,'-53'0,"53"27,-53 26,0 26,27-26,-27 0,0 0,53 26,-26-26,26-27,0 27,-53-26,53-1</inkml:trace>
  <inkml:trace contextRef="#ctx0" brushRef="#br0" timeOffset="64921">4154 14975,'-53'53,"0"26,0 1,53-1,-53 1,53-1,-53 0,53-52</inkml:trace>
  <inkml:trace contextRef="#ctx0" brushRef="#br0" timeOffset="65145">3942 15081,'-26'0,"-1"26,27 1,-53 26,53-27,-79 1,79 52,-53-26,53 0,-53 0,53 0,0-27,0 1</inkml:trace>
  <inkml:trace contextRef="#ctx0" brushRef="#br0" timeOffset="65341">3863 15028,'0'26,"-27"54,-25 52,-1-26,53 0,-80 26,80-53,0 1,0-27</inkml:trace>
  <inkml:trace contextRef="#ctx0" brushRef="#br0" timeOffset="65595">5027 15372,'-53'26,"27"54,26-54,-53 27,53 0,-80-26,80 25,-26-25,26 26</inkml:trace>
  <inkml:trace contextRef="#ctx0" brushRef="#br0" timeOffset="65805">5106 15028,'0'53,"-26"26,-27 54,0-28,0 28,0-1,27-53,26-26,-53 0</inkml:trace>
  <inkml:trace contextRef="#ctx0" brushRef="#br0" timeOffset="66020">5133 15107,'-27'0,"27"27,-105 52,78-26,-26 53,0-27,27-26,26 0,-53 0,53-26,0-27,0-53</inkml:trace>
  <inkml:trace contextRef="#ctx0" brushRef="#br0" timeOffset="66211">4842 15107,'-27'53,"27"0,-52-26,52 26,-80-27,80 1,-26 25,26-25,-53 52</inkml:trace>
  <inkml:trace contextRef="#ctx0" brushRef="#br0" timeOffset="66397">4657 15081,'0'79,"-53"-52,0 26,26 0,-26 0,27-1,-27 28,53-27,-53 0,53 0</inkml:trace>
  <inkml:trace contextRef="#ctx0" brushRef="#br0" timeOffset="66585">4419 15319,'-53'0,"26"53,-26 0,53-27,-53 1,53 52,-53-52,53-1,0 27,0-27</inkml:trace>
  <inkml:trace contextRef="#ctx0" brushRef="#br0" timeOffset="66773">4286 15504,'0'27,"-53"-27,0 26,53 27,-26-53,26 53,0-27,0 27</inkml:trace>
  <inkml:trace contextRef="#ctx0" brushRef="#br0" timeOffset="66953">4366 15504,'-27'0,"1"27,-54-27,27 79,1-52,25 25,27-25,-53 26,53-27</inkml:trace>
  <inkml:trace contextRef="#ctx0" brushRef="#br0" timeOffset="67155">4207 15610,'-79'0,"52"27,-26-27,0 0,0 52,0-52,53 27,0-1</inkml:trace>
  <inkml:trace contextRef="#ctx0" brushRef="#br0" timeOffset="67357">3863 15557,'-79'0,"79"27,-53-1,53 27,-53 0,53 0,-80 26,80-52,-26-1</inkml:trace>
  <inkml:trace contextRef="#ctx0" brushRef="#br0" timeOffset="67559">3625 15584,'-27'26,"27"27,-53 0,27 0,-27 26,27-26,26 0,-80 0,80 0,-26-27,26 1,0 26</inkml:trace>
  <inkml:trace contextRef="#ctx0" brushRef="#br0" timeOffset="67741">3334 16033,'-53'53,"53"-26,-80 26,28 0,52 0,-53 26,53-26,-53 0,53 0</inkml:trace>
  <inkml:trace contextRef="#ctx0" brushRef="#br0" timeOffset="67921">3016 16377,'0'53,"-53"-53,53 27,-79-27,79 53,-26-53,26 79,0-26,0-27,-27-26</inkml:trace>
  <inkml:trace contextRef="#ctx0" brushRef="#br0" timeOffset="72132">2275 11456,'-52'0,"104"-53,-25 53,-1 0,27 0,27 0,-27 0,26-26,27 26,0 0,26-53,-26 53,26 0,-26-53,-27 53,27-27,-27 27,27-52,-26 52,-1 0,0-53,-26 53,27 0,-27 0,0 0,-1-27,1 27,0 0,0 0,-26 0,26 0,-1 0,1 0,0 0,0 0,27 0,-27-53,-1 53,28 0,26 0,26-53,-53 53,27 0,26-53,-26 53,0 0,26-26,-26 26,0 0,0 0,26 0,-52 0,-1 0,0 0,1 0,26 0,-1 0,-25 0,26 0,26 0,-26 0,0 0,-1 0,1 0,26 0,-26 0,0 0,26 0,-52 0,52 0,27 0,-27-26,0 26,1 0,25 0,-25 0,26 0,-54 0,1 0,26 0,-26 0,0 0,0 0,53 0,-27 0,0 0,-26 0,0 0,0 0,-27 0,-26 0,26 0,-52 0,-1 0,27 0,0 0,-53 26,27-26,-27 26,0 1,0 26,0 0,0-27,0 1,0 26,0-27,53 27,-53-27,0 1,26 26,-26 0,53 0,-53 0,26 26,-26-26,53 0,-53 0,27 26,-27 0,53 1,-53-1,26 1,-26-1,53 53,-53 0,53 1,-53-27,79 26,-79-26,53 26,-53-26,53 26,-53-26,27 0,-27 26,53-26,-53 0,53 26,-53-53,52 27,-52 53,53-80,-53 1,27 26,-27-27,53 0,-53 1,53-1,-53 27,79-27,-79 1,53-1,-53 0,79 27,-79-26,53-1,-53 27,80 26,-80 27,79-27,-79-26,53 0,-53 26,53-26,-53 0,53 26,-53-26,53 26,-53-26,0 0,26 0,-26-27,0 0,0 1,0-1,53-26,-53 0,0-26,0 25,26-52,-26 0</inkml:trace>
  <inkml:trace contextRef="#ctx0" brushRef="#br0" timeOffset="75618">2117 11509,'0'-26,"-53"26,26 0,1 0,-1 0,-26 0,53 0,-26 0,-27 26,-26-26,79 53,-53-53,26 0,27 26,-26-26,26 27,0 26,-53-53,53 53,0 0,0 0,0-1,0-25,0-1,26 27,-26 27,0-27,27 0,-27-1,0 28,0-1,0 1,0 52,0-53,53 1,-53 25,0 1,0 27,0-54,0 0,0 27,53-26,-53-1,0 0,0 1,0-1,0-26,0 0,0 26,26-26,-26 0,0 26,0-26,0 0,0 27,0-1,0 0,0-26,0 27,0-27,53-27,-53 27,0 0,0-27,0 1,0 26,0-27,0 1,0 26,0-27,0 0,0 27,0-26,0-1,0 1,0 26,0-27,0 1,0 26,0-27,0 0,0 27,0-26,0 26,0 0,0 0,0-1,0-25,0-1,0 27,0-26,-26-1,26 27,0-26,0-1,0 27,0-27,0 1,0 26,0-27,0 1,0 26,0 26,0-53,0 1,0 26,0-27,0 27,26 0,-26 27,0-28,0 1,0 0,0 27,27-1,-27 27,0-53,0 0,0 0,0 0,0-1,52 28,-52-54,0 1,27 26,-27-27,0 1,53-27,-53 105,0-78,26-1,-26 27,0-26,53-1,-53 27,0-26,27-1,-27 27,0 0,53-27,-53 27,0-26,26-1,-26 27,0-27,27-26,25 0,-25 53,26-53,0 0,0 0,-27 0,1 0,25 0,-25 0,26 0,0 0,26 0,-26 0,0 0,0-26,0 26,0 0,0 0,0 0,-1 0,28-53,-27 53,26 0,1-26,25 26,28-53,-28 53,28-53,-27 53,52-53,-52 53,26-53,-26 53,53-53,-53 53,0 0,26-26,-26 26,53 0,-1-53,-52 53,-26-53,-1 53,0-53,-26 53,-26 0,26 0,-53 26</inkml:trace>
  <inkml:trace contextRef="#ctx0" brushRef="#br0" timeOffset="77135">6932 18282,'0'-26,"27"26,-1 0,0 0,1 0,26 0,0 0,0 0,0 0,26 0,53-53,1 53,52-53,-26 53,-1-53,-25 53,78-53,-78 53,25-79,27 79,1-79,-28 26,1 0,0 0,0 0,-1 0,-52 53,27-79,-28 79,28-53,-27 53,-1 0,28-53,-28 53,1 0,-26 0,-1 0,27 0,-27 0,1 0,-1 0,0 0,1 0,-27 0,26 0,-26 0,0 0,26 0,-26 0,0 0,0 0,0 0,0 0,-27 0,1 0,26 0,-27 0,-79-27</inkml:trace>
  <inkml:trace contextRef="#ctx0" brushRef="#br0" timeOffset="78200">8229 11350,'0'0,"0"53,0 27,0 25,0 28,52 25,-52-25,53-1,-53 0,53 54,-53-54,53-26,-53-27,80-26,-80 0,53 0,-53-27,52 27,-52 0,-26-26</inkml:trace>
  <inkml:trace contextRef="#ctx0" brushRef="#br0" timeOffset="78694">7752 12409,'27'-27,"26"27,0 0,26 0,53 0,27 0,26-53,27 53,26-79,-26 79,-1-53,-25 53,-1-53,0 53,53-53,-53 53,-79 0,-26 0,-1 0,-26 0,-27 0,27 0,-53 0,0 53,-26-53,-54 0</inkml:trace>
  <inkml:trace contextRef="#ctx0" brushRef="#br0" timeOffset="80322">9234 11271,'0'0,"-26"0,-27 0,26 0,1 0,26 0,-53 0,53 26,0 27,0-26,0 26,0 0,0 26,0-26,0 0,0-27,26-26,-26 53,27-53,26 27,-27-27,1 26,25-26,-25 0,-1 0,27 0,-26 0,-1 0,-26 0,27 0,-27-26,0-27,53 26,-53-26,0 0,0 1,0 25,0 1,0 26,0-53,-53 0,53 0,-53 53,53-53,-27 53,27-53,-53 53,27 0,-1 0</inkml:trace>
  <inkml:trace contextRef="#ctx0" brushRef="#br0" timeOffset="82166">9525 11033,'-26'-53,"26"26,-53 27,26 0,27-52,-26 52,-27 0,26 0,27-27,-26 27,-27 0,53-26,-53 26,27 0,26-27,-27 27,-26 0,27 0,26-53,-27 53,-26 0,27 0,-1 0,27 27,-52-27,25 26,1-26,26 27,-53 26,53-27,-27 27,27-27,0 27,0 27,-53-27,53-1,0 1,0 0,0 0,0 0,0 0,0 0,0 0,0 0,0-27,0 1,0-1,27 27,-27-26,26-27,-26 52,53-25,0-27,-53 26,27-26,-1 0,27 53,-27-53,1 0,26 27,-27-27,1 0,52 0,-26 0,-27 0,1 0,26 0,-27 0,1 0,26 0,-53 0,53 0,-53-27,26 27,-26-53,26 53,-26-26,53-1,-53-52,27 26,-27 27,0-27,0 0,0 0,0-26,0 52,0-26,0 27,0-1,0-26,0 27,0-1,0-25,-53 25,53-26,-27 0,1 27,-27 26,53-27,-26 27,26 0,0 27,0-1,0 27</inkml:trace>
  <inkml:trace contextRef="#ctx0" brushRef="#br0" timeOffset="83060">10186 12594,'0'53,"0"0,0 0,0 26,80 27,-80 0,53 52,-53 28,0-54,53 0,-53 0,53 1,-53-54,26-26,-26 0,53 26,-53-52</inkml:trace>
  <inkml:trace contextRef="#ctx0" brushRef="#br0" timeOffset="83581">9816 13679,'0'-53,"0"53,53 0,0-27,26 27,27-53,53 53,0-79,-1 79,28-79,25 79,-52 0,-53-53,-27 53,1 0,-54 0,0 0,27 0,-26 0,-27 0,0 0,-53 53</inkml:trace>
  <inkml:trace contextRef="#ctx0" brushRef="#br0" timeOffset="85153">10663 13388,'0'-27,"-53"27,53-53,-27 53,27-26,-26-1,-27-52,27 52,-27 27,26-52,-26 52,27 0,-1 0,1 0,-27 0,53 26,-27-26,27 26,-26-26,26 27,-53-27,53 53,-26-53,26 26,-27-26,27 53,-53-53,53 53,0 0,0 0,0 0,0-27,0 54,0-27,0-27,0 53,0-52,27 26,-27 0,26-53,-26 26,27-26,-27 53,79-53,-26 0,-27 0,1 0,26 0,0 0,-27 0,27 0,-26 0,-1 0,27-26,-27-27,-26 26,0-26,53 27,-53-27,0 0,0 0,0 27,0-27,0 0,0 26,0 1,-26 26,26-79,-27 26,27 26,0 27,0 53,0 0,0-53,27 0</inkml:trace>
  <inkml:trace contextRef="#ctx0" brushRef="#br0" timeOffset="87281">11033 13361,'0'-53,"-26"53,26-26,0-1,-53 27,53-53,-27 27,-26-27,27-26,-27 26,27 0,-27-27,26 80,27-26,-26 26,-54-26,54 26,-27-53,-26 26,26 27,53-53,-27 53,1 0,26-26,-53 26,-27 0,54 0,0 0,-27 0,26 0,1 0,-54 0,54 0,26 53,-27-53,-25 26,-1 27,0-26,-53 25,79-52,1 27,-53 26,52 0,27 0,-53 26,53-53,0 1,0 52,-26-52,26-1,0 27,0 27,0-28,0 1,0 0,0 0,0 27,0-28,0-25,0 26,0 26,0-52,0-1,0 27,0-26,53-1,-53 27,0-27,0 27,26-53,-26 53,53 27,-27-54,27 27,0-53,-53 26,27-26,26 0,0 0,-27 0,1 0,25 0,-25 0,-1 0,1 0,26 0,-27 0,1 0,26 0,-27 0,0 0,27 0,-26-26,-1 26,27 0,-26-27,26 27,-53-26,53 26,-27 0,0-53,54 53,-80-26,26 26,-26-27,27 27,-27-79,53 52,-53-26,0-26,26 53,-26-1,0-26,0 0,0 27,0-1,0-52,27 79,-27-79,0 26,52 0,-52 0,0-26,0 52,27 1,-27-27,0 0,0 26,0 1,0-27,53 26,-53 1,26 26,-26-53,0 27,0 26</inkml:trace>
  <inkml:trace contextRef="#ctx0" brushRef="#br0" timeOffset="88100">11033 13229,'27'0,"-27"0,0 26,0 27,0 0,0-26,0-1,0 27,0 0,0-27,0 1,0 26,0-27,0 27,0 0,-53 26,53-52,-27 26,27-27,-53 27,53-26,0-1,-53-26,53 53,0 26,-26-79,26 27,-27-27,27 26,-79-26,26 0,53 27,-53-27,0 0,27 0,26 0,0-53</inkml:trace>
  <inkml:trace contextRef="#ctx0" brushRef="#br0" timeOffset="89082">10107 12223,'0'0,"0"53,27 0,-27 0,0 27,52-1,-52 0,0 1,0-1,27 53,-27-52,0-1,53 0,-53 27,0-26,53 26,-53-27,0-26,53 26,-53-26,53 26,-53 1,0-27,0 0,26 26,-26 0,0-26,0 0,53 0,-53 0,26-26,-26-1,0 53,53-52,-53-1,0 54,0-1,0-52,0 52,0-26,0-27,0 27,27-79,-27-54,0 1,0-27</inkml:trace>
  <inkml:trace contextRef="#ctx0" brushRef="#br0" timeOffset="89639">10451 12620,'0'53,"0"0,0 0,0-26,0 25,-53-52,53 53,-26-26,26 26,0-27,0 1</inkml:trace>
  <inkml:trace contextRef="#ctx0" brushRef="#br0" timeOffset="89913">10663 13070,'0'27,"-53"25,0-25,26 26,27 0</inkml:trace>
  <inkml:trace contextRef="#ctx0" brushRef="#br0" timeOffset="90109">10716 13123,'53'0,"-53"26,0 27,-27-26,27-1,-26-26</inkml:trace>
  <inkml:trace contextRef="#ctx0" brushRef="#br0" timeOffset="90325">10821 13255,'0'53,"0"-26,0-1,0 27</inkml:trace>
  <inkml:trace contextRef="#ctx0" brushRef="#br0" timeOffset="90554">11086 13573,'-53'0,"27"53,-27-27,53 1,0 26,0-27,26-26</inkml:trace>
  <inkml:trace contextRef="#ctx0" brushRef="#br0" timeOffset="90745">11007 13917,'-53'0,"26"53,27-27,-79 80,79-53,-27-27,27 54,-79-54</inkml:trace>
  <inkml:trace contextRef="#ctx0" brushRef="#br0" timeOffset="91279">9922 12885,'0'53,"0"-27,-79 54,26-54,53 27,-53-27,53 27,0 0</inkml:trace>
  <inkml:trace contextRef="#ctx0" brushRef="#br0" timeOffset="91474">9790 13229,'0'53,"0"0,0-27,-27 27,27 0,0 26,-53-26,53-26</inkml:trace>
  <inkml:trace contextRef="#ctx0" brushRef="#br0" timeOffset="91676">9790 13573,'0'0,"-53"79,26-26,27-26,-79 25,79-25,-27-27,27 53,0-27,27-26,26 0</inkml:trace>
  <inkml:trace contextRef="#ctx0" brushRef="#br0" timeOffset="91901">10001 14208,'-26'0,"26"53,-27-53,-26 53,53-27</inkml:trace>
  <inkml:trace contextRef="#ctx0" brushRef="#br0" timeOffset="92193">9790 12700,'0'26,"0"27,0 0,-27 0,27 0,0 26,0-52,0-1,0 1,0 52</inkml:trace>
  <inkml:trace contextRef="#ctx0" brushRef="#br0" timeOffset="92395">9843 13149,'0'53,"-27"-53,27 80,-53-54,53 27,-53-26,53-1,0 27,0-27</inkml:trace>
  <inkml:trace contextRef="#ctx0" brushRef="#br0" timeOffset="92584">9895 13493,'-26'53,"26"0,-26-26,26 26,26-53,-26-27</inkml:trace>
  <inkml:trace contextRef="#ctx0" brushRef="#br0" timeOffset="92809">10028 12858,'-53'53,"53"-26,-27 26,27 0,-53 26,53 0,0-26,-26 0,26 0,0-26</inkml:trace>
  <inkml:trace contextRef="#ctx0" brushRef="#br0" timeOffset="93071">9869 13679,'0'26,"-53"27,27 26,26-52,-53 26,53-27,0 1,-27 26,27-27,0-26,53 0</inkml:trace>
  <inkml:trace contextRef="#ctx0" brushRef="#br0" timeOffset="93273">9816 14155,'0'26,"0"27</inkml:trace>
  <inkml:trace contextRef="#ctx0" brushRef="#br0" timeOffset="93493">10001 14208,'0'26,"27"-26,-27-26</inkml:trace>
  <inkml:trace contextRef="#ctx0" brushRef="#br0" timeOffset="93663">9975 14261,'-27'26,"-26"1</inkml:trace>
  <inkml:trace contextRef="#ctx0" brushRef="#br0" timeOffset="94932">5530 10821,'0'0,"0"53,79 26,-79 27,80 79,-28-52,1 26,0-1,0 1,0 26,0 0,0-52,0-1,-53-53,53-26,-53-26,26-27,-26 79,0-52,0-27,0-80</inkml:trace>
  <inkml:trace contextRef="#ctx0" brushRef="#br0" timeOffset="95455">5186 12144,'26'0,"54"0,-27 0,26 0,53 0,27-53,26 53,0-79,54-1,-54 27,0 53,-53-52,-52 52,-27 0,-27 0,27 0,-53 0,0 26,26-26,1 0,-27 0,0 0,-27 0</inkml:trace>
  <inkml:trace contextRef="#ctx0" brushRef="#br0" timeOffset="96273">5874 12118,'0'-27,"-27"27,27-53,0 27,0-1,0-26,80-26,-27-53,52-1,54-25,0-54,53-26,-1-27,-26 27,-52 53,-27 53,-80 79,-26 53,-53 53,27-27,26 1,-53 26,53-27,-53 27,53 26,0-52,0-27</inkml:trace>
  <inkml:trace contextRef="#ctx0" brushRef="#br0" timeOffset="96987">6959 11827,'79'0,"-26"-80,53 27,-27 0,27 0,0 27,0 26,-1-79,-25 79,-27 0,0 0,0 0,-1 0,-25 0,-27-27,0 1</inkml:trace>
  <inkml:trace contextRef="#ctx0" brushRef="#br0" timeOffset="97301">7250 10715,'53'27,"-53"26,52 0,-52 0,27-1,-27 1,53 0,-53 0,0 27,26-54</inkml:trace>
  <inkml:trace contextRef="#ctx0" brushRef="#br0" timeOffset="97508">7091 11059,'0'-26,"53"132,-53-27,53 0,-53 1,0-1,0-26,0 0</inkml:trace>
  <inkml:trace contextRef="#ctx0" brushRef="#br0" timeOffset="97691">6747 11350,'53'0,"-27"27,1-27,26 53,-27-27,-26 27,79-26</inkml:trace>
  <inkml:trace contextRef="#ctx0" brushRef="#br0" timeOffset="97908">6615 11456,'0'0,"0"27,53-27,-53 26,52 27,-52 0,27-53</inkml:trace>
  <inkml:trace contextRef="#ctx0" brushRef="#br0" timeOffset="98095">6615 11377,'-53'0,"26"0,27 53,0 0,0 26,0-26,0-27,0 27,80-26,-27-27</inkml:trace>
  <inkml:trace contextRef="#ctx0" brushRef="#br0" timeOffset="98291">6668 11615,'26'0,"0"0,27 0,-53 26,27-26,-27 27</inkml:trace>
  <inkml:trace contextRef="#ctx0" brushRef="#br0" timeOffset="98501">6879 11006,'-53'53,"53"27,-53-1,53 0,-26 27,26-53,0 0,0-26</inkml:trace>
  <inkml:trace contextRef="#ctx0" brushRef="#br0" timeOffset="98664">6773 11377,'-53'26,"53"27,-26 0,26 0,0 0,0 0,0 0</inkml:trace>
  <inkml:trace contextRef="#ctx0" brushRef="#br0" timeOffset="100524">6456 11192,'-53'-27,"53"1,0-27,-27 53,27-27,-26 27,26-26,-53 26,27-53,-1 53,-26-27,0 27,0 0,27 0,-27 0,0 0,27 0,-27 53,26-53,27 27,-26-27,26 26,-53-26,53 80,-27-80,27 79,0-53,-26-26,26 53,-53-53,53 53,-26 27,26-54,-53-26,53 53,0 0,-27-53,27 79,0-26,0-26,0 26,-26 0,26-1,0-25,0 26,-53-53,53 53,0 0,0-27,-27 27,27-26,0-54,0-26,0 53,0-26</inkml:trace>
  <inkml:trace contextRef="#ctx0" brushRef="#br0" timeOffset="100705">5450 11985,'0'0,"-26"0,26 53,0 0,0-26,26-27,27 0,0 0,0-53,-26 0</inkml:trace>
  <inkml:trace contextRef="#ctx0" brushRef="#br0" timeOffset="101500">4313 12303,'0'-53,"0"53,53 0,0 0,-1 0,28 0,-1 0,54-27,-1 27,27-52,-1 52,1-80,-27 80,-26 0,0-53,-27 53,-26 0,-26 0,26 0,0 0,-27 0,27 0,26 0,-52 0,-27-26,0-27</inkml:trace>
  <inkml:trace contextRef="#ctx0" brushRef="#br0" timeOffset="102078">6720 10398,'-26'0,"26"53,-79 0,-1 0,-26 52,27 28,-27-1,0 0,27 1,0-28,-1 1,27-26,0 25,0-52,53-26,-52-27,52 53,0-80</inkml:trace>
  <inkml:trace contextRef="#ctx0" brushRef="#br0" timeOffset="102355">5927 10874,'-53'27,"0"52,-27 27,-25 26,-1 0,26-26,1 0,53-27,-27 1,53-27,-27-27,27 27,27-106</inkml:trace>
  <inkml:trace contextRef="#ctx0" brushRef="#br0" timeOffset="102617">5530 10768,'-53'0,"26"53,-25-26,-1 52,-27 0,27 27,0-53,53 0,-26 0,26-27,0 27,0-26,26-27,1-27</inkml:trace>
  <inkml:trace contextRef="#ctx0" brushRef="#br0" timeOffset="102850">5239 10742,'0'0,"-53"53,0 0,26 26,-25 27,-1 0,0 26,0 0,26-52,27-1,-79 27,79-53,0 0</inkml:trace>
  <inkml:trace contextRef="#ctx0" brushRef="#br0" timeOffset="103091">5239 10927,'0'26,"-53"-26,26 80,-26-1,1 27,-1-27,26 1,27-1,-79 27,79-27,0-26,0-26,0 26,26-53</inkml:trace>
  <inkml:trace contextRef="#ctx0" brushRef="#br0" timeOffset="103292">5054 11297,'0'27,"-27"52,27-26,0 0,-53 26,53-26,0 27,0-54</inkml:trace>
  <inkml:trace contextRef="#ctx0" brushRef="#br0" timeOffset="103495">5847 11112,'0'53,"-53"0,0 53,-26-27,26 27,-26-53,26 0,26-53,27 53</inkml:trace>
  <inkml:trace contextRef="#ctx0" brushRef="#br0" timeOffset="103715">6165 11297,'-106'80,"-26"26,-1-1,28 1,52-53,0 27,0-54,106-26,53-53</inkml:trace>
  <inkml:trace contextRef="#ctx0" brushRef="#br0" timeOffset="103953">6800 10980,'-27'53,"1"-53,-27 106,27-80,-27 27,26 0,-26 0,53-27,-53-26,53 53,27-53,26-53,53 0,-1-52</inkml:trace>
  <inkml:trace contextRef="#ctx0" brushRef="#br0" timeOffset="104155">7567 10715,'-79'53,"-1"27,-25-1,-1 27,53-53,-27 26,1-26,53 0,78-106,1 0</inkml:trace>
  <inkml:trace contextRef="#ctx0" brushRef="#br0" timeOffset="104321">7541 10874,'-133'106,"28"-27,-28-26,1 27,53-28,-1 28,-52-1,26-52,80-27,26-53,79-27</inkml:trace>
  <inkml:trace contextRef="#ctx0" brushRef="#br0" timeOffset="104501">7011 10848,'-79'53,"-53"-1,-27 28,-26-1,26-26,80-53,26 79,26-79,27-26,0-27</inkml:trace>
  <inkml:trace contextRef="#ctx0" brushRef="#br0" timeOffset="104733">6456 10742,'-80'26,"-52"54,0-1,0 0,52-26,-52 53,26 0,27 0,26-53,0 0,26 26,-25-53,52 1,26-27</inkml:trace>
  <inkml:trace contextRef="#ctx0" brushRef="#br0" timeOffset="104927">5768 11403,'-106'106,"-26"0,-27 0,53-27,0 0,27-52,26-27,53 53,0-133,79 28</inkml:trace>
  <inkml:trace contextRef="#ctx0" brushRef="#br0" timeOffset="105131">5318 11536,'-132'105,"-27"1,0-26,54-28,52-25,26-27,54-27,52-78,27-28,-27 1</inkml:trace>
  <inkml:trace contextRef="#ctx0" brushRef="#br0" timeOffset="105341">4921 11244,'-132'80,"26"-27,27-53,26 26,26-26,54-26,26-27,53 26,-27-52,0 26</inkml:trace>
  <inkml:trace contextRef="#ctx0" brushRef="#br0" timeOffset="105535">4789 11218,'-53'53,"0"-27,0 27,-26-26,-1 26,54-27,-27 27,0-26,53 25,-26-52,105 0,0-52,27-54</inkml:trace>
  <inkml:trace contextRef="#ctx0" brushRef="#br0" timeOffset="105766">5318 11006,'-79'27,"26"26,0-27,0 27,27-53,26 27,0 25,0-25,79-27,-26 0,-27 0</inkml:trace>
  <inkml:trace contextRef="#ctx0" brushRef="#br0" timeOffset="105984">5133 11747,'-53'0,"0"53,27-53,-27 0,132-26,-26 26,26-80,27 27,0 0,26 27</inkml:trace>
  <inkml:trace contextRef="#ctx0" brushRef="#br0" timeOffset="106157">5186 11932,'-53'27,"0"26,0-53,53 0,53-53,0 26,26-52,27 0</inkml:trace>
  <inkml:trace contextRef="#ctx0" brushRef="#br0" timeOffset="106339">6085 11456,'-158'80,"25"-28,28 28,-54-1,27-26,79-53,0 27,53-27,53-53,0 0</inkml:trace>
  <inkml:trace contextRef="#ctx0" brushRef="#br0" timeOffset="106556">5450 11350,'-132'133,"-53"25,26-25,53-54,53-26,-26 0,53 0,26-27,0-26,79-79,0-27</inkml:trace>
  <inkml:trace contextRef="#ctx0" brushRef="#br0" timeOffset="106738">5556 11271,'-53'79,"-52"-26,-1 27,0-1,53-53,0 27,106-106</inkml:trace>
  <inkml:trace contextRef="#ctx0" brushRef="#br0" timeOffset="106907">5768 11297,'-53'53,"-53"27,0 26,1-27,78-53,27 27,0-106</inkml:trace>
  <inkml:trace contextRef="#ctx0" brushRef="#br0" timeOffset="107034">6271 11403,'-27'0</inkml:trace>
  <inkml:trace contextRef="#ctx0" brushRef="#br0" timeOffset="107347">6615 11297,'-53'0,"0"53,26-53,54 0,-1 0,1 0,52 0</inkml:trace>
  <inkml:trace contextRef="#ctx0" brushRef="#br0" timeOffset="107455">6853 11244,'0'80,"-53"-54,0 27,26 0</inkml:trace>
  <inkml:trace contextRef="#ctx0" brushRef="#br0" timeOffset="107672">6641 11536,'-53'26,"27"27,26-80,26 1,27-27,-26 53,-27-53,52 53,-52 27,-52 52,-28-26,27-27,27-26,26 27,-53-27</inkml:trace>
  <inkml:trace contextRef="#ctx0" brushRef="#br0" timeOffset="111088">4286 13044,'0'0,"0"26,0 1,27 25,-27-25,26-27,-26 53,53-53,53-27,-80-26,27 27,27-27,-27 27,0-27,26 26,-53-26,27 27,0 26,-26-53,26 53,-53-53,26 106</inkml:trace>
  <inkml:trace contextRef="#ctx0" brushRef="#br0" timeOffset="112760">7355 14023,'27'0,"-27"53,53-53,-53 52,26-25,27 26,-26-53,-1-27,53 1,-26-53,0 26,27 0,-27-27,26 27,-26 0,-27 27,54-27,-54 53,-26-26,0 26,0 53,0-27</inkml:trace>
  <inkml:trace contextRef="#ctx0" brushRef="#br0" timeOffset="114216">5186 14605,'0'26,"53"-26,-53 53,26-26,-26-1,27-26,26 0,-53 0,53 0,-27-53,27 0,-27 27,27-27,-26 26,26 1,-27-27,27 26,-53 27,0 27</inkml:trace>
  <inkml:trace contextRef="#ctx0" brushRef="#br0" timeOffset="115252">9551 15981,'0'0,"0"52,0-25,53 26,-26-53,-27 26,26-26,27 0,-26-53,26 0,0 27,-27-27,27 27,-27-27,27 26,-26-26,26 27,-27-27,-26 26,53 27,-53-26,53 26,-27-53,1 53,26 0,-80 0</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34:53.76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12965 3466,'0'0,"0"53,0 0,0-1,0 28,0-27,0 0,26 0,-26 0,27-27,25 27,1-53,-53-27,80 1,-80-53,79-1,-79 27,53 0,-27 106,-26-26,0-1,80 27,-54 0,27-53,-26 0,-27-26,26-27,-26-27,0-26,0 27,0 26,0 27,0-1,0-26,0 80,53-27,-53 53</inkml:trace>
  <inkml:trace contextRef="#ctx0" brushRef="#br0" timeOffset="349">13996 3677,'0'0,"0"0,53 0,0 0,27 0,-27 0,0 0,-27 0,-26 53,-53-26</inkml:trace>
  <inkml:trace contextRef="#ctx0" brushRef="#br0" timeOffset="488">14076 3995,'79'0,"1"0,-27 0,-27 0,53 0,-79 0</inkml:trace>
  <inkml:trace contextRef="#ctx0" brushRef="#br0" timeOffset="1191">15293 3386,'0'-26,"0"-27,0 0,-27 0,1 53,-27 0,27 0,-1 53,-26 0,53 0,-53 26,53 54,0-54,0 0,0 1,0-27,27 0,-1-1,54 1</inkml:trace>
  <inkml:trace contextRef="#ctx0" brushRef="#br0" timeOffset="1398">14896 3783,'53'0,"-27"-26,1 26,26 0,26-53,-26 53,-26 0,25 0,-25 0,-27 26,26-26</inkml:trace>
  <inkml:trace contextRef="#ctx0" brushRef="#br0" timeOffset="1680">15663 3307,'0'26,"-53"54,53-1,-79 1,79-1,-26 0,26 1,0-1,0-26,0-27,79-26,-53 53,1-53,26 0,-53-26</inkml:trace>
  <inkml:trace contextRef="#ctx0" brushRef="#br0" timeOffset="2001">15822 3545,'0'0,"0"-53,53 53,-27 0,54 0,-27 0,-53 53,0-26,0-1,0 27,0-27,-27 1,1 26,26-27,-53 27,53 0,53-53,26 27,27-27,-27 0,1 0,-1 0</inkml:trace>
  <inkml:trace contextRef="#ctx0" brushRef="#br0" timeOffset="2228">15875 3730,'0'0,"0"-26,26 26,54 26,-27-26,-27 0,27 0,0 0,-26-26</inkml:trace>
  <inkml:trace contextRef="#ctx0" brushRef="#br0" timeOffset="2445">16457 3439,'0'27,"53"-27,-53 79,79-26,-79 0,0 0,0 26,0 1,-26-1,-1-26,-25 0,52 0,-53-27</inkml:trace>
  <inkml:trace contextRef="#ctx0" brushRef="#br0" timeOffset="2685">16854 3810,'26'0,"27"-53,0 53,27 0,-54 0,1 0,-1 0,-26 26,0 27,-26 0,-27 0,-27 26</inkml:trace>
  <inkml:trace contextRef="#ctx0" brushRef="#br0" timeOffset="2789">16986 4154,'80'-53,"-27"53,26-53,0 53,-26 0,-26-53</inkml:trace>
  <inkml:trace contextRef="#ctx0" brushRef="#br0" timeOffset="3547">18283 3016,'0'-27,"0"-25,0 25,0 54,0 52,0 53,0 27,0-53,0 0,0-1,0-52</inkml:trace>
  <inkml:trace contextRef="#ctx0" brushRef="#br0" timeOffset="3825">17886 3889,'26'0,"27"-26,0 26,0 0,26 0,1 0,26 0,52-53,28 53,-28-53,-52 53,-26 0,25 0,-52 0,27 0,-54 0</inkml:trace>
  <inkml:trace contextRef="#ctx0" brushRef="#br0" timeOffset="4249">17939 4207,'26'0,"1"0,26-53,-27 53,27 0,-53 0,53 0,-53 105,0-78,0 26,-53 0,27 0,26-27,-53 27,53-26,0 25,53-52,-1 0,28 0,-1 0,1-26,-28 26,1-53</inkml:trace>
  <inkml:trace contextRef="#ctx0" brushRef="#br0" timeOffset="4439">17780 4445,'53'0,"0"-53,26 53,27-53,-27 53,1 0,-27 0,0 0,-27 0</inkml:trace>
  <inkml:trace contextRef="#ctx0" brushRef="#br0" timeOffset="5047">19764 3730,'0'-53,"27"53,26 0,-27-26,27 26,-26 0,-27 26</inkml:trace>
  <inkml:trace contextRef="#ctx0" brushRef="#br0" timeOffset="5181">19844 3942,'26'0,"1"0,26 0,-27 0,1 0,25 0,-52-26</inkml:trace>
  <inkml:trace contextRef="#ctx0" brushRef="#br0" timeOffset="5925">21325 3016,'0'-53,"0"0,0 106,0 0,0 0,0 0,0 0,0 0,0 26,0 0</inkml:trace>
  <inkml:trace contextRef="#ctx0" brushRef="#br0" timeOffset="6261">20902 3624,'79'0,"1"0,26 0,52 0,28 0,25-26,54 26,26 0,-79 0,-27 0,-53 0,-53 0,-26 0,0 0,-79 0</inkml:trace>
  <inkml:trace contextRef="#ctx0" brushRef="#br0" timeOffset="7048">21220 3968,'0'-26,"-27"26,-52 53,26 26,26-26,-26 0,53 26,-52-52,52-1,-27-26,27 53,-53-53</inkml:trace>
  <inkml:trace contextRef="#ctx0" brushRef="#br0" timeOffset="7281">20823 4074,'0'-26,"53"26,-53 26,0 1,26 26,-26-27,53 27,0-27,0-26,26 53,1-53,-27 0</inkml:trace>
  <inkml:trace contextRef="#ctx0" brushRef="#br0" timeOffset="7606">21378 4233,'27'0,"-1"-53,27 53,0 0,0 0,0 0,0 0,-27 0</inkml:trace>
  <inkml:trace contextRef="#ctx0" brushRef="#br0" timeOffset="7851">21564 4048,'0'-53,"-53"132,53-52,0-1,0 27,0-26,0-27,0 52,53-52,-1 0</inkml:trace>
  <inkml:trace contextRef="#ctx0" brushRef="#br0" timeOffset="8129">21828 4101,'0'26,"0"1,0-1,0 27,0-27,-53 27,53 0,0-53,80 0,-54 0,27 0</inkml:trace>
  <inkml:trace contextRef="#ctx0" brushRef="#br0" timeOffset="8270">21934 3995,'0'-27,"26"27</inkml:trace>
  <inkml:trace contextRef="#ctx0" brushRef="#br0" timeOffset="8662">22119 4365,'27'0,"-1"0,27 0,-27 0,1 0,26-53,-53 0,26 27,-26 0,53 52,-53 0,0 1,0 26,0 0,0 0,0 26,0-26,-26 0,-1-27,27 27,-53-53,0 53,27-53</inkml:trace>
  <inkml:trace contextRef="#ctx0" brushRef="#br0" timeOffset="9538">23521 3545,'53'0,"0"0,-53 0,0 53</inkml:trace>
  <inkml:trace contextRef="#ctx0" brushRef="#br0" timeOffset="9681">23574 3863,'27'0,"-1"0,27 0,0 0,-26 0</inkml:trace>
  <inkml:trace contextRef="#ctx0" brushRef="#br0" timeOffset="10439">24712 3069,'0'-27,"0"-26,0 80,0 26,0 0,0 26,0 27,0-27,0 1,0-27</inkml:trace>
  <inkml:trace contextRef="#ctx0" brushRef="#br0" timeOffset="10708">24342 3677,'26'0,"27"0,-26 0,25 0,28 0,26 0,52 0,28 0,-1 0,0 0,0 0,-52 0,-54 0,-26 0,0 0,-53 0</inkml:trace>
  <inkml:trace contextRef="#ctx0" brushRef="#br0" timeOffset="11060">24871 3942,'53'0,"-53"0,0 26,-80 54,27-27,-26 26,26-26,0 0,0 26,27-52</inkml:trace>
  <inkml:trace contextRef="#ctx0" brushRef="#br0" timeOffset="11288">24474 4074,'26'0,"1"0,26 53,-53-26,53 26,-53-27,26 27,-26-27,80 27,-54-53,-26 27</inkml:trace>
  <inkml:trace contextRef="#ctx0" brushRef="#br0" timeOffset="11578">24977 4286,'26'0,"27"0,26 0,27 0,-26 0,-27-53</inkml:trace>
  <inkml:trace contextRef="#ctx0" brushRef="#br0" timeOffset="11811">25188 4127,'0'-26,"0"26,0 53,0-27,0 1,0 25,0-25,0-1,0 27,27-53,-27 27,53-27</inkml:trace>
  <inkml:trace contextRef="#ctx0" brushRef="#br0" timeOffset="12066">25479 4127,'-26'0,"26"53,0-26,0-1,0 27,0-27,26 27,27-53,-26 0</inkml:trace>
  <inkml:trace contextRef="#ctx0" brushRef="#br0" timeOffset="12231">25585 3968,'0'0,"0"27</inkml:trace>
  <inkml:trace contextRef="#ctx0" brushRef="#br0" timeOffset="12577">25718 4259,'0'27,"0"26,0-27,52 1,-25-27,26 0,0-27,-53 1,26-54,-26 54,0 0,0 26,0 52,0 1,0-26,0-1,-53 27,53-26,-106 26,54 0,-1 26,-27-79,27 26</inkml:trace>
  <inkml:trace contextRef="#ctx0" brushRef="#br0" timeOffset="13177">26855 3307,'0'0,"0"0,-53 79,0-26,53 0,-53 0,1-26,25 25</inkml:trace>
  <inkml:trace contextRef="#ctx0" brushRef="#br0" timeOffset="13379">26591 3386,'0'-53,"26"53,53 0,-52 27,-1-27,27 26,-26-26,26 80,0-80,0 0</inkml:trace>
  <inkml:trace contextRef="#ctx0" brushRef="#br0" timeOffset="13760">27914 3122,'-53'0,"53"26,-53-26,53 80,-106-54,79 27,-25-53,52 79,-53-52</inkml:trace>
  <inkml:trace contextRef="#ctx0" brushRef="#br0" timeOffset="13957">27570 3254,'26'-53,"1"53,-1 0,-26 53,53-26,-53 25,26 1,-26 0,80-26,-54-27</inkml:trace>
  <inkml:trace contextRef="#ctx0" brushRef="#br0" timeOffset="14210">28178 3386,'27'0,"-1"0,27 0,-27 0,27 0,0 0,27 0,-27 0</inkml:trace>
  <inkml:trace contextRef="#ctx0" brushRef="#br0" timeOffset="14450">28893 3175,'0'26,"0"54,0-54,-53-26,53 79,0-26,0 0,53-53,-1 0,-25 0,-1 0</inkml:trace>
  <inkml:trace contextRef="#ctx0" brushRef="#br0" timeOffset="14616">29051 3095,'0'-53,"27"53,-27 27</inkml:trace>
  <inkml:trace contextRef="#ctx0" brushRef="#br0" timeOffset="15020">29263 3281,'26'52,"-26"-25,0 26,27-53,-27 26,79-26,-79 53,53-53,-26 0,-1 0,27-53,-27 53,27-79,-53 52,27-25,-27-1,0 79,0 1,0-1,0 27,0 26,0-26,-53 0,0 26,0-52,0 26,0-53,0 53,27-53</inkml:trace>
  <inkml:trace contextRef="#ctx0" brushRef="#br0" timeOffset="15727">27570 4021,'53'0,"-1"-26,1 26,27 0,26 0,79 0,0 0,27-79,79 79,0 0,-27 0,-52 0,-80 0,-52 0,-1 0,-158 0</inkml:trace>
  <inkml:trace contextRef="#ctx0" brushRef="#br0" timeOffset="16245">28416 4286,'-26'53,"-27"-27,26 27,-25-26,25 26,1-27,-27 1,0-27</inkml:trace>
  <inkml:trace contextRef="#ctx0" brushRef="#br0" timeOffset="16460">28152 4365,'0'-26,"26"26,27 26,-53 1,79 26,-79-27,53 1,-26 26,26-27,-27-26</inkml:trace>
  <inkml:trace contextRef="#ctx0" brushRef="#br0" timeOffset="16678">28707 4471,'27'0,"-27"-53,79 53,-26 0,0 0,-27 0,27 0,-26 0</inkml:trace>
  <inkml:trace contextRef="#ctx0" brushRef="#br0" timeOffset="16888">29184 4418,'0'-26,"0"26,0 79,0-52,0-1,0 27,52-53,-52 53,80-53,-54 0</inkml:trace>
  <inkml:trace contextRef="#ctx0" brushRef="#br0" timeOffset="17038">29448 4180</inkml:trace>
  <inkml:trace contextRef="#ctx0" brushRef="#br0" timeOffset="17474">29580 4471,'27'0,"-1"0,-26 27,0 26,53-1,-53 1,53-53,0 0,0 0,26-79,-79 26,53 0,-53 0,0 0,0 0,0 80,0 26,0-27,0 27,0 0,-53 53,0-27,27-26,-27 27,53-28,-53 1,53-26,-53-1,27-26</inkml:trace>
  <inkml:trace contextRef="#ctx0" brushRef="#br0" timeOffset="18336">24580 5794,'53'-26,"-27"-27,1 53,26 0,-27 0,0 0,-26 26</inkml:trace>
  <inkml:trace contextRef="#ctx0" brushRef="#br0" timeOffset="18478">24712 6032,'79'0,"-52"0,-1 0,54 0,-80-26</inkml:trace>
  <inkml:trace contextRef="#ctx0" brushRef="#br0" timeOffset="19806">26379 5291,'-53'53,"53"0,-79 27,26-54,26 27,-26-27,-26 54</inkml:trace>
  <inkml:trace contextRef="#ctx0" brushRef="#br0" timeOffset="20008">26035 5424,'0'-27,"26"27,27 80,-53-54,80 27,-27-27,-27-26,27 53,26-53</inkml:trace>
  <inkml:trace contextRef="#ctx0" brushRef="#br0" timeOffset="20382">25585 5900,'0'0,"27"0,26 0,26 0,27 0,79 0,0 0,-52 0,25 0,27 0,-52 0,-27 0,-27 0,0 0,-52 0,-1 26</inkml:trace>
  <inkml:trace contextRef="#ctx0" brushRef="#br0" timeOffset="21019">25876 6244,'-53'26,"27"27,26 0,-53 0,53 0,-79 26,79-26,-53 0</inkml:trace>
  <inkml:trace contextRef="#ctx0" brushRef="#br0" timeOffset="21229">25612 6350,'-27'0,"27"26,27 1,26 26,-27-27,-26 0,79 27,-79 0,53 0</inkml:trace>
  <inkml:trace contextRef="#ctx0" brushRef="#br0" timeOffset="21538">26061 6112,'80'0,"-54"0,-26 0,0 26,0 27,0-27,-26 1,26 26,-53-53,53 26,-27-26,27 27,0-27,53 0,0 0,0 0,0 0,0 0,0 0,0 0</inkml:trace>
  <inkml:trace contextRef="#ctx0" brushRef="#br0" timeOffset="21792">26458 6614,'27'0,"26"0,0 0,-27 0,27 0,0-53,0 53,-27 0,27-26</inkml:trace>
  <inkml:trace contextRef="#ctx0" brushRef="#br0" timeOffset="21997">26670 6456,'0'0,"0"26,0 27,0-27,0 1,0 26,0-27,0 1,53 52,-27-79</inkml:trace>
  <inkml:trace contextRef="#ctx0" brushRef="#br0" timeOffset="22440">26961 6376,'53'53,"-53"-26,0-1,26 27,-26-27,0 27,27-53,26 0,-53-26,0-1,26-26,-26 27,0 0,0 78,0-25,0 26,0 0,0 26,0-26,0 0,0 0,0 0,0 26,0-52,-53-1,53 27,-26-53,26-26</inkml:trace>
  <inkml:trace contextRef="#ctx0" brushRef="#br0" timeOffset="22717">27279 6376,'26'0,"0"0,-26 0,0 27,0 26,0 26,0-26,0-27,27-26,26 0,0 0,26 0,-26 0,0 0,-27-53</inkml:trace>
  <inkml:trace contextRef="#ctx0" brushRef="#br0" timeOffset="23329">27596 5794,'0'-53,"106"80,-27-27,1 0,-27 0,-1 0</inkml:trace>
  <inkml:trace contextRef="#ctx0" brushRef="#br0" timeOffset="23548">27755 5635,'0'-26,"0"26,0 53,0-27,0 1,0 26,0 0,0-1,0 1,0 0,53 0</inkml:trace>
  <inkml:trace contextRef="#ctx0" brushRef="#br0" timeOffset="24252">28443 5529,'-27'0,"27"-26,-53 52,53 27,-53 27,53-27,-26 0,26-27,0 27,0 0,26-27,1-26,52 80,-52-80,-1 0</inkml:trace>
  <inkml:trace contextRef="#ctx0" brushRef="#br0" timeOffset="24417">28549 5424,'0'-53,"0"26,0 54</inkml:trace>
  <inkml:trace contextRef="#ctx0" brushRef="#br0" timeOffset="25151">29686 5477,'53'0,"-26"0,-1 0,53 0,-26 0,0 0,0 0,-26 0</inkml:trace>
  <inkml:trace contextRef="#ctx0" brushRef="#br0" timeOffset="25767">30348 5159,'26'0,"-26"27,0 25,53-52,-26 27,52-27,-26 0,-27 0,1 0,26 0,-27 0,-26-27,53-25,-53 25,53 27,-53-53,0 0,0 80,0-1,0 1,0 26,26 26,-26 0,0 1,0-27,0-1,0-25,0 26,-26-53,-27 0,0 0,53-27,-53 27,53-79,0 26,27 53,-27-53,26 53,27 0,0 0</inkml:trace>
  <inkml:trace contextRef="#ctx0" brushRef="#br0" timeOffset="26180">29871 5900,'53'0,"0"0,27 0,26 0,79 0,26 0,54 0,52 0,1 0,-80 0,0 0,-53 0,-105 0,-27 0,-53 26,26-26,-52 0,-1 0</inkml:trace>
  <inkml:trace contextRef="#ctx0" brushRef="#br0" timeOffset="26818">30771 6191,'-26'0,"-54"26,27 54,0-27,-26 0,53 26,-27-26,26-27,27 27,-26-53</inkml:trace>
  <inkml:trace contextRef="#ctx0" brushRef="#br0" timeOffset="27036">30427 6244,'0'0,"27"0,-27 26,52 27,1-26,-53 26,53-27,-53 27,53-27,0 27</inkml:trace>
  <inkml:trace contextRef="#ctx0" brushRef="#br0" timeOffset="27397">31036 6032,'0'0,"0"0,0 27,0 26,0-27,0 0,0 1,0 26,26-27,53-26,1 0,-1 0</inkml:trace>
  <inkml:trace contextRef="#ctx0" brushRef="#br0" timeOffset="27680">31380 6561,'0'-26,"0"-1,26 27,27 0,0 0,26 0,1 0,-1 27,-53-27</inkml:trace>
  <inkml:trace contextRef="#ctx0" brushRef="#br0" timeOffset="27905">31538 6403,'0'0,"0"53,0-1,0-25,0-1,0 27,0-26,0-1</inkml:trace>
  <inkml:trace contextRef="#ctx0" brushRef="#br0" timeOffset="28416">31803 6403,'0'26,"26"-26,-26 53,0-27,0 27,53-26,-53-1,27 27,26-53,-27 0,-26-26,27-1,-27-26,53 0,-53 1,52-1,-52 26,0 27,0 27,0 26,0-1,0 28,0-1,-26 1,26-1,-79 27,79-53,0 0,-27 0,27-1,0-25,-26-27,26 0,0-53</inkml:trace>
  <inkml:trace contextRef="#ctx0" brushRef="#br0" timeOffset="28730">32570 6270,'0'0,"-26"0,26 0,0 27,0 52,0-52,53-27,26 0,0 0,27 0,27-27</inkml:trace>
  <inkml:trace contextRef="#ctx0" brushRef="#br0" timeOffset="28910">33152 5821,'27'0,"-54"26,1-26</inkml:trace>
  <inkml:trace contextRef="#ctx0" brushRef="#br0" timeOffset="29621">31036 6059,'-27'0,"27"-27,-26 27,26-26,-27 26,-26 0,27 0,-27 0,53 26,-53-26,53 27</inkml:trace>
  <inkml:trace contextRef="#ctx0" brushRef="#br0" timeOffset="31143">15372 5953,'0'0,"27"0,-27 53,0 0,0-27,0 1,26-27,54 0,-27 0,26 0,0 0,27-80,-27 80,1-53,-1 53,27-79,-79 79,-1 0,27 0,-27 0,1 0</inkml:trace>
  <inkml:trace contextRef="#ctx0" brushRef="#br0" timeOffset="32171">20320 5688,'0'0,"0"27,0 26,0-27,0 1,53 25,-53-25,26-27,1 0,26 0,0 0,-27 0,27-53,-26 53,-1-26,27 26,0 0,0-53,0 53,0 0,-1-27,-25 27,-27-53,0 80</inkml:trace>
  <inkml:trace contextRef="#ctx0" brushRef="#br0" timeOffset="55716">15610 15584,'0'0,"53"0,-26 0,26 0,26 0,-26 0,0 0,0 0,0 0,-27 0,54 0,-27 0,-1 0,-52-53,27 53,26 0,-27 0,27 0,-26 0,26 0,-27 0,0 0,27 0,0 0,0 0,27 0,-1-27,0 27,27 0,-26 0,-1-53,27 53,-27 0,27 0,-27 0,27-26,-26 26,-1 0,0 0,1-53,-27 53,0 0,26 0,-26 0,0 0,0 0,0 0,26 0,-53 0,1-53,26 53,0 0,-27 0,1 0,26-26,-1 26,1 0,0 0,27 0,-27 0,-27 0,27 0,26 0,-26 0,-26 0,-1 0,27 0,-26 0,-1 0,27 0,-27 53,1-53,26 0,0 0,0 0,-27 0,53 26,-52-26,26 0,0 0,26 0,0 0,-26 0,0 0,0 0,0 0,26 0,-26 53,0-53,0 0,0 0,0 0,0 0,-27 0,27 0,-26 0,-1 0,27 0,0 0,-26 0,-1 26,27-26,-27 0,1 0,26 0,0 0,0 0,0 0,-1 0,54 0,-53 0,27 0,-1 0,0 0,1 0,-1 0,0 0,1 0,-1 0,1 0,25 0,-25 0,-27 0,26 0,-26 0,0 0,53-53,-53 53,0 0,-1 0,-25 0,26 0,-27 27,1-27,26 0,0 26,-27-26,-26 27,53-27,-106 53,27-53</inkml:trace>
  <inkml:trace contextRef="#ctx0" brushRef="#br0" timeOffset="56945">14817 15769,'0'0,"0"53,0-27,26 27,-26 0,0 26,0-26,0-26,0-1,0 27,0-26,0-1,0 27,0 26,0-26,53 0,-53 0,0 27,0-28,27 1,-27 0,0 0,0 27,0-54,52 0,-52 54,0-54,27-26,-27 27</inkml:trace>
  <inkml:trace contextRef="#ctx0" brushRef="#br0" timeOffset="57698">15558 17409,'52'0,"1"0,-26 0,52 0,-26 0,0 0,26 0,1 0,-1 0,1 0,25-53,1 53,53 0,-53 0,0 0,52 0,1-53,-53 53,0 0,0 0,52 0,1 0,-53 0,-27-26,1 26,-1 0,0 0,1 0,-1 0,-26 0,0-53,0 53,0 0,26 0,-52 0,-1 0,27 0,-26 0,-1 0,27 0,-27 0,1 0,-1 0,27 0,-26 0,26-26,-27 26</inkml:trace>
  <inkml:trace contextRef="#ctx0" brushRef="#br0" timeOffset="58235">19447 17171,'53'0,"26"0,-26 0,0 0,0 0,0 0,0 0,26 0,-26 0,0 0,0 0,26 0,1 0,25 0,28 0,-54 0,1 0,-1 0,0 0,1 0,-27 0,-1 0,1 0,-26 0,-1 0,27 0,-26 27,-1-27,-26 26</inkml:trace>
  <inkml:trace contextRef="#ctx0" brushRef="#br0" timeOffset="58633">21273 17224,'79'0,"27"0,0 0,-1 0,54 0,0-53,-53 53,52 0,1-53,-26 53,-28 0,28 0,-54-53,0 53,1 0,-1 0,-26 0,0 0,0 0,-53 0</inkml:trace>
  <inkml:trace contextRef="#ctx0" brushRef="#br0" timeOffset="60442">28840 12171,'0'0,"0"79,0-53,0 1,0 26,0 26,-27 27,27 0,0 0,0-1,0 28,0-27,0-1,0 54,0-53,27 53,-27 26,0-53,0 27,0-53,0 53,0-27,0-26,0 26,0-26,53-27,-53 1,0-1,0-26,0 26,0-26,0-26,0-1,0 53,0-52,0-27,0-53</inkml:trace>
  <inkml:trace contextRef="#ctx0" brushRef="#br0" timeOffset="61424">26564 14102,'0'-53,"27"53,-1 27,27-27,0 0,-27 26,27-26,27 0,26 0,26 0,0 0,27 0,-27 0,53-26,1 26,-1 0,0-53,53 53,-79 0,53-53,-1 53,1 0,26-53,-26 53,-1 0,-25 0,25 0,27-53,-79 53,79 0,-53 0,-26 0,26 0,27-53,-53 53,0 0,-1 0,1 0,0 0,-53 0,-27 0,-26 0,26 0,-52 0,-1 0,-26 0,0 0</inkml:trace>
  <inkml:trace contextRef="#ctx0" brushRef="#br0" timeOffset="65479">28893 13970,'0'0,"0"53,0-27,0 27,0-27,0 27,0-26,0-1,26-26,-26 53,0-26,0-1,26-26,-26 53,0-27,27-26,-27 27,53 26,0-27,-27 27,27-53,-53 27,27-27,-1 26,27-26,-53 53,26-53,1 0,-27 27,79-27,-52 0,-27 26,53-26,0 0,-1 0,28 53,-27-53,0 0,-27 0,27 0,-27 0,1 0,26 0,-53 0,26 0,1 0,-27-53,53 53,-27 0,1-26,26 26,-53-27,26 27,0-53,27 27,-26-27,26 26,-27-26,27 0,-53 1,27 52,-27-53,52 0,-52 26,27 27,-27-53,0 0,0 1,0 25,0-26,0-26,0 26,-27 0,27 0,-26 53,26-53,-26 27,-27-27,26-27,27 54,-79 26,79-53,-27 53,27-26,-26 26,26-53,-53 53,53-27,-26 27,-1-26,-26 26,53-53,-26 53,-1 0,27-27,-53 27,0 0,27-53,-27 53,27-26,-1 26,-26 0,27 0,-1 0,-26 0,27 0,-1 0,1 0,26 0,-53 0,53 53,-26-53,-27 26,26-26,27 27,-26-27,-27 53,26-53,27 26,-26-26,26 27,-53-27,53 53,-53-53,53 26,-26-26,-27 53,26-53,1 0,26 26,-27-26,27 27,-53-27,53 26,-26-26,26 53,-26-53,26 27,0-1,0 27,0-27,0 1,0 26,-53-27,53 1,0 26</inkml:trace>
  <inkml:trace contextRef="#ctx0" brushRef="#br0" timeOffset="66177">28310 14314,'0'53,"-26"-53,26 52,0-25,0-1,0 27,0-53,26 0,27 0,-53-26,53 26,-53-80,0 54,0 0,0-27,-26 26,-27-26,26 53,-25 0,52 27,0 26</inkml:trace>
  <inkml:trace contextRef="#ctx0" brushRef="#br0" timeOffset="67069">32782 13679,'0'-27,"26"27,27 0,27 80,-54-80,-26 26,53-26,-53 26,26-26,-26 53,0 27,-79-54,0 27,-27 27,27-28,-27 1</inkml:trace>
  <inkml:trace contextRef="#ctx0" brushRef="#br0" timeOffset="67579">32729 14552,'53'79,"-53"-52,0 26,0-27,0 27,0 0,26 26,-26-26,53-53,0-26,-26-1,26-26,-27-26,27 0,0-1,-27-26,-26 53,53 53,-53-26,0 26,0 53,0 26,-26-26,26 0,-27 0,27 0,0-27,0 1,27-27</inkml:trace>
  <inkml:trace contextRef="#ctx0" brushRef="#br0" timeOffset="68599">28840 12065,'0'0,"0"53,-27-27,-26 27,27-27,-27-26,53 27,-53-27</inkml:trace>
  <inkml:trace contextRef="#ctx0" brushRef="#br0" timeOffset="68797">28840 12038,'79'0,"-26"0,0 0,0 0,0 0,26 0,-53-26</inkml:trace>
  <inkml:trace contextRef="#ctx0" brushRef="#br0" timeOffset="69349">28813 11033,'0'26,"27"27,-27 27,0-1,0 0,26 1,-26-1,53-52,-27 25,27-52,0 0,-53-26,53-53,-53 26,0-27,0 1,0 0,0-1,0 54,-26 26,26-53,0 79,0 1,0 26,0 26,53-26</inkml:trace>
  <inkml:trace contextRef="#ctx0" brushRef="#br0" timeOffset="70482">29633 13732,'0'-27,"0"54,0 25,0-25,0-1,0 54,0-27,0 0</inkml:trace>
  <inkml:trace contextRef="#ctx0" brushRef="#br0" timeOffset="70878">29475 14181,'0'-26,"26"-27,-26 106,-26 0,26 0,0 0,-27 0,27-27,0 0,0 27,0-53</inkml:trace>
  <inkml:trace contextRef="#ctx0" brushRef="#br0" timeOffset="71096">29713 14234,'0'27,"0"-1,-27 27,27-26,0-1,-53-26,53 53</inkml:trace>
  <inkml:trace contextRef="#ctx0" brushRef="#br0" timeOffset="71383">29766 14340,'26'0,"27"0,0 0,-27 0,27 53,-79 0,-1-53,-26 53,27 0,26-53,53 0,0 0,53 0,-27-27,0 27,1 0,-27-26</inkml:trace>
  <inkml:trace contextRef="#ctx0" brushRef="#br0" timeOffset="72343">30480 13864,'0'-53,"-26"53,-1 0,27 26,0-26,0 27,53-27,-53 26,0 1,0 26,0-27,0 1,0 26,53-53</inkml:trace>
  <inkml:trace contextRef="#ctx0" brushRef="#br0" timeOffset="73264">30877 14128,'0'-52,"0"78,0 0,0 27,0 0,0 27,0-27,0-1,26 1,-26 0</inkml:trace>
  <inkml:trace contextRef="#ctx0" brushRef="#br0" timeOffset="78874">1640 6879,'0'26,"0"27,0 27,0-1,0 0,0-26,0 27,0-54,0 1,53-27,-26 0,26-27,0-26,0-26,-53 52,52-26,-52 27,0 0,0-27,0 26,0-26,0 80,0 26,0 0,27-1,-27-25,53 26,-53 0,79-27,-79 27,53-26,-26 25</inkml:trace>
  <inkml:trace contextRef="#ctx0" brushRef="#br0" timeOffset="79226">2434 7091,'-26'-53,"79"53,0 0,26 0,-26 0,-27 0,-26 26,53 1,-53 25</inkml:trace>
  <inkml:trace contextRef="#ctx0" brushRef="#br0" timeOffset="79362">2514 7382,'52'0,"1"0,0 0,0-53,-26 53,26 0</inkml:trace>
  <inkml:trace contextRef="#ctx0" brushRef="#br0" timeOffset="80000">3889 6588,'-53'-53,"27"0,-27 27,-26 26,26-53,0 53,-26 0,26 0,-27 26,27-26,0 106,27-27,26-26,-53 27,53-28,0 1,26 0,1 27,52-54,-26 27,27-53,25 53,-25-53,-1 0,-26 0</inkml:trace>
  <inkml:trace contextRef="#ctx0" brushRef="#br0" timeOffset="80592">4128 6826,'0'0,"0"-27,-27 27,-26 0,53 27,-79 26,79-27,0 1,0 26,53-27,0-26,0 0,-53-26,26-1,-26-26,0 106,53-53,-53 27,26-27,27 0,0 0,0-27,-53 1,27 26,-27 0,52 0,1 0,-26 0,-1 0,27 0,-26 0,-1 0,27-27,-53 1,53-54</inkml:trace>
  <inkml:trace contextRef="#ctx0" brushRef="#br0" timeOffset="80922">4868 6535,'0'-27,"0"-25,0 25,-26 27,-1 0,27 27,0 25,0-25,27 26,-1 0,-26 26,53-52,-53-1,53 27,-53-27,0 27,-26-26,-27-27,53 26,-80-26,28 53</inkml:trace>
  <inkml:trace contextRef="#ctx0" brushRef="#br0" timeOffset="81200">5080 6270,'26'0,"27"53,-53 0,0 27,0-1,-26 27,26 0,0-1,0-25,0-27,0 0,0 0,0-27,0 27,0-53,0 26</inkml:trace>
  <inkml:trace contextRef="#ctx0" brushRef="#br0" timeOffset="81506">5001 6958,'0'-26,"0"-1,26 27,27 0,0 0,-27 0,1 0,26 0,-27 0,27 0,27 0,-28 0</inkml:trace>
  <inkml:trace contextRef="#ctx0" brushRef="#br0" timeOffset="82011">5530 6905,'-27'0,"-26"0,27 27,-27-27,27 0,26 53,0-53,79 0,-53 0,1 0,26 0,-53 26,26 1,1-27,26 0,-27 0,-26 0,27 0,-27-27,52-26,-52 0,53 53,-53 27,27-27,26 0,-27 0,1 0,26 0,26 0,-79-27,26 27,-26-26,53-27,0 0</inkml:trace>
  <inkml:trace contextRef="#ctx0" brushRef="#br0" timeOffset="82234">6350 6164,'-26'0,"26"-26,-27 26,27 26,0 54,0-1,0 27,27 53,-27 26,0-26,0-53,26-27,-26 0,0-52</inkml:trace>
  <inkml:trace contextRef="#ctx0" brushRef="#br0" timeOffset="82436">6165 6958,'0'-53,"26"27,1 26,26 0,-27 0,1 0,25 0,-25 0</inkml:trace>
  <inkml:trace contextRef="#ctx0" brushRef="#br0" timeOffset="82805">6747 6694,'0'-53,"0"26,0 27,0 53,-27 0,27-26,0-1,0 27,0-27,0 27,0 0,0-26,27-27,-27 26,0 27,-53-53,27 79,-27-79</inkml:trace>
  <inkml:trace contextRef="#ctx0" brushRef="#br0" timeOffset="84965">1667 8387,'0'-26,"0"-1,0 27,53 0,-27 0,27 0,-53 27</inkml:trace>
  <inkml:trace contextRef="#ctx0" brushRef="#br0" timeOffset="85144">1508 8757,'53'0,"-26"-26,-1 26,53-27,-26 27,-26 0,26 0,-27 0,1-52,25 52</inkml:trace>
  <inkml:trace contextRef="#ctx0" brushRef="#br0" timeOffset="85632">2275 8255,'53'0,"0"0,0 0,27 0,-28-53,1 53,-53-80,27 54,-27-1,0-25,-27-1,-26 53,27 0,0 0,-54 26,54 27,-27 26,53-26,0 27,0-1,0-26,0 0,26-27,1-26,26 53,-27-53,27 0,-27 0,27 0,0 0,0 0,27-53,-54 53</inkml:trace>
  <inkml:trace contextRef="#ctx0" brushRef="#br0" timeOffset="86314">2990 7964,'-53'0,"53"-53,-27 53,1 0,-27 26,27 1,26 26,-53-27,53 0,0 27,0 0,26-53,27 27,-26-27,25 0,1 0,-26 53,26-27,-53 54,-27-28,1-25,26 26,-53-27,79-26,27 0,-26-26,26-27,0-26,-1 26,-25 0,-1 53,-26 53,0 0,0-27,53-26,27 0,-54-26,27-54,-26 27,-27 27,52 26,-52 0,53 79,-26-79,26 0,-27 27,27-27</inkml:trace>
  <inkml:trace contextRef="#ctx0" brushRef="#br0" timeOffset="86802">3784 8017,'0'52,"-27"28,27-27,0-27,0 27,27-53,-1 53,27-53,0 0,26 0,-52-26,26-27,-53 26</inkml:trace>
  <inkml:trace contextRef="#ctx0" brushRef="#br0" timeOffset="86974">3863 7937,'0'-53,"0"-26,0 105,-27-26,27 27</inkml:trace>
  <inkml:trace contextRef="#ctx0" brushRef="#br0" timeOffset="87265">4022 7673,'0'-27,"26"27,-26 0,53 53,-53 26,79 54,-79-27,80 26,-27-26,-53 26,53-53,-53 1,0-27,53 26,-53-53,0 1</inkml:trace>
  <inkml:trace contextRef="#ctx0" brushRef="#br0" timeOffset="87560">4180 7858,'27'0,"26"0,-27 53,27 0,-53 0,0-27,0 27,-26-27,-54 27,27-26,-26 26,26-53,53 53,-53-53</inkml:trace>
  <inkml:trace contextRef="#ctx0" brushRef="#br0" timeOffset="87955">4498 8017,'-27'0,"1"0,26 0,-53 52,53-25,0-1,27 27,-1-26,27-27,26 53,1-53,-27 0,0-27,-27 27,-26-79,0 52,0-26,0 27,-26 0,-1 26,-26-53,27 53,-1 0,-26 0,27 0,79-53,0 0,0 0,-27 0</inkml:trace>
  <inkml:trace contextRef="#ctx0" brushRef="#br0" timeOffset="88406">4815 7567,'0'-27,"0"1,0 79,0 26,0 27,0 0,0 0,0-1,0 1,53-26,-26-27,26 0,26-53,0 0,1 0,-1-106,27 0,-27 0,-26-26,-53 26,0 27,0 26,-26 53,-53 0,-1 26,27 27,-26 0,79 0,-27 0,27 0,0-27,0 1,53 25,-26-52,26 27,53-27,-27 0,-26 0,-27 0,-26 0,0-27</inkml:trace>
  <inkml:trace contextRef="#ctx0" brushRef="#br0" timeOffset="88662">4657 7831,'53'-53,"-27"53,1 0,52-26,-26 26,0 0,26 0,-26 0,0 0,-27 0,1 0,-27 26</inkml:trace>
  <inkml:trace contextRef="#ctx0" brushRef="#br0" timeOffset="89463">5741 7884,'53'0,"-26"0,26 0,-53 0,53 27,-53 26,26-27,-26 27,0 0,0-80,0 1,0-27,0 0,0-26,0-1,0 1,0 53,80-27,-28 53,-25 0,26 53,-27-27,-26 27,80 26,-80-26,0 0,0 0,0 0</inkml:trace>
  <inkml:trace contextRef="#ctx0" brushRef="#br0" timeOffset="89689">6482 7567,'0'-27,"0"107,27-27,-27 26,0 27,0-27,53-26,-53 0,0-27,0 27</inkml:trace>
  <inkml:trace contextRef="#ctx0" brushRef="#br0" timeOffset="89899">6350 7858,'26'-27,"1"27,26 0,0 0,-27 0,1 0,26 0,0 0</inkml:trace>
  <inkml:trace contextRef="#ctx0" brushRef="#br0" timeOffset="90147">6906 7673,'0'26,"-27"53,27-26,-79 0,79 0,0 0,0-26,0-1,0 27,53-27,-27-26,1 0</inkml:trace>
  <inkml:trace contextRef="#ctx0" brushRef="#br0" timeOffset="90304">6879 7540,'0'-53,"0"0,0 80,0 52,0-52</inkml:trace>
  <inkml:trace contextRef="#ctx0" brushRef="#br0" timeOffset="90890">7514 7805,'0'-27,"0"-25,-26 25,-1 27,-26-53,27 53,-1 0,-25 0,52 27,0-1,0 1,26-27,-26 79,53-79,-27 0,1 0,-27 26,53-26,-27 0,1 0,26 0,-1 0,1 0,0 0,0 0,27-26,-54-1,27-25,-53-54,53 26,-53-26,0 27,0 26,0 0,0 27,-53 26,27-53,-1 53,-52 26,79 27,0 53,0 0,0 26,26 27,-26-53,53-27,-53 1,0-28,27 1,25-53</inkml:trace>
  <inkml:trace contextRef="#ctx0" brushRef="#br0" timeOffset="91226">8573 7434,'-27'0,"-26"0,0 53,0-53,0 80,27-80,26 53,0 0,79 26,-26-79,53 79,-53-79,-27 53,27 0,-53 0,0-53,-53 79,1-79,-1 27,-27-27,1 0</inkml:trace>
  <inkml:trace contextRef="#ctx0" brushRef="#br0" timeOffset="93962">1667 10080,'-27'0,"27"-26,-52 26,-1 0,53 0,-27 26,27 27,-53-26,53 26,-26-27,26 1,-53 25,0 1,26-53</inkml:trace>
  <inkml:trace contextRef="#ctx0" brushRef="#br0" timeOffset="94181">1244 10133,'0'-26,"52"26,-25 26,-27 27,53-26,-53 26,79-1,-52 1,26 0,-27-26</inkml:trace>
  <inkml:trace contextRef="#ctx0" brushRef="#br0" timeOffset="94518">1032 10609,'0'0,"26"0,1 0,52 0,27 0,79 0,0 0,1 0,-1 0,-26 0,-80 0,-26 0,-27 0,1 0</inkml:trace>
  <inkml:trace contextRef="#ctx0" brushRef="#br0" timeOffset="94937">1429 11006,'0'27,"-53"26,26 0,-26 26,27-26,26-27,-79 27,79-26,0-1</inkml:trace>
  <inkml:trace contextRef="#ctx0" brushRef="#br0" timeOffset="95150">1085 11006,'0'0,"0"53,53 0,-27 0,27 0,-26 0,25-27,-25 1,-1-27,-26 53</inkml:trace>
  <inkml:trace contextRef="#ctx0" brushRef="#br0" timeOffset="95494">1667 10768,'0'53,"0"27,0-54,0 0,0 27,0 0,26-53,27 0,-26 0,26 0,-27 27,1-27</inkml:trace>
  <inkml:trace contextRef="#ctx0" brushRef="#br0" timeOffset="95777">1852 11324,'0'0,"53"0,0 0,26-27,-26 27,-26 0,-1 0,27 0,-53-26</inkml:trace>
  <inkml:trace contextRef="#ctx0" brushRef="#br0" timeOffset="95981">2037 11218,'0'26,"0"27,0-26,0-1,0 27,0-26,0-1,0 27,27-53</inkml:trace>
  <inkml:trace contextRef="#ctx0" brushRef="#br0" timeOffset="96402">2249 11086,'26'0,"-26"53,0 0,0-27,0 0,53 27,-53-26,27-27,-27 53,53-53,-27 0,-26-27,27-26,-27 0,0 1,0-1,0 26,0 27,0 53,0 26,0 1,0-1,0 1,0-1,0 0,0-26,0-26,0 26,-27-53,27 53,-53-53,0 0,53 0</inkml:trace>
  <inkml:trace contextRef="#ctx0" brushRef="#br0" timeOffset="96731">2566 10901,'0'52,"0"1,0-26,53 26,-26-53,-1 26,27 1,-53 26,27-53</inkml:trace>
  <inkml:trace contextRef="#ctx0" brushRef="#br0" timeOffset="96994">3016 10530,'27'-79,"26"79,-53-27,53 27,-1 27,-52 52,0-52</inkml:trace>
  <inkml:trace contextRef="#ctx0" brushRef="#br0" timeOffset="97128">3122 10821,'53'0,"-27"-53,1 53,26 0,-53 27</inkml:trace>
  <inkml:trace contextRef="#ctx0" brushRef="#br0" timeOffset="98305">2566 10953,'0'0,"0"-26,0-27,-26 53,-27 0,53 27,-26-27,26 26</inkml:trace>
  <inkml:trace contextRef="#ctx0" brushRef="#br0" timeOffset="99093">4154 10080,'0'-26,"-53"26,0 0,0 0,0 26,0 1,0 26,53 0,-26 0,26-1,0 1,26-26,27 26,27-53,52 26,-26-26,-27 0,1 0,-27 0</inkml:trace>
  <inkml:trace contextRef="#ctx0" brushRef="#br0" timeOffset="99281">4630 10160,'0'26,"0"1,0 26,0-1,0 28,0-27,0 0,-26 0,26-27</inkml:trace>
  <inkml:trace contextRef="#ctx0" brushRef="#br0" timeOffset="102324">1138 12567,'-53'-53,"26"80,27-1,-79 27,79-26,-53 26,53-27,-53 27,53-26,-79 25,52 1</inkml:trace>
  <inkml:trace contextRef="#ctx0" brushRef="#br0" timeOffset="102550">767 12620,'0'-26,"0"26,0 0,80 26,-54 27,1-26,26 26,-27-27,27 27,-27-27,-26 27,80-53</inkml:trace>
  <inkml:trace contextRef="#ctx0" brushRef="#br0" timeOffset="102911">1323 12197,'0'-26,"0"26,53 26,-53 27,0-27,0 1,0 52,0-52,0-1,79-26,-26 0,0 0,0 0,26 0,-52 0</inkml:trace>
  <inkml:trace contextRef="#ctx0" brushRef="#br0" timeOffset="103232">1508 12779,'80'0,"-28"0,1 0,27 0,-27 0,0 0,-1 0,-25 0</inkml:trace>
  <inkml:trace contextRef="#ctx0" brushRef="#br0" timeOffset="103457">1746 12700,'-53'-53,"53"79,0 27,27 0,-27 0,26-53,-26 79,0-26,53-53,-53 53,27-53</inkml:trace>
  <inkml:trace contextRef="#ctx0" brushRef="#br0" timeOffset="103908">1958 12594,'53'0,"-53"0,0 26,26 27,-26-26,0-1,53 27,-26 0,-1-53,27 0,-53-26,27-27,-27-27,0 27,0 0,0 27,0 79,0 0,0 0,0 26,0 0,0 1,0-1,0-26,0 0,0-27,0 27,0-26,-80-27,27 0</inkml:trace>
  <inkml:trace contextRef="#ctx0" brushRef="#br0" timeOffset="104291">2355 12303,'0'26,"79"-26,-26 27,0-27,-53 26,26-26,-26 53,0 0,-26-53,26 53,0 0,0 0,0-53,53 0,-27 0,1 0,26 26,-27-26,27 0</inkml:trace>
  <inkml:trace contextRef="#ctx0" brushRef="#br0" timeOffset="105896">2752 12885,'0'0,"79"0,0 0,-26-53,0 53,0 0,0 0,-26 0</inkml:trace>
  <inkml:trace contextRef="#ctx0" brushRef="#br0" timeOffset="108183">3889 12118,'0'-27,"-26"27,26 53,-53-26,53 52,-26-53,26 1,-53 26,53-27,-27 27,27-26,-53-27,53 26,-53-26</inkml:trace>
  <inkml:trace contextRef="#ctx0" brushRef="#br0" timeOffset="108415">3519 12276,'0'-26,"26"26,1 0,26 26,0 54,53-27,-80-53,0 79,27-79,-26 0</inkml:trace>
  <inkml:trace contextRef="#ctx0" brushRef="#br0" timeOffset="108789">3413 12753,'0'0,"106"0,-53 0,26 0,1 0,25-53,1 53,-26 0,-1 0,-52 0,-1 0,-26 26</inkml:trace>
  <inkml:trace contextRef="#ctx0" brushRef="#br0" timeOffset="109118">3810 12858,'-53'0,"27"0,-27 0,0 0,26 53,27-26,0 26,27-53,52 53,-26-53,0 0,0 26,26-26</inkml:trace>
  <inkml:trace contextRef="#ctx0" brushRef="#br0" timeOffset="109306">3995 12964,'0'0,"0"53,0 0,0-26,0-1</inkml:trace>
  <inkml:trace contextRef="#ctx0" brushRef="#br0" timeOffset="109576">4471 12620,'27'0,"-27"-26,26 26,1 0,52 0,-52 0,-27 53</inkml:trace>
  <inkml:trace contextRef="#ctx0" brushRef="#br0" timeOffset="109722">4445 12858,'53'0,"-27"0,1 0,26 0,-27 0,1 0</inkml:trace>
  <inkml:trace contextRef="#ctx0" brushRef="#br0" timeOffset="110034">5001 12673,'0'27,"0"-1,0 1,53 52,26-79,-79 26,79-26,-52 0,-27-52,0 25,0 1,-27-27,-26 53,27-27,-1 27,-25 0,-1 0,26 0</inkml:trace>
  <inkml:trace contextRef="#ctx0" brushRef="#br0" timeOffset="112082">4022 12991,'0'-53,"0"79,0 27,0 0,0-53,0 79,0-52,0 26,0-27</inkml:trace>
  <inkml:trace contextRef="#ctx0" brushRef="#br0" timeOffset="115674">1005 14102,'-26'0,"26"26,-53 27,53 0,-26 0,26 27,-53-54,53 0,-27 27,27-26,-26-27</inkml:trace>
  <inkml:trace contextRef="#ctx0" brushRef="#br0" timeOffset="115898">741 14155,'26'0,"-26"26,80 27,-80 0,53 27,0-54,-27 0,0 27,54-26</inkml:trace>
  <inkml:trace contextRef="#ctx0" brushRef="#br0" timeOffset="116334">1217 13890,'-26'-26,"52"26,27 26,0-26,-53 53,26-53,-26 53,0-26,0 52,-53-53,80-26,26 0,0 53,0-53,26 0,-52 0</inkml:trace>
  <inkml:trace contextRef="#ctx0" brushRef="#br0" timeOffset="116701">1482 14419,'0'-52,"26"52,27 0,0-27,-27 27,1 0,26 0,-53 0,53 0</inkml:trace>
  <inkml:trace contextRef="#ctx0" brushRef="#br0" timeOffset="116964">1693 14234,'0'-26,"0"26,0 53,0-27,0 1,0 26,0-27,0 0,0 27,0-26,0-1,53-26</inkml:trace>
  <inkml:trace contextRef="#ctx0" brushRef="#br0" timeOffset="117465">1852 14049,'27'0,"-27"53,0 0,0 0,0-27,0 1,0 26,79-27,-53 27,1-53,26 0,-27 0,-26 0,0-26,0-27,53-27,-53 54,0-1,0 27,0 27,0 26,0 0,0 0,0-1,0 1,0 27,0-27,0 0,0 0,0-1,0-25,0-1,-26 27,-1-53</inkml:trace>
  <inkml:trace contextRef="#ctx0" brushRef="#br0" timeOffset="117842">2223 14023,'-27'0,"54"0,25 0,-25 0,-1 0,-26 26,27-26,-27 27,0-1,-27 53,27-52,0-1,27-26,26 53,-27-53,1 0,26 0,-53-26</inkml:trace>
  <inkml:trace contextRef="#ctx0" brushRef="#br0" timeOffset="119077">2540 14552,'-26'0,"52"0,53 0,-52 0,26 0,-27 0,27 0</inkml:trace>
  <inkml:trace contextRef="#ctx0" brushRef="#br0" timeOffset="119655">2884 14340,'53'-53,"0"53,-27 0,1 0,26 0,0 53,-53-26,0-1,0 27,0-27,0 1,-80 26,80-27,-26-26,26 53,26-53,1 0,52 0,-53 0,1 0,26 0,-53 27,53-27</inkml:trace>
  <inkml:trace contextRef="#ctx0" brushRef="#br0" timeOffset="120698">3651 14076,'0'0,"0"79,-53-26,53 26,-26 1,26-1,0 0,0 1,0-1,26 27,27-53,-26 0,26-27,26-26,-26 53</inkml:trace>
  <inkml:trace contextRef="#ctx0" brushRef="#br0" timeOffset="125085">4154 13864,'0'-53,"0"26,0 54,0 26,0 0,0-27,0 1,0-1,0 27,0-26,0 25,0 1</inkml:trace>
  <inkml:trace contextRef="#ctx0" brushRef="#br0" timeOffset="125663">3916 14367,'26'0,"27"-53,27 53,25 0,28 0,-27 0,-1 0,-25 0,-27 0,0 0,-53 53,0-27</inkml:trace>
  <inkml:trace contextRef="#ctx0" brushRef="#br0" timeOffset="127466">3942 14631,'27'0,"-1"0,-26 0,27 0,-27 53,0 26,0-79,0 27,0-1,0-26,53 53,0-53,-27 0</inkml:trace>
  <inkml:trace contextRef="#ctx0" brushRef="#br0" timeOffset="127756">4419 14605,'-27'0,"1"26,-27-26,26 53,-26 0,53 0,0 26,53-26,0-53,0 0,26 53,-52-53</inkml:trace>
  <inkml:trace contextRef="#ctx0" brushRef="#br0" timeOffset="127973">4577 14790,'0'26,"0"54,27-80,-27 53,26 0</inkml:trace>
  <inkml:trace contextRef="#ctx0" brushRef="#br0" timeOffset="128557">4895 14128,'53'106,"-53"-53,79 27,-79-1,53 27,-53-27,0 1,53-28,-53 1,0 0,-79 0,52-53,1 53,-27-53,26 53,27-27</inkml:trace>
  <inkml:trace contextRef="#ctx0" brushRef="#br0" timeOffset="129367">5292 14367,'53'0,"0"52,-53-25,52-1,-52 54,0-54,0 1,0-1,0 27,-26-53,26 27,0-27,0-53,26 0,-26 0,27-27,-27 1,0 0,0 52,0 54,0 26,0-27,0 0,0 27,0-26,0-1,0 27,53-26,-53-1,0 27,26-26</inkml:trace>
  <inkml:trace contextRef="#ctx0" brushRef="#br0" timeOffset="132503">5874 14499,'26'0,"27"0,-26 0</inkml:trace>
  <inkml:trace contextRef="#ctx0" brushRef="#br0" timeOffset="132674">5900 14763,'27'0,"-1"0,27 0,-26 0,25 0,1 0</inkml:trace>
  <inkml:trace contextRef="#ctx0" brushRef="#br0" timeOffset="135030">5847 14711,'53'0,"-26"0,-1 0,27 0,-26 0,25 0,1 0,27 0,-27 0,0 0,-27 0,27 0,-132 0,26 0</inkml:trace>
  <inkml:trace contextRef="#ctx0" brushRef="#br0" timeOffset="135337">6006 14499,'0'-27,"0"-26,0 27,-53 0,53 52,27 0,-27 1,0 26,26-27,-26 27,0 0,53 0,-53 0,0 0,0 26,0-26,26-26,-26 26,0-27,0 0,0 1,27-27</inkml:trace>
  <inkml:trace contextRef="#ctx0" brushRef="#br0" timeOffset="136613">7144 14076,'0'-53,"0"26,0 27,0 0,0 53,0 0,0 26,0 1,0-27,0 26,0-53</inkml:trace>
  <inkml:trace contextRef="#ctx0" brushRef="#br0" timeOffset="136858">6826 14578,'27'0,"26"-53,0 53,-1-26,28 26,-1 0,1 0,-1 0,27 0,-53 0,-27 0,1 0</inkml:trace>
  <inkml:trace contextRef="#ctx0" brushRef="#br0" timeOffset="137197">6932 14763,'0'0,"0"-26,53 26,0 0,-27 0,27 79,-53-52,0-1,0 27,0-26,-26-27,26 53,-27-53,54 52,26-52,0 0,0 0,0 0,26-26,-26 26</inkml:trace>
  <inkml:trace contextRef="#ctx0" brushRef="#br0" timeOffset="137467">7514 14790,'-26'-27,"-27"27,0 0,26 0,27 27,-52 26,52-27,0 27,0-26,26 26,27-53,-27 26,27-26,0 0,0 0</inkml:trace>
  <inkml:trace contextRef="#ctx0" brushRef="#br0" timeOffset="137826">7938 14393,'0'79,"-27"-26,27 27,0-1,0-26,0 0,0 26,0-26,0-26,0-1,0 27</inkml:trace>
  <inkml:trace contextRef="#ctx0" brushRef="#br0" timeOffset="138277">6615 14367,'-53'0,"53"52,-53-25,26 26,27 53,-53-27,53 0,0-26,0 0,80 27,-1-27,53 26,1-26,-1-53,0 0</inkml:trace>
  <inkml:trace contextRef="#ctx0" brushRef="#br0" timeOffset="139285">7885 14499,'26'0,"-26"26,53-26,-53 80,53-27,-53-27,53 27,-53-27,0 1,0 26,-27 26,-26-26,1 0,-28-27,27-26,-26 80,52-80</inkml:trace>
  <inkml:trace contextRef="#ctx0" brushRef="#br0" timeOffset="139785">8096 13837,'0'0,"0"53,0 0,0-26,0-1,0 1,0 26,0-53,0 52,0-25,0 26,27-53,26 0,-27 0,1 0,25 26,-25-26</inkml:trace>
  <inkml:trace contextRef="#ctx0" brushRef="#br0" timeOffset="140777">8043 13784,'0'-26,"0"26,-79 0,53 0,-1 0,27 26,-79-26,79 106,-27-53,27 0,0-26</inkml:trace>
  <inkml:trace contextRef="#ctx0" brushRef="#br0" timeOffset="141360">8678 14446,'80'0,"-80"0,53 0,26 0,-53 0,-26 0,27 0,-27 79,0-26</inkml:trace>
  <inkml:trace contextRef="#ctx0" brushRef="#br0" timeOffset="141493">8837 14896,'27'-27,"-1"27,27 0</inkml:trace>
  <inkml:trace contextRef="#ctx0" brushRef="#br0" timeOffset="142512">9922 13864,'0'-27,"0"1,26 26,-26-53,0 106,0 0,0 26,0 1,0 25,0 54,-79-79</inkml:trace>
  <inkml:trace contextRef="#ctx0" brushRef="#br0" timeOffset="142812">9499 14525,'0'-26,"26"26,53 0,-26 0,27 0,26 0,-1 0,28-53,-28 53,1 0,-26 0,-27 0,-27 0,-26 0,27 0</inkml:trace>
  <inkml:trace contextRef="#ctx0" brushRef="#br0" timeOffset="143330">9551 14763,'0'80,"0"-27,0-27,0 1,27 26,-27-27,26 27,27-53,0 0,-53 0,27-27,-27-25,53-1,-53 0,0 0,26 53,-26-53,0 106,0-27,0 1,0-1,0 27,0-26,0-1,0 27,0-27,0 1,0 26</inkml:trace>
  <inkml:trace contextRef="#ctx0" brushRef="#br0" timeOffset="143638">10292 14869,'0'-53,"-26"53,-27 0,-26 53,52 0,27-26,0 26,0-27,0 0,0 27,53-53,-27 53,1-53,52 0</inkml:trace>
  <inkml:trace contextRef="#ctx0" brushRef="#br0" timeOffset="143900">10451 14896,'27'0,"-1"0,-26 26,0 1,0-1,0 27,0-27,0 1,0-27,53 0,-27 0,1 0,26 0</inkml:trace>
  <inkml:trace contextRef="#ctx0" brushRef="#br0" timeOffset="146070">1376 15848,'0'-26,"0"52,-53 1,53 26,-53-27,53 27,-26-27,26 1,-53 26,53-27,-53 27,0-26</inkml:trace>
  <inkml:trace contextRef="#ctx0" brushRef="#br0" timeOffset="146291">1032 15954,'0'-26,"26"52,-26 1,27 25,-27 1,79 0,-26-26,0 26,0-27,26-26,-52 53</inkml:trace>
  <inkml:trace contextRef="#ctx0" brushRef="#br0" timeOffset="147839">1720 16192,'26'-53,"54"53,-54 0,1 0,25-26,-25 26,-1 0,27 0,0 0,-53 26</inkml:trace>
  <inkml:trace contextRef="#ctx0" brushRef="#br0" timeOffset="149003">2858 15425,'0'-27,"0"27,0 53,-53 53,53-53,0 26,0 1,0-27,0 0</inkml:trace>
  <inkml:trace contextRef="#ctx0" brushRef="#br0" timeOffset="149235">2566 15954,'0'0,"53"0,0 0,27 0,26-53,-1 53,28 0,-28 0,-25 0,-27 0,-27 0,27 0</inkml:trace>
  <inkml:trace contextRef="#ctx0" brushRef="#br0" timeOffset="149657">2752 16298,'26'0,"27"0,0 0,-53 0,0 53,0 0,-26-53,26 53,-53-53,53 26,0 27,26-53,53 0,1 0,-27 0,0 0,0 0</inkml:trace>
  <inkml:trace contextRef="#ctx0" brushRef="#br0" timeOffset="149923">3440 16219,'0'-27,"-27"27,-26 0,27 0,-27 27,53 26,0-1,0-25,0-1,0 27,53-26,26-27,-26 53,26-53,1 0</inkml:trace>
  <inkml:trace contextRef="#ctx0" brushRef="#br0" timeOffset="150150">3942 15769,'0'26,"0"27,0 27,0-1,0 27,0-27,0 1,0-1,-53 0,0 54,1-80,-54 26,26-53</inkml:trace>
  <inkml:trace contextRef="#ctx0" brushRef="#br0" timeOffset="150894">847 15795,'-80'106,"54"-53,-27 26,0 1,53 26,0-27,0 0,0 1,53-1,26 27,1-27,52-26</inkml:trace>
  <inkml:trace contextRef="#ctx0" brushRef="#br0" timeOffset="152055">4180 15478,'53'0,"-26"0,-27 0,0 79,0-79,0 53,0-53,26 0,27 0,0 0,-26 0,-1 0,27 0,0 0</inkml:trace>
  <inkml:trace contextRef="#ctx0" brushRef="#br0" timeOffset="152672">4577 16113,'27'0,"26"0,-27 0,27 0,26 0,1 0,-27 0,0 0,-27 0</inkml:trace>
  <inkml:trace contextRef="#ctx0" brushRef="#br0" timeOffset="152918">4710 15954,'0'-53,"0"53,0 53,0-26,53-1,-53 27,0-27,0 1,0 26,0-27,0 1</inkml:trace>
  <inkml:trace contextRef="#ctx0" brushRef="#br0" timeOffset="153367">5159 15981,'0'52,"27"-25,-27-1,0 27,0-26,53-27,-53 26,79-26,-26 0,-26 0,-27-79,52-1,-52 28,0-1,0 26,0-26,0 106,0 27,0-1,0 0,27 1,-27-1,0 0,0-26,0 27,0-54,0 1,-53 26,0-53,0 0</inkml:trace>
  <inkml:trace contextRef="#ctx0" brushRef="#br0" timeOffset="153780">5794 15716,'0'26,"27"-26,-1 0,27 53,-53 0,53-26,-53 26,0-27,0 1,-26 25,-27-25,26 26,54-53,-1 0,1 0,26 0,-27 0</inkml:trace>
  <inkml:trace contextRef="#ctx0" brushRef="#br0" timeOffset="154328">6324 16007,'0'-53,"26"53,0 0,27 0,0 0,-26 27,-1-27,-26 52</inkml:trace>
  <inkml:trace contextRef="#ctx0" brushRef="#br0" timeOffset="154485">6376 16324,'53'-52,"27"52,-54 0,1-53,26 53,-27 0</inkml:trace>
  <inkml:trace contextRef="#ctx0" brushRef="#br0" timeOffset="154884">7223 15425,'0'-27,"0"54,0 26,0 26,0 1,0-1,0 0,-26-26</inkml:trace>
  <inkml:trace contextRef="#ctx0" brushRef="#br0" timeOffset="155146">6747 16007,'53'-53,"26"53,-26 0,26 0,27 0,53-26,26 26,27-80,0 80,-54 0,-52 0,-26 0,-28 0,-52 27</inkml:trace>
  <inkml:trace contextRef="#ctx0" brushRef="#br0" timeOffset="155647">7117 16166,'27'0,"26"53,-53-27,0 1,0 52,0-26,0 0,0-27,0 27,0 0,26-53,54 0,-54-26,27-1,-27-26,-26 0,53 0,-53 0,0 1,0 78,0 53,0-26,0 0,0 0,0 0,0 0,0-27,0 1,0 26</inkml:trace>
  <inkml:trace contextRef="#ctx0" brushRef="#br0" timeOffset="155971">8149 16351,'0'-53,"-53"53,-26 0,26 0,27 53,-27-53,53 53,-27-27,27 27,0-26,27-27,26 53,-1-53,1 53,-26-53,26 0,-53 26,26-26</inkml:trace>
  <inkml:trace contextRef="#ctx0" brushRef="#br0" timeOffset="156247">8334 16351,'27'0,"26"0,-53 26,0 1,0-1,0 27,0-26,-27-1,54-26,26 0,0 0,0 0,-1 0</inkml:trace>
  <inkml:trace contextRef="#ctx0" brushRef="#br0" timeOffset="164656">4154 16668,'0'-52,"-53"131,53-53,-53 27,53-26,-26-1,26 27,-53 0,53-27,0 27</inkml:trace>
  <inkml:trace contextRef="#ctx0" brushRef="#br0" timeOffset="164874">4260 16721,'-27'0,"27"0,-79 53,79-26,-53 26,53-27,-79 1,79 25,-53-25</inkml:trace>
  <inkml:trace contextRef="#ctx0" brushRef="#br0" timeOffset="165130">3784 16827,'0'27,"0"-1,-53 1,53 25,-53-25,53 26,0-27,0 27,53-53,0 53,-1-53,1 0,0 0,27 0,-80-26</inkml:trace>
  <inkml:trace contextRef="#ctx0" brushRef="#br0" timeOffset="166261">1799 17462,'-26'-53,"26"0,-27 53,-26 27,53 52,-26-26,26 0,0 0,0 0,0 26,0-26,79 0,-52 26,26-52,-27-1,27-26,-27 53</inkml:trace>
  <inkml:trace contextRef="#ctx0" brushRef="#br0" timeOffset="166794">2328 17542,'-53'0,"53"26,-26 27,26 0,0 26,0-26,0 0,0-26,0 25,53-25,-53 26</inkml:trace>
  <inkml:trace contextRef="#ctx0" brushRef="#br0" timeOffset="166997">2249 17489,'0'-53,"0"53,0 53,0 0,26-27</inkml:trace>
  <inkml:trace contextRef="#ctx0" brushRef="#br0" timeOffset="167288">2646 17859,'0'27,"26"25,-26-25,0-1,0 27,0 0,0-26,53-1,-53-26,27-53,-27 0,53-53,-53 27,0 26,0 27,0-1,0 80</inkml:trace>
  <inkml:trace contextRef="#ctx0" brushRef="#br0" timeOffset="168019">3201 17621,'-26'-53,"-27"53,53 0,-106 79,80-26,26 0,-80 53,80-27,0-26,0-26,0-1,53-26,-26 53,26-53,26 0,27-26,-27-1,-26-52,27 26,-54-53,-26 27,53-1,-53-25,0-1,0 26,0 27,0 53,0-26,-53 26,0 53,53 26,-53 54,53-54,0 27,27-27,-27 1,53-1,0-26,-27-27,0-26,27 0,-26 0,-1 0,-26 0,80-53,-80 0,0-26,0 53,-27-1,1 27,-27 53,53 0,0 0,0 0,53 0,-27-27,1-26,52 53,-26-53,0 0,-27 0</inkml:trace>
  <inkml:trace contextRef="#ctx0" brushRef="#br0" timeOffset="168399">4233 17727,'0'-53,"-53"0,27 53,26-27,0 27,0 27,0 26,26-27,27 27,-26-26,26-27,-53 53,26-53,-26 53,0-27,0-26,-53 26,0-26,0 53</inkml:trace>
  <inkml:trace contextRef="#ctx0" brushRef="#br0" timeOffset="172576">1773 4233,'0'26,"26"-26,1 27,26-27,-1 53,1-53,-26 26,26-26,-27 53,27-53,27 27,-28-27,1 0,0 53,27-53,25 0,-25 0,-1 0,1 26,-1-26,0 0,1 0,-27 53,26-53,0 0,-26 0,27 53,-27-53,0 0,26 53,-53-53,27 26,0-26,0 53,0-53,0 0,26 27,1-27,-1 0,-26 0,26 53,1-53,-1 0,27 0,-27 0,1 0,-1 0,0 0,27 0,-26 0,-1 0,0 0,1 0,26 0,-1 0,28-27,-27 27,26-53,-26 53,26-53,-26 53,26-53,-53 53,27-79,0 79,0-53,-53 53,0-26,0 26,26-53,-52 53,25-53,-25 53,-27-53,53 53,-53-53,26 53,-26-53,53 53,-53-26,27-27,-27 26,0-26,0 27,53-27,-53 26,0 1,0-27,0 27,0-1,0-26,-27 27,27-1,-26-52,26 26,-53 53,53-53,-27 0,27 0,0 27,-53-1,53-52,-26 53,26-1,-27 27,27-79,-79 79,79-27,-79 27,52-26,-52-27,26 53,0-53,27 53,-27-53,26 53,-52-26,26 26,26 0,1 0,-27 0,27 0,-1 0,-26 0,27-53,-1 53,-26 0,27 0,0 0,-27 0,26 0,-26 0,0-27,27 27,-1 0,1 0,-53 0,52 0,-26 0,0-53,27 53,-1 0,-26 0,27 0,0 0,-1 0,-26 0,27 0,-1 0,-26 0,27-26,-1 26,-26 0,27 0,-27 0,0 0,-26 0,26 0,0 0,0 0,0 0,-26 0,26 0,-27 0,1 0,0 0,26 0,-27 0,1 0,0 0,-1 0,1 0,0 0,26 0,-27 0,1 0,0 0,26 0,-27 0,27 53,0-53,0 0,1 0,25 0,-26 26,27-26,-27 0,26 53,-26-53,27 0,-27 27,27-27,26 52,-80-52,54 27,-1-27,-26 53,27-53,-27 26,0-26,53 27,-26-27,-27 53,26-53,27 26,-79-26,52 0,-25 53,25-53,1 0,-27 53,26-53,-26 0,53 26,-26 27,26 0,0-26,-27-27,27 53,0 0,-53-27,53 0,-26 54,26-27,-53-53,53 26,0 27,0 0,27-53,-27 79,26-52,-26 26,0-27,0 1,0-1,0 27,0 0,-26 0</inkml:trace>
  <inkml:trace contextRef="#ctx0" brushRef="#br0" timeOffset="177576">28840 14076,'0'-53,"0"26,0 1,0-27,0 26,0 1,0-27,0 26,0 1,0-27,0 27,0-1,0-26,0 27,0-1,0 1,0-27,53 27,-27-27,27 26,-27 27,1-53,26 53,-27-53,27 27,-26 26,25-80,-25 80,-1-52,27 52,-26-53,26 26,0 27,-53-26,53 26,-53-53,52 53,-52-27,80 27,-27 0,-27-26,1 26,52-53,-53 53,1-26,26 26,-27 0,-26-53,53 53,0 0,0-27,0 27,-27 0,27 0,-26 0,52 0,1 53,-28 0,1 0,-53-27,53 27,-53-26,27-1,-27 27,53-26,-53 25,0 1,26-26,-26-1,0 54,0-54,0 1,27 26,-27-27,0 0,0 27,0-26,0-1,0 27,0-26,0-1,0 27,0 26,0-26,0-26,0-1,0 27,0-26,0-1,-27 27,27-27,-53 27,53-26,-26-1,26 27,-80-53,80 53,-26 0,26 0,-53-27,53 1,-26 26,26-27,-27-26,27 27,-53-27,53 53,-53-27,27 27,-27-27,26-26,27 53,-26-53,-27 27,27-27,26 26,-53-26,26 0,27 53,-26-53,-1 0,27 27,-53-27,27 0,-27 26,27-26,-27 0,26 0,-26 0,27 0,-1 0,-26 0,53-26,-26 26,26-53,-53 53,53-53,-53 53,53-53,-53 53,53-53,-53 53,53-53,-26 53,-27-53,26 53,27-26,-52 26,-28-80,27 27,53 27,-26-27,26 27,-53-27,53 0,-27 53,27-27,-52 27,-1-53,0 53,53-26,-27 26,27-27,0 1,53 26,-26 0</inkml:trace>
  <inkml:trace contextRef="#ctx0" brushRef="#br0" timeOffset="179485">28893 13970,'0'-53,"-27"53,27-27,0 1,0-27,-53 53,53-27,0-25,-26 52,26-80,0 54,0-27,0 26,0 1,0-27,0 27,0-1,0-26,0 27,26-1,-26-26,53 27,-53-27,27 26,-27 1,52-27,-52 27,27-27,-27 26,53 1,0-54,-27 80,27-52,0-1,0 53,0-53,-27 53,27-53,-26 53,-1-53,54 53,-28-27,1 27,27-53,-1 53,53-26,-26 26,27-53,-28 53,-25 0,-1 0,0 0,-26 0,0 0,27 0,-27 0,-27 0,27 0,-27 79,27 1,-26-27,26 0,0 26,26-26,-26 0,0 26,26-26,-26 27,0-28,26 1,-52 27,26-27,-53 0,53 0,-53 26,0-26,53 0,-53 0,0 0,0 26,0-26,-27 26,27-26,0 0,-26 26,26-26,0 0,0 0,0 0,0-26,0-1,-53 27,53-27,0 1,-27 26,27-27,-79 27,53-26,-27 26,26-27,1 0,-27-26,26 80,-26-80,27 53,-1-53,-25 53,25-53,-26 26,27-26,-1 27,-26-27,27 52,-27-52,0 27,27-27,-27 0,26 0,1 53,-27-53,0 0,0 0,0 0,0 0,-26 0,26 0,0 0,0 0,0 0,0 0,0 0,0 0,27 0,-27 0,27-27,-1 27,-52-53,52 1,27-1,-53 26,53 1,-53 26,53-80,-52 80,52-26,-53 26,0 0,53-27,-53 27,0-52,0 25,-26-52,79 52,-53 1,53-27,-53 26,-27-52,27 53,27-27,-53 53,79-27,-27 27,27-26,-26 26,26-53,-80 79</inkml:trace>
  <inkml:trace contextRef="#ctx0" brushRef="#br0" timeOffset="181821">28945 14261,'0'-27,"-26"1,26-27,-26 26,26-52,0 53,-53-54,53 54,0-27,0 0,-27-26,27 26,0 0,0 0,0 0,0 26,0 1,0-27,0 27,0-1,53-52,-53 52,27-26,-27 0,52-26,-52 53,53-27,-53 26,80 1,-80-27,79 53,-79-53,53 53,-53-53,26 53,-26-53,53 0,-53 27,27-54,-27 1,79 53,-52 26,-27-27,53 27,-27-53,53 27,-26-54,0 54,53-27,-79 53,-1-26,27 26,-27-53,27 53,-53-27,53 27,-53-26,27 26,26-53,-27 53,1 0,25-27,-25 27,-1 0,27 0,-26 0,-1-53,27 53,-26 0,-1 0,27 0,-27 0,1 0,26 27,-27-27,1 26,26-26,-27 53,27-53,26 80,1-54,26 27,-27 0,0-27,27 27,-26 0,25 27,-52-28,0 1,0 53,0-53,-27 0,27 26,-26-26,-27 0,79 27,-79-1,53-26,0 0,-53 0,53 26,-53-26,26 0,-26 0,0-27,53 1,-53 26,0-27,0 1,0 26,0-27,0 53,27-52,-27 26,0-27,0 1,0 26,0-27,0 1,-53 25,53-25,-27 26,27-27,-26 1,26 26,-53-27,53 1,0 25,-26-25,26 26,0-27,-53 1,53 26,-53-27,53 1,-53 26,0-27,26 27,27-27,-79 27,79-26,-53 26,0 0,-26-1,52-52,1 27,-27-27,27 26,-1-26,-26 53,27-53,-27 27,26 26,-26-53,1 26,25-26,1 0,-27 80,26-80,-26 0,27 0,-1 0,1 0,-27 0,27 0,-1 0,-26 0,27-27,-1 27,-26 0,0-53,1 53,-28 0,27-53,0 53,0-26,1 26,-28 0,27-53,0 53,0-27,27 27,-1-53,-25 53,25-26,-52-53,79 52,-53 1,26-54,-26 27,1 1,-1 25,-27-26,54 0,26 27,-53-27,53 26,-27-26,-26 1,1 25,25 27,-26 0,27-53,-1 53,-26-26,27-27,52 53,-26 53</inkml:trace>
  <inkml:trace contextRef="#ctx0" brushRef="#br0" timeOffset="183981">28919 13758,'0'-26,"-26"26,26-27,-27 27,27-26,-53 26,53-53,-26 53,-1-27,-26 27,53-53,-53 53,27 0,26-26,-53 26,27 0,-1-27,-26 27,27 0,-1 0,-26 0,53 0,-26 27,26 52,-53-26,53 0,-26 0,26 0,0 0,0 0,0 26,0 1,0-28,0-25,52 26,-52 0,27-53,-27 26,26-26,27 27,0-27,-26 0,26 53,-1-53,-25 0,52 0,-52 0,-1 0,1 0,26 0,-27 0,-26 0,27 0,25-53,-52 0,27 53,-27-53,0 0,0 0,0 27,-53 26,53-53,0 106</inkml:trace>
  <inkml:trace contextRef="#ctx0" brushRef="#br0" timeOffset="185766">28893 13758,'0'-26,"-27"26,27-53,0 26,-26-26,26 0,-53 53,53-26,-27 26,27-27,-26 27,26-52,-53 52,53-27,-27 27,27-26,-26 26,26-27,-27 27,27-53,-52 53,52-26,-27 26,1 0,26-27,-53 27,0 0,0 0,53-53,-53 53,0 0,-26 0,52 0,1 27,-27-1,26 54,-52-1,26-26,53 0,-79-27,79 1,0 26,-27-27,27 1,0 52,0-26,0 0,0 0,0 0,0 26,0-26,0 0,0 0,0 0,0-27,0 1,0 26,0-27,0 0,0 1,0 26,53-27,-53 54,27-80,-27 79,26-79,-26 53,79-53,-79 26,27-26,-27 27,53-27,0 0,-53 53,79-53,-52 0,-1 0,1 0,25 0,-25 0,-1 0,27 0,-26 0,-1 0,27-27,0 27,-53-26,26 26,-26-27,53 27,-53-52,27 52,-27-27,26 27,-26-26,53 26,-53-53,27 53,-1-27,27-26,-53 27,53 26,-53-27,26 27,-26-53,53 53,-53-79,27 53,-27-1,0-26,0 27,-53-27,53 26,0 1,0-27,-27 53,27-26,-52-1,52 54,0-1</inkml:trace>
  <inkml:trace contextRef="#ctx0" brushRef="#br0" timeOffset="187859">28945 14234,'0'-26,"0"-1,0-26,0 1,0 52,0-53,0 0,-52 53,52-53,-27-27,27 27,0 1,0-1,0 0,-53 26,53 1,0-27,0 26,0 1,0-27,-26 27,26-1,-27 27,27-53,0 27,-53 26,53-27,0-26,-26 53,26-26,0-1,-27 27,27-26,-53 26,53-53,-26 53,26-26,-26 26,-27-53,26 0,-26 53,27-27,-27 27,0-53,27 53,-27 0,53-26,-27 26,-26 0,53-26,-79 26,52 0,1 0,-53 0,26 0,0 0,0 0,0 0,26 0,1 0,-27 0,0 52,0 1,53-26,-79 26,79-27,-27 27,27 0,-53 0,53 0,-26 26,26-26,0 0,-53 0,53 0,0 26,0 1,-26-1,26 0,0 1,-53-1,53 1,0-1,0 0,0 1,0-27,0-1,0-25,0 26,26-27,-26 1,0 26,27-27,-27 27,26-26,-26-1,79-26,-52 79,26-79,-27 53,27 0,0-53,-53 53,53-53,-53 53,27-53,-27 26,52-26,-52 27,27-27,-27 53,26-53,27 0,-53 26,80-26,-54 0,1 0,-1 0,27 0,-27 27,27-27,-26 0,-1 0,1 0,26 53,-27-53,27 0,0 0,-27 0,1 0,26 0,0 0,-53 0,53 0,-1-53,28 26,-54-26,27 0,27-52,-80 78,53-26,-53-26,26 52,-26 1,0-53,0 52,0 1,0-27,0 79,0-26</inkml:trace>
  <inkml:trace contextRef="#ctx0" brushRef="#br0" timeOffset="190145">28919 14314,'0'0,"0"-53,0 26,0 1,0-27,0-26,0 26,0 26,0-26,0 0,0 53,0-53,0 27,-26 26,26-53,-53 0,53 27,-27-27,27 26,0 1,-53-27,53 26,0-52,0 53,-26-27,26 26,-53-26,53 0,-27 53,27-53,-26 53,26-52,-53 52,53-53,-26-27,26 54,-53 26,53-27,-27-26,1 27,-27 26,53-26,-53 26,53-53,-53 53,0-27,0 27,27 0,26-53,-27 53,-26 0,27-26,-27 26,0 0,27 0,-1 0,-26 0,27 0,-1 0,1 0,-54 0,54 0,0 0,-27 0,26 0,1 0,-27 0,0 0,26 0,1 0,-53 26,52-26,1 27,-27-27,26 53,-26-53,27 79,-1-79,27 53,-79-53,79 79,-53-52,53 26,-26-27,26 1,-53 52,53-53,0 27,-27 27,27-27,-53 0,53-1,-26 1,26 0,0-26,-79 52,79-26,0 0,0 0,-27 0,27 26,0-26,0 0,0 0,0 0,-53 26,53 1,0-1,0-26,0 0,0 0,0 26,0-26,27 0,-27-27,26 27,-26-26,53 26,-53-27,26 1,-26 25,53-25,-53-1,53-26,-53 80,53-80,-26 53,26-53,-27 53,27-53,-27 53,27-53,0 52,-26-52,-27 53,53-53,-53 27,53-27,-53 53,79-53,-26 26,-27-26,27 0,-26 0,-1 0,27 0,0 0,0 0,0 0,0 0,0 0,26 0,-26 0,-27 0,1 0,26 0,-27 0,1 0,26 0,-27 0,27-53,-27 53,1-26,26 26,-53-53,26 53,-26-53,27 53,-27-53,53 27,-53-27,0-27,26 80,-26-26,53-1,-27-26,-26 27,27 26,-27-26,53-54,-27 54,54-54,-54 54,-26-1,27 27,-27 0</inkml:trace>
  <inkml:trace contextRef="#ctx0" brushRef="#br0" timeOffset="194884">19315 8466,'26'-53,"1"53,25 0,28 0,26 0,52 0,-25 0,25 0,1-52,-53 52,0 0,0 0,26 0,-53-53,-26 53,0 0,0-27,-26 27,25 0,-52-26,53 26,-26 0,-27 53</inkml:trace>
  <inkml:trace contextRef="#ctx0" brushRef="#br0" timeOffset="196527">24818 7726,'0'-53,"0"26,0 1,26 26,1 0,26 26,-27 27,54 53,-54-27,27-26,-27 27,27-28,-26-25,26-27,-53 53,26-53,-26-27,0 1,27-1,-27-52,0 26,0 0,0 0,0 0,0-26,53 53,-53-1,26 27,-26 0,0 27,53-27</inkml:trace>
  <inkml:trace contextRef="#ctx0" brushRef="#br0" timeOffset="196789">25956 7778,'26'0,"1"0,52 27,-79 52,0-52</inkml:trace>
  <inkml:trace contextRef="#ctx0" brushRef="#br0" timeOffset="196954">25982 8096,'53'0,"-27"0,27 0,0 0,-26 0,-1 0,27 0</inkml:trace>
  <inkml:trace contextRef="#ctx0" brushRef="#br0" timeOffset="197346">26988 7620,'0'-27,"0"-26,-27 0,1 53,-1 0,-26 0,0 0,27 0,-27 27,26-1,27 27,-52 27,52-27,0-1,26 1,0 27,54-54,-27 27,0-53,0 27,52-27,-25 0,-1 0,1 0</inkml:trace>
  <inkml:trace contextRef="#ctx0" brushRef="#br0" timeOffset="197947">27543 7726,'0'0,"-53"0,27 0,-27 26,26 0,27 27,-79-53,79 53,0-26,26-27,1 0,-1 0,54 0,-54-53,-26 53,27 0,-27 53,53-53,0 0,-27 0,27-27,-53-26,26 53,1 0,-27 0,53 0,0 0,-27 53,1-53,52 0,-79 0,53-53</inkml:trace>
  <inkml:trace contextRef="#ctx0" brushRef="#br0" timeOffset="198304">28390 7408,'0'-53,"-27"53,-52 0,53 0,-27 27,53 25,-27-25,27 26,0 26,0-26,0-26,0 26,53-53,-53 52,79-52,-52 27,-27 26,-27-53,-25 26,25-26,27 27,-53-27</inkml:trace>
  <inkml:trace contextRef="#ctx0" brushRef="#br0" timeOffset="198588">28522 7302,'53'-26,"-27"26,-26-53,27 53,-27 53,0-27,0 27,0 26,0 1,0-1,0 1,0 25,0-25,0-27,0 0,0 0,0-27,0 27,0-53</inkml:trace>
  <inkml:trace contextRef="#ctx0" brushRef="#br0" timeOffset="198798">28496 7858,'-53'0,"53"-27,26 1,27 26,0 0,0 0,0 0,-27 0,1 0,26 0</inkml:trace>
  <inkml:trace contextRef="#ctx0" brushRef="#br0" timeOffset="199393">28919 7778,'26'-79,"-26"79,-26 0,-27 0,27 0,-1 0,27 27,-53-27,53 26,0 0,27-26,26 0,-27 0,1 0,52 0,-53 0,1 53,26-53,-53 27,53-27,-27 0,27 0,0-53,-27 0,-26 27,53 26,-26 0,-1 0,54 0,-27 0,-27 0,0 0,27 0,-26 0,-27 0,26 0,-26 26,80-26,-80 53,53-53</inkml:trace>
  <inkml:trace contextRef="#ctx0" brushRef="#br0" timeOffset="199662">29951 7223,'79'0,"-79"26,0 1,0 52,0-26,0 26,0 1,0-1,0 1,0-1,0 0,-26-26,26 27,0-54</inkml:trace>
  <inkml:trace contextRef="#ctx0" brushRef="#br0" timeOffset="199843">29898 7752,'0'-53,"0"53,53 0,-27 0,1 0,26 0,0 27,0-27</inkml:trace>
  <inkml:trace contextRef="#ctx0" brushRef="#br0" timeOffset="201553">23019 8652,'0'0,"0"26,0 27,0 26,0-26,0 0,53 0,-53-26,26-27,-26 26,53-26,0 0,-27 0,-26-26,0-1,0-26,53 27,-26 26,-27 0,53 0,-53 26,53-26,26 53,-53-106,-26 0,0-53,0 27,0 0,-52 26,52 0,-27 0,27 26,0 27,0 53,0-26,53 26,0-53</inkml:trace>
  <inkml:trace contextRef="#ctx0" brushRef="#br0" timeOffset="201823">23865 8652,'0'52,"0"1,0 0,0 0,0 0,53-53,-26 0,26 0,0-53,-53 0</inkml:trace>
  <inkml:trace contextRef="#ctx0" brushRef="#br0" timeOffset="201979">24024 8361,'0'-27,"0"-26,27 80,-27 26,0-1</inkml:trace>
  <inkml:trace contextRef="#ctx0" brushRef="#br0" timeOffset="202578">24209 8969,'27'27,"52"-27,-52 0,26 0,-27 0,27-106,-27 79,27-26,-53-53,53 27,-53 0,0-1,0 54,0-53,0 79,-53 0,53 52,-53-25,53-1,0 80,0-26,0-1,0 0,0-26,0 0,27 0,-1-26,27-27,27-27,-80-26,26 0,-26-26,0-1,53 1,-53 0,0-1,0 1,0 53,0 26,0-53,-53 53,27 0,26 53,0-1,0 1,0 27,0-27,0 0,0-1,0 1,26 27,-26-54,27 1,-27 26,26-53</inkml:trace>
  <inkml:trace contextRef="#ctx0" brushRef="#br0" timeOffset="203860">25691 8440,'0'-27,"0"-52,0 106,-26 78,26 1,0 0,0 26,0-26,0-26,26-28,-26 1,0-26,27-27,25-27,-52-26,27 1,-27-1,53 0,-27 26,27 27,0 0,0 106,-53-79,79 25,-79-25,0 26,-79 0,53-53,-1 0,-26 0,0 0,27-53,26 53,26 0,-26 26,53-26,-26 0,-1 0,27 0,53 0,0-26,26-27,-53-26,-26 26,27 0,-80 0,0 26,-27 27,1 0,-1 0,-26 27,53 26,0 0,0 0,0-1,53-52,0 27,0-27,0 0,-27 0,27 53,-26-53,-1 0</inkml:trace>
  <inkml:trace contextRef="#ctx0" brushRef="#br0" timeOffset="204754">27358 8413,'0'-52,"0"-1,-27 53,27-27,0-26,0 27,-26-54,26 54,0 79,0 26,-53 27,53 26,-53 27,53-27,0-26,0-26,0-1,0 0,0-52,0-1,0 27,0-53,106 0,-53 0</inkml:trace>
  <inkml:trace contextRef="#ctx0" brushRef="#br0" timeOffset="205264">27808 8413,'0'-52,"53"52,-53 52,0 28,0 26,0 52,0-52,0-26,0-27,0-1,0 1,0-26,26-27,-26-27,53-52,0 26,-27 27,54 26,-80 53,26-1,27 1,0 27,0-54,26 27,-52-53,-1 0,27 0,-26 0,-1-26,-26-1,0-26,0 0,0 27,-26 26,-1-27,-26 27,53 0,0 53,0 0,80-26,-27 26,26-53,-26 26,0-26,-27 0</inkml:trace>
  <inkml:trace contextRef="#ctx0" brushRef="#br0" timeOffset="205568">26961 8281,'27'0,"-1"0,27 0,26 0,-26 0,27 0,-1 0,0 0,1 53,-1-53,0 27,1-27,-27 79,0-79</inkml:trace>
  <inkml:trace contextRef="#ctx0" brushRef="#br0" timeOffset="206569">27649 8361,'53'0,"0"-53,0 53,0 26,-27 53,53-52,1-27,-1 0,27 0,-27 0,27 0,0 0,-27 0</inkml:trace>
  <inkml:trace contextRef="#ctx0" brushRef="#br0" timeOffset="207334">29607 8413,'-27'0,"-25"-26,-1 26,0 0,26 0,-26 0,27 53,-54 0,80-27,0 27,0 0,53 0,0 0,0-27,53-26,-27 53,1-53,-1 0,-26 0,0-26,-53-1,26 1,-26-27,0 27,0-1,0-26,0 0,0 27,0 26,0 26,27 27,-27-26,0 26,0-27,53 27,-53-27,0 27,0-26,26-27</inkml:trace>
  <inkml:trace contextRef="#ctx0" brushRef="#br0" timeOffset="207529">30136 8069,'0'-52,"0"78,0 53,0-52</inkml:trace>
  <inkml:trace contextRef="#ctx0" brushRef="#br0" timeOffset="207844">30374 8546,'0'26,"27"27,-27-26,0-1,0 27,0-27,0 27,0-53,0-26,0-1,0-26,0-26,0 53,0-1,53 27,-53-53,26 53,0 0,-26 27,80-27,-80 26,53-26</inkml:trace>
  <inkml:trace contextRef="#ctx0" brushRef="#br0" timeOffset="208518">30903 8334,'0'-53,"0"27,0 26,-53 0,27 0,-80 79,106-26,-53 0,53 26,0 1,0-1,0 0,0-52,53-27,53 53,-27-53,1 0,-1-53,0 0,-26-53,27-26,-27 26,0-26,-53 26,0 0,0 27,0 52,0 1,0 26,-80 53,80 52,-53 107,53-80,0 27,0-53,27-27,-27 1,53-27,-27-27,54-26,-28 0,1 0,0 0,0-53,-53 0,53 0,-53-52,0 52,0 26,0 27,0-26,-26 26,-27 26,53 27,0 0,0 26,0-26,0-26,0-1,0 27,53-53,-27 27,27-27</inkml:trace>
  <inkml:trace contextRef="#ctx0" brushRef="#br0" timeOffset="208864">32173 8361,'-26'0,"-27"0,53 26,-53 0,27 27,-27-26,53 26,-53-27,53 27,0 0,0-27,53-26,0 53,-27-53,-26 53,53-53,-53 27,0-1,-53-26,-53 53,27-53</inkml:trace>
  <inkml:trace contextRef="#ctx0" brushRef="#br0" timeOffset="209633">30268 8519,'0'-26,"0"26,0 0,0 53,0-27,0 27</inkml:trace>
  <inkml:trace contextRef="#ctx0" brushRef="#br0" timeOffset="213896">20849 9472,'0'-27,"0"27,0 53,0-26,0-1,0 1,0 26,27-27,-27 27,53-27,26 27,-53-53,27 0,-26 0,-27-26,0-1,53-26,-53 27,0 0,26 26,27 0,0 79,0-79,0 26,26-26,-52 0,-1 0,-26 0,0-26,0-27,0 0,0 0,0 0,-79 0,79 27,-53 26,53-53,0 79,26-26,54 0</inkml:trace>
  <inkml:trace contextRef="#ctx0" brushRef="#br0" timeOffset="214210">22013 9419,'0'26,"-53"-26,27 80,-27-54,27 1,26 26,0-27,0 0,0 27,0-26,26-27,1 26,25-26,-25 0,-1 0,27 0,-53 0,27-26,-27-27</inkml:trace>
  <inkml:trace contextRef="#ctx0" brushRef="#br0" timeOffset="214390">22093 9154,'0'-26,"0"-27,0 26,0 54,0 52,0-26</inkml:trace>
  <inkml:trace contextRef="#ctx0" brushRef="#br0" timeOffset="214653">22251 9313,'27'0,"26"0,-53 0,0 53,0 0,0 26,0 1,0-27,0-1,0-25,0 26,0-27,0 27</inkml:trace>
  <inkml:trace contextRef="#ctx0" brushRef="#br0" timeOffset="214989">22648 9366,'0'-53,"0"79,0 27,0 27,0-1,0 1,0 25,0-25,0-27,0 0,27-53,-27 26,26-26,-26 0,80-53,-80 27,53-54,-53 54,26 26,27 26,-53 27,0-26,26-1,-26 27</inkml:trace>
  <inkml:trace contextRef="#ctx0" brushRef="#br0" timeOffset="215260">22199 9551,'0'-53,"-27"53,27 0,53 0,-27 0,27 0,27 0,26 0,-53 0,-1 0,-25 0</inkml:trace>
  <inkml:trace contextRef="#ctx0" brushRef="#br0" timeOffset="216339">22675 9525,'-27'0,"27"-27,0 27,27 0,26 0,0 0,26 0,0 0,1 0,-27 0,-27 0</inkml:trace>
  <inkml:trace contextRef="#ctx0" brushRef="#br0" timeOffset="217413">24209 9631,'0'-27,"0"1,-26 26,-53 0,52 0,1 0,-27 0,26 26,1-26,26 27,-80-27,80 52,-26 1,26 0,0 27,79-27,1-1,-54-52,27 0,-26 0,25 0,1 0,27 0,-1 0,1-26,-1-27,0 0,-52 0,-27 27,79-1,-79-52,0 53,-53 26,27 0,-1 0,-26 0,27 26,-27 0,53 27,0 0,0 0,0 0,26-53,27 0,-26 0,-1 0,27 0,0 53,-26-53,25 0,-25 0,-1 0,-26-53,53 53,-53-26,53 26,-26 0,-1 0,54 26,-28-26,-25 27,26-27,-27 0,27-53,-53 0</inkml:trace>
  <inkml:trace contextRef="#ctx0" brushRef="#br0" timeOffset="218319">25479 9234,'-26'0,"-27"53,53-1,-53 28,53-1,0 1,0-1,0-26,27 0,-27-27,52 27,1-26,-26-27,-1 53,27-53,-26 0,-1 0,-26-27,0-26,-26 27,26-1,-27-26,27 53,27 27,26 26,-27 0,27 0,-53-1,26-25,-26-1,53-26,0-53,0 1,-26 52,-1-53,53 53,-79 0,27 0,-1 0,27-27,-53-26,27 0,26 53,-27 0,-26 27,27-27,-27 53,53-53,-53 79,0-26,0-27,0 27,-27-26,27-1,-26-26,26-26,0-54,0 1,0-27,0 27,0 26,0 0,53 53,-53-53,26 53,27 80,-53-54</inkml:trace>
  <inkml:trace contextRef="#ctx0" brushRef="#br0" timeOffset="218674">25109 9498,'0'-26,"-53"26,80 0,25 0,28 0,-1 26,1-26,-1 0,0 27,27-27,-53 0</inkml:trace>
  <inkml:trace contextRef="#ctx0" brushRef="#br0" timeOffset="219677">25691 9763,'0'26,"27"-26,52 0,-53-53,27 53,-26-53,-27 1,0-1,0 53,-27 0,-52 0,52 0,1 0,-27 0,53 0,-26 0,26 53,0-1,26 28,27-27</inkml:trace>
  <inkml:trace contextRef="#ctx0" brushRef="#br0" timeOffset="220381">26882 9525,'0'-27,"0"27,-53 0,-27 0,1 0,26 27,27-27,-27 79,53-52,0-1,0 27,0-27,53 27,0-26,-1-27,1 53,0-53,0 53,-53-27,27-26,-27 26,-27 27,1-53,-27 27,26-27,-26 79</inkml:trace>
  <inkml:trace contextRef="#ctx0" brushRef="#br0" timeOffset="221487">27808 9842,'0'-53,"0"27,0 26,0-53,-53 53,0-53,26 53,27 0,0 53,0-27,53 27,-53-26,0-1,27 27,26 0,26-53,-52 0,-1 0,27-26,-53-1,53-52,-53-1,53 1,-53 0,0 26,0 0,0 26,-27 27,-26 0,27 0,26 0,-53 0,53 53,-53-53,53 27,27-27,-27 26,26-26,-26 53,0 0,53 0,-53 0,0 0,0 0,0 0,0-27,0 27,26-53,1 53,52-53,-26 0</inkml:trace>
  <inkml:trace contextRef="#ctx0" brushRef="#br0" timeOffset="222189">28443 9816,'0'-53,"-27"53,1 0,-1 0,27 26,0 1,0-1,27-26,26 0,0-79,-53 52,0-26,26 53,27 53,0-53,-27 0,27 0,0 0,27 0,-54-26,-26-1,53-25,-53-1,0 0,0 0,26 53,1 0,26 0,-53-27,0-26,-27 53,1 0,-1 0,27 0,0 53,0 27,0 26,27 26,-27-26,0-27,53 0,-53-26,0 0,0-26,0-27,0 53,-53-53,0 0,27 0,-1 0,27-53</inkml:trace>
  <inkml:trace contextRef="#ctx0" brushRef="#br0" timeOffset="223050">29660 9313,'0'-26,"0"26,53 52,-27-25,27-27,-53 53,53-53,-27 0,-26-27,27-26,-27 27,0 0,0-27,0 106,0-1,0 28,53-1,-53 1,53-1,-53 0,53-26,-53-26,0-1,0-26,-53 53,26-53,1 0,-27 0,0 0</inkml:trace>
  <inkml:trace contextRef="#ctx0" brushRef="#br0" timeOffset="223321">30189 9657,'53'0,"0"0,-27 0,27 0,0 0,0 0,-27 0,27 0</inkml:trace>
  <inkml:trace contextRef="#ctx0" brushRef="#br0" timeOffset="223771">30798 9604,'52'-53,"-52"0,0 27,-52 26,52-27,-80 27,54 0,-1 0,-26 0,53 27,-26-27,26 53,0 0,26-53,-26 26,80-26,-27 0,-27 0,1 0,-27-53,79 53,-79-26,26 26,27 26,-26 27,26 0,-27-53</inkml:trace>
  <inkml:trace contextRef="#ctx0" brushRef="#br0" timeOffset="224011">31406 9445,'27'0,"-54"27,1-1,-27 1,26 26,-26 0,27-1,26 1,-53-26,53 26</inkml:trace>
  <inkml:trace contextRef="#ctx0" brushRef="#br0" timeOffset="224221">31194 9392,'27'0,"-1"53,27-53,-53 27,53-27,0 53,0 0,-27-27</inkml:trace>
  <inkml:trace contextRef="#ctx0" brushRef="#br0" timeOffset="224665">31856 9419,'0'53,"0"-27,0 1,0 26,0 0,79-53,-52 0,26 0,0 0,-27 0,27-27,-53-52,26 79,-26-27,0 27,-53 0,53 0,-26 53,26 0,0 0,0 26,0 1,0-1,0-52,0-1,0 27,-26-53,-27 0,0 0,26-53,-26 0,53 0</inkml:trace>
  <inkml:trace contextRef="#ctx0" brushRef="#br0" timeOffset="224859">31803 9260,'0'0,"0"0</inkml:trace>
  <inkml:trace contextRef="#ctx0" brushRef="#br0" timeOffset="225046">32411 9604,'80'0,"-54"-53,-26 53,-26 0</inkml:trace>
  <inkml:trace contextRef="#ctx0" brushRef="#br1" timeOffset="238578">29316 14023,'-27'0,"27"-27,0 1,0-1,-53 27,53-53,0 27,-26-27,26 26,-53-25,53 25,0-26,0 27,-26 26,26-27,0 1,-27 26,27-53,-53 53,53-27,0 1,-26 26,26-53,-27 53,-26-26,27 26,-27-53,27 53,-1 0,1 0,-27 0,53-27,-27 27,1 0,-27 0,26 0,1 0,-27 0,27 0,-1 27,-26-1,53 1,-26-27,26 53,0-27,-27-26,27 26,0 27,0-26,0-1,0-26,0 27,27 26,-27-27,53-26,-53 53,26-27,-26 1,27-27,-27 53,53-53,-53 26,26-26,-26 27,26 26,-26-27,53-26,-53 27,0 26,27-53,-27 26,26-26,27 0,-53 26,27-26,-1 0,27 0,-26 0,-1 0,-26 0,53 0,26-52,-52 25,26-26,0 27,-27-27,-26 26,0-26,53 27,-53-27,0 27,0-1,0 54</inkml:trace>
  <inkml:trace contextRef="#ctx0" brushRef="#br1" timeOffset="240707">29289 13970,'0'-53,"0"26,0 1,0-27,0 26,0-25,0 25,0-52,0 26,0 0,0 0,0 0,0-26,-53 79,53-53,0 26,-26 27,26-53,-26 0,26 1,-53 25,26-52,27 52,-53 27,53-53,-26 53,26-53,-27 53,27-52,-53 52,53-27,-26 27,0-26,-54 26,54-53,-27 53,0 0,26 0,1 0,-1 0,-25 0,25 0,27 0,-53 0,0 0,27 53,-1-53,-26 26,1 27,-1-27,53 27,-27-53,27 27,0-1,-26-26,26 53,0 0,0 0,-53 26,53-26,0 27,-27-80,27 53,0-27,0 1,0 25,0-25,0 26,0 0,0 0,0-27,0 1,0 25,0 1,0-26,0-27,0 26,53 27,-26-53,-27 27,26-27,27 0,-53 53,53-53,-53 26,53-26,-27 27,27-27,-53 52,27-52,-1 0,54 0,-80 27,52-27,1 0,0 0,-26 0,26 0,-27 0,1 0,26 0,-27 26,0-26,27 0,-26 0,-1 0,-26 0,53 0,-53-26,0-27</inkml:trace>
  <inkml:trace contextRef="#ctx0" brushRef="#br1" timeOffset="243588">29316 13917,'26'0,"-26"0,27 0,-27-27,0-26,53 27,-53-27,0 27,26 26,-26-53,0 26,0-26,0 27,0-27,53 53,-53-27,0-25,0-1,0 0,0 0,0-27,27 54,-27-1,0-25,0-1,0 0,0 26,0-26,0 27,0-1,0-25,-53 52,53-27,-53-26,0-26,53 52,-27 27,27-53,-26 0,-27 1,53 25,-27 27,-25 0,52-53,-27 53,1 0,-27 0,0 0,26 0,1 0,-27-26,27 26,-1 0,-26 0,0 0,53-27,-53 27,27 0,-27 0,0 0,0 0,0 0,0 0,27 0,-27 0,53 0,-27 0,-52 0,26 53,0-53,53 27,-26-27,-27 26,53 27,-27-53,27 26,-26-26,26 27,-53-27,53 53,-26-53,26 26,-27-26,27 27,-53-27,53 53,-26 0,26-27,0 1,-27-27,27 52,0 1,-53-53,53 27,0 26,0-27,0 1,-26 26,26-27,0 0,0 27,0-26,0 26,0 0,0-53,0 53,0 0,0-27,0 0,0 27,0-26,53 26,-53 0,26-53,-26 26,27 1,26-27,-53 52,26-52,1 0,-27 27,52-27,-25 26,-1-26,27 53,-26-53,-27 27,26-27,27 0,-26 53,26-53,-27 0,-26 26,26-26,1 0,-27 27,53-27,-27 0,-26 53,27-53,-27 26,53-26,-53 26,26-26,1 0,-27 53,52-53,-25 0,-1 0,27 0,-26 0,-1 0,1 0,26 0,-53-53</inkml:trace>
  <inkml:trace contextRef="#ctx0" brushRef="#br1" timeOffset="246498">29263 13943,'26'0,"1"0,-1 0,27-53,-26 27,26 26,-53-53,26 53,-26-27,53-25,-53-1,0 0,26 53,-26-27,0 1,0-27,27 26,-27-25,53-28,-53 27,0 0,0 27,0-54,0 28,0 25,0 1,0-54,0 27,0 0,0 1,0-1,0 0,0 0,0 26,0 1,0-54,0 54,0 0,-27-27,27 26,0 1,-53 26,53-53,-52 53,52-80,-27 80,27-26,-53 26,27-26,-1 26,27-53,-53 53,27-53,-80-27,80 80,-1-53,-26 53,27-26,-1 26,-26 0,53-53,-26 53,-1 0,-52 0,26 0,-26 0,52 0,1 0,-27 0,26 0,1 0,-27 0,27 0,-1 0,-26 0,0 0,27 0,-1 0,27 26,-52-26,-1 0,26 27,-26-27,27 0,-27 53,0-53,26 0,1 26,-27-26,0 53,53-26,-26-27,26 26,0 27,0-26,-53-27,53 26,0 27,-53-53,53 79,-27-52,-25 26,52 26,-27-79,27 53,0 0,0 0,0 26,0-52,-53 52,53-26,0 0,0 0,0 26,0-52,0-1,0 0,0 27,0-26,0-1,0 27,0-26,0-1,0 27,0-26,0 25,0 1,27 27,-27-27,26-27,-26 27,53-53,-53 26,26-26,-26 27,53 26,0-27,-26 27,26-26,-27-27,-26 26,27-26,25 0,28 53,-27-53,-53 27,26-27,27 52,-26-52,-27 27,26-27,27 0,26 53,-26-53,-26 0,26 0,-27 0,1 0,25 0,-52 26,53-26,0 0,-26 0,26 0,0 0,-27 0,1 0,25 0,-25 0,-27 0</inkml:trace>
  <inkml:trace contextRef="#ctx0" brushRef="#br1" timeOffset="248725">28945 14102,'-26'-53,"0"53,-27 0,26 0,-26 0,0 0,27 0,26 0,-27 0,-26 53,27-27,26 27,0-26,0-1,0 27,0 27,0-28,0 1,0-26,0 26,0-27,0 1,0 26,79-27,-52-26,-27 53,26-53,27 26,-26-26,-1 0,27 0,-26 0,-1 0,27 0,0 0,-53 0,53 0,-53-52,53 52,-53-53,53 53,-53-27,52 27,-52-26,27 26,-27-80,26 80,-26-53,0 0,0-26,0 26,0 0,0-26,0 52,0-25,0-1,-53 0,1 53,25 0,27 0,0 53,0-27</inkml:trace>
  <inkml:trace contextRef="#ctx0" brushRef="#br1" timeOffset="250667">28893 14076,'0'-27,"-53"27,26 0,27-53,-26 53,-27 0,26 0,1 0,-27 0,26 0,1 0,-27 27,27-27,26 26,-27-26,-52 53,52 0,27-27,-26-26,26 27,0 26,0-27,0 1,0 26,0-27,0 0,0 27,-53-26,53-1,0 27,0-26,0-1,0 27,0-26,0-1,0 27,0-27,0 1,26 26,-26 0,27-53,-27 26,26-26,-26 27,53-27,-53 52,80-52,-80 27,53-27,-53 26,26-26,-26 53,26-53,54 27,-54-27,1 0,52 0,-26 0,0 0,0 0,0-53,-27 53,-26-27,27 27,26-53,-27 53,27-26,-27 26,1-26,26-54,-27 54,27-27,-26 26,-27 1,53 26,-53-79,0 52,26-26,-26 0,0 27,27 26,-27-27,0 1,0-54,0 28,0 25,0 1,0-54,0 27,0 0,0 27,-27 26,27-53,-53 53,53-26,-26 26,-27-53,-27 53,27-27,27 27,-27 0,27-53,-1 53,27 27,-53-27,53 53</inkml:trace>
  <inkml:trace contextRef="#ctx0" brushRef="#br1" timeOffset="252467">28787 13996,'-27'-53,"1"53,-27 0,26 0,1 0,-27 0,27 0,-1 0,-26 0,53 27,-26 26,26-27,0 27,-53-27,53 1,-27 26,27-27,-26 27,-27 27,0-1,53-26,0-27,-26 1,26 26,0-27,0 1,-53 26,53-27,0 0,0 27,0-26,0-1,0 27,0-26,26-1,-26 27,0-27,27 27,-27-26,0-1,0 1,53 26,-53 0,0 0,26-1,27-25,0-27,-27 53,27-53,-26 0,-1 26,27-26,-27 0,1 53,26-53,-27 0,1 0,26 0,0 0,-27 0,1 0,52 0,-53 0,1 0,26 0,-27 0,1-26,26 26,-53-27,26 27,0 0,27-53,-26 53,-1 0,27-26,-26 26,-27-27,53-25,-53 25,53 27,-53-53,26 53,-26-26,0-1,26-26,-26 27,53-1,-53-26,0 27,27 26,-27-26,0-54,0 54,0-1,0-26,0 27,0-1,0-25,0-1,0 26,-53-26,53 27,-27 26,27-27,0 1,-26 26,26-80,0 28,0 25,0 1,0-27,0 26,0 1,0-27,0 26,-53 27,53-26,-26 26,-1-53,-26 53,53-26,-26 26,26-27,-53 80,53-26,-27-27</inkml:trace>
  <inkml:trace contextRef="#ctx0" brushRef="#br1" timeOffset="254916">28469 14023,'-26'0,"-1"0,-26 0,27 53,-27-27,0 27,27 0,-27 26,53-52,0-1,-27 27,27 0,0 0,0 0,-53 0,53 0,0-27,-26 27,26-27,-53 1,53 26,0-27,-27 1,27 26,0-27,-52 1,52 25,0-25,0-1,0 27,0 0,0 0,0 0,26-53,-26 53,26-53,-26 79,27-79,-27 53,53-53,-53 53,26-53,-26 53,27-53,-27 53,26-53,-26 79,53-79,-53 53,27-53,-27 27,53-27,26 53,-53-53,27 53,0-53,0 26,0-26,0 0,0 0,0 53,-27-53,1 0,26 0,-27 0,1 0,25 0,-25 0,52 0,-26 0,0 0,0 0,-27-26,27 26,27 0,-54-27,1 27,26 0,0 0,-53-26,26 26,53-53,-52 26,26-52,0 52,-53 1,26 26,-26-53,0 27,27 26,-27-27,0-26,52 0,-52 27,0-27,0 26,0 1,0-27,0 0,27 53,-27-53,0 0,0 0,0 0,0 1,0-1,0 0,0 26,0 27,0-53,0 27,0-1,-27 27,27-79,0 53,-52-1,52-26,0 0,-27 27,27-27,0 26,0 1,-53-27,53-26,0 52,-26 27,26-53,-27 53,-52-53,26 53,0-26,27 26,26-53,0 27,-53 26,53 26,0 27</inkml:trace>
  <inkml:trace contextRef="#ctx0" brushRef="#br1" timeOffset="257515">28998 13970,'-53'0,"53"-27,-26-26,-27 53,27 0,-27 0,0 0,0 0,0 0,26 0,1 0,-53 0,26 0,0 0,26 0,-26 0,27 27,0-27,-27 0,26 26,1-26,-27 0,53 27,-80-27,54 53,-27-53,53 26,-53-26,53 27,-53-27,53 79,-26-53,26 1,0 26,-53-27,53 1,0 52,-53-26,53 0,-53 0,53 0,-53-27,53 27,-26-26,26-1,0 27,-53-27,53 1,0 26,0 0,0 0,0-1,0 1,0 27,0-27,0 0,0 0,0-1,0 28,0-27,26 0,-26-27,0 53,27-26,-27 0,53 0,-53 0,52-26,-25 26,26-27,-27 27,27-27,-26-26,26 53,-27-53,27 80,-27-80,1 53,26-53,-27 26,1-26,52 53,-26-53,-27 26,27-26,-26 0,26 53,0-53,26 0,-26 0,0 0,26 0,-26 0,0 0,26 0,1 0,-27 0,0 0,0-26,-1 26,-25 0,-1 0,27 0,-26-27,-1 27,27 0,-26-53,-1 53,53-26,-52 26,-1 0,27-53,0 53,-53-26,27 26,26 0,-53-27,26 27,-26-26,53-54,-53 54,53-27,-53 27,26 26,-26-80,53 54,-53-27,27 53,-27-27,0 1,0-54,26 80,-26-52,0-1,0 26,53-26,-53 27,0-1,0-26,0-26,27 79,-27-26,0-1,0-26,0 27,0-1,0-26,0 27,0-1,0 1,0-27,0 53,0-53,0 27,0-27,-53 53,53-27,0 1,-27 26,27-27,-26-25,26 25,-53-26,26 27,-26-27,27 26,-27-26,53 27,-26 26,26-27,-27 27,27-26,-53 26,53-53,-26 53,26-26,-27 26,27-27,-53 27,53-53,-26 53,-1-26,-52 26,79-27,-53 27,0-53,27 53,-27 0</inkml:trace>
  <inkml:trace contextRef="#ctx0" brushRef="#br1" timeOffset="260566">32015 11218,'0'-53,"0"53,0 27,-80-27,80 26,-53-26,27 53,-27 0,0-27,0 27,-26-26,26 26,0-27,-26 27,52-27,1-26,-27 80,0-80,53 26,-27-26,27 27</inkml:trace>
  <inkml:trace contextRef="#ctx0" brushRef="#br1" timeOffset="260941">31194 11483,'0'53,"0"-27,0 27,0-27,0 1,0 26,0-27,0 1,0-1,27 53,-1-52,27-27,-53 53,80-53,-27 0</inkml:trace>
  <inkml:trace contextRef="#ctx0" brushRef="#br1" timeOffset="262148">30771 10742,'0'-53,"0"106,0 26,0 1,0-28,0 1,0 0,0 0,0-26,0-1,0-26,53 0,26-26,-79-1,27-26,-27 0,0 0,53-26,-53 26,0 27,0-1,0 27,0 27,0 26,0-27,0 1,0-1,0 27,0-27,0 1,26 26,-26-27,0 1,27-27</inkml:trace>
  <inkml:trace contextRef="#ctx0" brushRef="#br1" timeOffset="262410">31327 10874,'0'-26,"26"26,27 0,-53 53,0-27</inkml:trace>
  <inkml:trace contextRef="#ctx0" brushRef="#br1" timeOffset="262584">31327 11165,'0'0,"26"0,27 0,-26 0,-1 0</inkml:trace>
  <inkml:trace contextRef="#ctx0" brushRef="#br1" timeOffset="262989">31962 10689,'0'-53,"-27"53,1 0,-1 0,-26 0,27 53,-27-27,27 27,26-26,-53-1,53 27,0-26,0-1,26 53,27-79,26 0,1 0,-1 0,1 0,-1 0,-53-53,27 27</inkml:trace>
  <inkml:trace contextRef="#ctx0" brushRef="#br1" timeOffset="263198">32332 10662,'0'53,"0"-26,0 26,-26 0,26 26,0-26,-27-53</inkml:trace>
  <inkml:trace contextRef="#ctx0" brushRef="#br1" timeOffset="266198">27093 17277,'-53'0,"53"-53,0 27,27-1,-1 27,54-79,-27 79,0-53,26 53,27-80,-27 80,1-52,-28 52,28-80,-27 80,-27-53,27 53,-26-26,-1 26,27-53,-27 53,27-27,-26 27,-1-52,-26 25,-26 27</inkml:trace>
  <inkml:trace contextRef="#ctx0" brushRef="#br1" timeOffset="266494">27966 16563,'0'-53,"0"26,27 27,26 0,-53 0,53 0,-53 53,53-53,-53 27,26-27,-26 26,0 53,0-26,0 0,-79 53,79-53</inkml:trace>
  <inkml:trace contextRef="#ctx0" brushRef="#br1" timeOffset="267022">28654 16933,'0'53,"0"0,53 0,-53 26,53 1,-26-1,-27-26,53-27,26 27,-26-79,-53-27,53-53,-53 0,0-26,0 26,26 27,-26-1,0 54,0-27,0 79,0 1,0-1,80 27</inkml:trace>
  <inkml:trace contextRef="#ctx0" brushRef="#br1" timeOffset="267316">29580 16801,'27'0,"52"0,-52 0,-1 0,27 26,-26 27</inkml:trace>
  <inkml:trace contextRef="#ctx0" brushRef="#br1" timeOffset="267491">29633 17092,'0'0,"53"0,27 0,-54-53,1 53,25 0,-25 0,26 26</inkml:trace>
  <inkml:trace contextRef="#ctx0" brushRef="#br1" timeOffset="267834">30718 16642,'0'-53,"-53"27,27 26,-1 0,-26 0,0 0,53 53,-52-1,52 1,-53 0,53 27,0-27,0-1,0-25,26-27,1 79,-1-79,53 27,-26-27,-26 0</inkml:trace>
  <inkml:trace contextRef="#ctx0" brushRef="#br1" timeOffset="268252">30903 16827,'27'0,"-1"0,27 0,-26 0,-27 0,53 0,-53 27,52-27,-52 79,0-53,-26-26,26 53,-53-53,53 53,0 0,0-53,79 0,-26 0,0 0,27 0,-27 0,0 0</inkml:trace>
  <inkml:trace contextRef="#ctx0" brushRef="#br1" timeOffset="269378">30639 17118,'26'0,"-26"-26,53 26,-26 0,-1 0,1 0,25 0</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6:25:50.961"/>
    </inkml:context>
    <inkml:brush xml:id="br0">
      <inkml:brushProperty name="width" value="0.05292" units="cm"/>
      <inkml:brushProperty name="height" value="0.05292" units="cm"/>
      <inkml:brushProperty name="color" value="#FF0000"/>
    </inkml:brush>
  </inkml:definitions>
  <inkml:trace contextRef="#ctx0" brushRef="#br0">24500 4445,'0'26,"0"27,0 0,53 0,-53 26,53 54,-53-1,53 27,-53 26,0 26,53 28,-53-54,53 0,-53 0,53 0,-53 1,53-1,-53 27,53-54,-53-52,53 26,-53-52,0-27,0-27,26-26,-26 80</inkml:trace>
  <inkml:trace contextRef="#ctx0" brushRef="#br0" timeOffset="668">23363 6667,'53'0,"-27"0,27 0,26 0,54 0,52-26,0 26,27 0,-1-53,28 53,-1 0,106-53,-27 53,-26 0,-26 0,-1 0,-52 0,-27 0,-26 0,-27 0,27 0,-53 0,-53 0,26 0,-52 0,-1 0,27 0,-53 26,0-26</inkml:trace>
  <inkml:trace contextRef="#ctx0" brushRef="#br0" timeOffset="3292">24791 6588,'0'-53,"0"26,0 1,0 26,0-53,0 27,27 26,-27-27,0 1,0-27,0 26,53 27,-53-26,26-27,27 26,-26 27,-27-52,26 52,27 0,-26 0,-27-27,26 27,0 0,27 0,-26 0,-27-26,26 26,27 0,-26 0,-27 0,53 0,-53 26,52-26,-52 53,27-53,-27 26,0 1,0 26,0-27,26 1,-26 26,0-27,0 1,0 26,0-27,0 0,0 27,0-26,0-1,0 27,0-26,-26-27,26 26,-53-26,53 53,-26-53,-27 26,26-26,1 27,-27-27,26 0,27 53,-26-53,-27 0,27 0,-1 0,1 0,-27 0,26 0,27-27,-26 27,26-26,-53 26,53-27,-27-25,27 25,-26 27,26-26,0-27,0 0,0 0,0 26,0-25,-53 52,79 0,27 0</inkml:trace>
  <inkml:trace contextRef="#ctx0" brushRef="#br0" timeOffset="5243">24791 6403,'0'0,"0"-53,0 26,0 1,0-27,0 26,0 1,0-27,53-26,-53 52,27-26,-27 0,53 27,-27-27,54-26,-27 26,-1 0,1 53,-53-27,27 27,-1 0,27-26,-26 26,-1 0,27-53,-27 53,1 0,52 0,1 0,-80 0,53 53,-27-53,-26 53,53-53,0 53,-53 0,53-27,0 27,-27-27,-26 1,80 26,-80-27,26 27,-26-26,0 26,26 26,-26-26,0 0,53 0,-53 0,0 26,53-26,-53 0,0 0,0 0,27-27,-27 1,0 52,0-53,0 27,-27 0,27 0,-26-26,-1 26,-26-1,27-25,-27 26,27-53,26 26,-27-26,-26 53,0-53,0 0,-26 0,26 0,0 27,0-27,27 0,-27 0,0 0,0 0,0 0,0 0,27-53,-27 26,26-26,-25 27,25-27,-26 0,53 0,-53 0,53 27,-26-27,26 0,0 26,-53 27,53-26,-27-27,27 0,-53 53,53-53,-26 0,26 0,0 27,0 26,79 53,-52-53</inkml:trace>
  <inkml:trace contextRef="#ctx0" brushRef="#br0" timeOffset="5873">25665 5715,'0'0,"0"26,-27 27,27-26,-53-1,53 27,-53-27,27 27,26-26</inkml:trace>
  <inkml:trace contextRef="#ctx0" brushRef="#br0" timeOffset="6089">25770 5979,'0'53,"0"-53,0 53,-79 0,79-27,-26-26,26 53,-27-53,27 53</inkml:trace>
  <inkml:trace contextRef="#ctx0" brushRef="#br0" timeOffset="6307">25770 6350,'0'26,"-52"54,52-54,-53 0,0 27,53-26,-27 26,27-27</inkml:trace>
  <inkml:trace contextRef="#ctx0" brushRef="#br0" timeOffset="6509">25770 6694,'0'0,"-26"53,26-1,-106-25,80 26,26-27,-53-26,53 53,0 0</inkml:trace>
  <inkml:trace contextRef="#ctx0" brushRef="#br0" timeOffset="6706">25850 7038,'-27'0,"1"26,-27 27,27-27,-1 27,-26-26,27 26,-27-27</inkml:trace>
  <inkml:trace contextRef="#ctx0" brushRef="#br0" timeOffset="6847">25823 7143,'0'27,"-26"-27,26 53,-53-53,53 26,-26-26</inkml:trace>
  <inkml:trace contextRef="#ctx0" brushRef="#br0" timeOffset="7057">25850 6376,'-27'53,"27"0,-53-27,53 27,-79-26,79-1,-26-26</inkml:trace>
  <inkml:trace contextRef="#ctx0" brushRef="#br0" timeOffset="7229">25797 6588,'-53'53,"27"0,-27-27,26 27,-26-53</inkml:trace>
  <inkml:trace contextRef="#ctx0" brushRef="#br0" timeOffset="8589">26644 5900,'0'-53,"0"27,0-1,0-26,52 53,1-26,0 26,27-53,-1 53,0-53,1 53,26-80,26 80,-26-52,53 52,-27 0,27 0,-54 0,1 0,27 0,-54 26,0-26,1 53,-1-53,-26 0,-27 26,1-26,26 0,-53 27,-27-27</inkml:trace>
  <inkml:trace contextRef="#ctx0" brushRef="#br0" timeOffset="8751">28707 5371,'27'0,"-27"26,26 1,-26 26,0 26,0-26,-53 0,27 26,-27-52,0-27</inkml:trace>
  <inkml:trace contextRef="#ctx0" brushRef="#br0" timeOffset="9540">27014 4021,'0'27,"0"26,-26 53,26-27,0 0,0 1,0-1,0-26,0 0,0 0</inkml:trace>
  <inkml:trace contextRef="#ctx0" brushRef="#br0" timeOffset="9765">27384 4233,'0'-26,"-26"78,26 1,-53 0,53 27,-53 26,53-27,0 0,0-52</inkml:trace>
  <inkml:trace contextRef="#ctx0" brushRef="#br0" timeOffset="10095">27675 4445,'27'0,"26"0,-53 26,0 1,-27 52,1-26,-27 0,27 26,26-52,-53-1,53 27,0-53,53 26,-1-26,1 0,0 0,27 0,-54 0</inkml:trace>
  <inkml:trace contextRef="#ctx0" brushRef="#br0" timeOffset="10336">27570 4656,'0'-26,"0"26,53 0,-27 0,27 0,-27 0,27 0,0 0,27 0,25 0</inkml:trace>
  <inkml:trace contextRef="#ctx0" brushRef="#br0" timeOffset="11339">30163 4154,'0'26,"0"27,0 26,0 54,0 105,0-53,79 0,-79 53,106 0,-106-26,79 53,-79-54,79 28,-79-28,53 27,-53-79,0 26,53-26,-53 0,0-80,0 1,0-28,0-25,0 26,0-80,0-52,0 0</inkml:trace>
  <inkml:trace contextRef="#ctx0" brushRef="#br0" timeOffset="12151">28787 6694,'53'0,"26"0,-26 0,0 0,26 0,53 0,27 0,-26 0,25 0,27 0,1 0,25 0,-25 0,-1 0,0 0,-26 0,26 0,0 0,0 0,1 0,-1 0,-53 0,27 0,-53 0,-1 0,28 0,-27 0,-27 0,0 0,1 0,-1 0,0 0,-26 0,27 0,-54 0,-26 53,53-53,-53-27</inkml:trace>
  <inkml:trace contextRef="#ctx0" brushRef="#br0" timeOffset="15487">31274 4233,'0'0,"0"26,0 27,0 0,0-26,0-1,0 27,0-26,0-1,0 27,0-27,0 1,0 26,0-27,0 1,0 52,0-26,0-27,0 1,-27 26,27-27,0 1,0 26,0-27,0 1,0 26,0 26,0-53,0 1,0-1,0 27,0-26,0-1,0 27,0 0,0 0,0 0,27 26,-27-26,0-26,0 25,0 1,0-26,0-1,0 1,0 26,0-27,0 1,0 25,0-25,0-1,0 27,26-53,-26 53,0 0,0-26,27 26,-27-27,0 0,0 27,0 0,0 0,0 27,0-54,0 27,53-27,-53 27,0-26,0-1,0 27,0-26,0-1,0 1,0 25,0-25,0 52,0-52,0 26,0-27,0 1,0 52,0-53,0 27,0 0,26 0,-26 0,0-26,0 52,53-26,-53 0,0-27,0 27,0-79</inkml:trace>
  <inkml:trace contextRef="#ctx0" brushRef="#br0" timeOffset="17398">32147 4233,'0'0,"0"53,0 26,0-52,0-1,0 1,0 26,0-27,53 27,-53 0,0 0,0 0,0 0,26 0,-26-1,0 1,0 0,53 53,-53-26,0-28,0 1,0 0,0 0,0 27,27-28,-27 1,0-26,0 52,0-52,0-1,0 1,0 26,53-27,-53 27,0 26,0-52,0 26,0 0,0-1,0 1,0 0,0 0,0 0,0 0,0-26,0-1,0 27,26-53,-26 53,0 0,0 0,0-27,0 27,0-27,0 1,0 26,0-27,0 1,0 26,0-27,0 1,0 26,0-27,0 0,0 27,0 0,53-53,-53 27,0-1,0 27,0-26,0-1,0 27,26-27,-26 1,0 26,0-27,0 1,0 26,0-27,0 1,0 25,0-25,27-27,-27 26,0 1,0 26,0 0,0-27,0-26,0-26,0-27</inkml:trace>
  <inkml:trace contextRef="#ctx0" brushRef="#br0" timeOffset="18418">31856 4365,'0'-26,"0"26,-53 26,26 27,-25 0,-1 0,26 26,27-26,-79-26,79 26,-53-53,53 26</inkml:trace>
  <inkml:trace contextRef="#ctx0" brushRef="#br0" timeOffset="18622">31935 4789,'-53'53,"27"-27,-1 27,-26-27,27 27,-27-26,27 26</inkml:trace>
  <inkml:trace contextRef="#ctx0" brushRef="#br0" timeOffset="18831">31856 5186,'-53'0,"26"79,-25-79,-1 53,0-53,0 53,0 0,53-27,26-26</inkml:trace>
  <inkml:trace contextRef="#ctx0" brushRef="#br0" timeOffset="19057">31856 5741,'-53'0,"26"0,-52 53,53-53,-27 79,26-26,-26-26,53 26,0 0,27-53</inkml:trace>
  <inkml:trace contextRef="#ctx0" brushRef="#br0" timeOffset="19267">31882 6112,'-53'26,"27"-26,26 26,-27-26,-25 80,25-27,27-27</inkml:trace>
  <inkml:trace contextRef="#ctx0" brushRef="#br0" timeOffset="19499">31935 6482,'0'0,"0"26,-53-26,53 53,-53-53,53 80,-79-80,79 26,-26-26,26 27,0-27</inkml:trace>
  <inkml:trace contextRef="#ctx0" brushRef="#br0" timeOffset="19724">32068 6852,'-53'0,"26"0,-26 53,53 0,-53 0,53 0,0-26,-26 25,26-25</inkml:trace>
  <inkml:trace contextRef="#ctx0" brushRef="#br0" timeOffset="19930">32173 7038,'-26'0,"26"53,-79-53,52 79,1-53,-27 27,26-26,-26-27,27 53,26 0,0-27</inkml:trace>
  <inkml:trace contextRef="#ctx0" brushRef="#br0" timeOffset="20124">32068 7540,'-53'0,"0"0,0 53,-27 0,-25 27,-1-1,53-26,26 0,-26 0</inkml:trace>
  <inkml:trace contextRef="#ctx0" brushRef="#br0" timeOffset="21059">33205 6508,'0'-52,"0"78,27-26,-27 53,79-53,-79 53,79-27,-79 27,0-26,0-1,0 27,0-27,-52 27,25-26,1-27,-27 53,0 0</inkml:trace>
  <inkml:trace contextRef="#ctx0" brushRef="#br0" timeOffset="21500">33311 7329,'0'53,"0"-1,0 1,0 27,0-1,0-26,27 0,-27-27,26-26,-26-26,79-27,-79 0,53 0,-53 0,53-26,-53 52,53 27,-53-52,0 104,0-25,0-1,0 27,-26-26,26 26,0 0,0-27,26-26,53 0</inkml:trace>
  <inkml:trace contextRef="#ctx0" brushRef="#br0" timeOffset="22348">30110 4021,'-27'0,"-26"27,0 26,-26 0,0 0,26-27,26 27,27-27</inkml:trace>
  <inkml:trace contextRef="#ctx0" brushRef="#br0" timeOffset="22546">29898 4180,'26'0,"27"0,-26 0,-1-26,54 26,-27-53,-1 53,28-53,-54 53,1 0,-27-27</inkml:trace>
  <inkml:trace contextRef="#ctx0" brushRef="#br0" timeOffset="23023">29792 3254,'0'79,"0"-26,0 0,0 27,106-54,-80 27,27-27,-26-26,-27 53,53-53,-27 0,-26-53,53 27,-53-27,0 0,0-26,0 26,0 0,0 27,0 78,27 1,-27-26</inkml:trace>
  <inkml:trace contextRef="#ctx0" brushRef="#br0" timeOffset="23772">31882 4286,'-79'53,"26"26,-26-26,52 27,-26-28,27 1,-27 0,53 27,0-54</inkml:trace>
  <inkml:trace contextRef="#ctx0" brushRef="#br0" timeOffset="23976">31803 5000,'0'27,"-53"-1,53 27,-53-26,53 26,-53-1,53 1,-26 27,26-1,0-52,0-27</inkml:trace>
  <inkml:trace contextRef="#ctx0" brushRef="#br0" timeOffset="24163">31856 5450,'-27'0,"1"27,-27-1,27 27,-27 0,53 0,-53 26,53-26,0-26,0-1,0 53,0-79,26 0</inkml:trace>
  <inkml:trace contextRef="#ctx0" brushRef="#br0" timeOffset="24350">31724 5821,'0'26,"-27"-26,27 53,0-27,0 1,-26-27,26 53</inkml:trace>
  <inkml:trace contextRef="#ctx0" brushRef="#br0" timeOffset="24590">32094 5318,'-26'0,"26"106,-27-53,27-1,0 1,-53 0,53 27,0-27,0-27,0 1</inkml:trace>
  <inkml:trace contextRef="#ctx0" brushRef="#br0" timeOffset="24756">32200 5635,'0'0,"-53"27,53-1,-53 54,27-54,26 27,-80 0,80-27,0 1,0 52,0-52,0-1</inkml:trace>
  <inkml:trace contextRef="#ctx0" brushRef="#br0" timeOffset="24972">32041 6112,'0'52,"-26"-52,26 53,-53 0,53-26,-53-1,53 27,0-26,-27-27,27 53</inkml:trace>
  <inkml:trace contextRef="#ctx0" brushRef="#br0" timeOffset="25138">31962 6614,'-27'0,"27"53,-53-53,53 27</inkml:trace>
  <inkml:trace contextRef="#ctx0" brushRef="#br0" timeOffset="25356">32015 6456,'-27'26,"-26"27,-26-27,26 27,26-26,-25 26,52-53</inkml:trace>
  <inkml:trace contextRef="#ctx0" brushRef="#br0" timeOffset="25566">31988 6006,'-53'0,"27"53,26 0,-80-27,80 0,-26 27,26-26,0-1</inkml:trace>
  <inkml:trace contextRef="#ctx0" brushRef="#br0" timeOffset="25798">32094 6112,'0'0,"-53"0,53 26,0 0,0 27,0-26,0-1,0 1,0 26,0 0</inkml:trace>
  <inkml:trace contextRef="#ctx0" brushRef="#br0" timeOffset="25948">32120 6350,'-26'0,"26"26,-79-26,52 0,27 27</inkml:trace>
  <inkml:trace contextRef="#ctx0" brushRef="#br0" timeOffset="26382">32200 4789,'0'-53,"26"53,-26-27,-26 27,-1 0,-26 53,27-26,-27 26,27-27,26 27,-27-53,27 53,-53-27,53 1,0 26,-26-27,26 27,0-26,0-1,-53 27,53-27</inkml:trace>
  <inkml:trace contextRef="#ctx0" brushRef="#br0" timeOffset="26616">31909 5027,'0'0,"-27"26,27 27,-26-53,26 53,-27-53,27 27,-53 25</inkml:trace>
  <inkml:trace contextRef="#ctx0" brushRef="#br0" timeOffset="26848">31803 4656,'0'0,"0"27,-79 79,26-27,26 27,-26-27,53-26,-53 0,53 0,0 0</inkml:trace>
  <inkml:trace contextRef="#ctx0" brushRef="#br0" timeOffset="27061">31697 4815,'0'-53,"-26"80,26 26,-53 26,53 0,-27 1,27-27,0 0,0-27,0 27</inkml:trace>
  <inkml:trace contextRef="#ctx0" brushRef="#br0" timeOffset="27268">31671 4868,'-27'0,"-26"0,53 53,0 0,-26-27,26 1,0 26,-53-27,53 27,0-26</inkml:trace>
  <inkml:trace contextRef="#ctx0" brushRef="#br0" timeOffset="27470">31750 4524,'0'-26,"-26"105,26 0,-80 27,80-26,-26-1,26 0,-53-26</inkml:trace>
  <inkml:trace contextRef="#ctx0" brushRef="#br0" timeOffset="27688">31776 4815,'-26'53,"26"26,-53 1,53-1,-26 1,26-1,-80 0,80-26,0 0,0 0</inkml:trace>
  <inkml:trace contextRef="#ctx0" brushRef="#br0" timeOffset="28130">31697 6006,'0'79,"-26"0,26 1,-80 26,27 26,53-26,-105 26,52-53,53-26,-27 0,27-26,0 26,0-27,0-26,53 0,0 0,-27 0</inkml:trace>
  <inkml:trace contextRef="#ctx0" brushRef="#br0" timeOffset="28814">32200 6826,'0'-27,"-27"80,-26 27,1-1,-28 27,1-27,26 27,-27-26,28 25,52-78</inkml:trace>
  <inkml:trace contextRef="#ctx0" brushRef="#br0" timeOffset="29016">32015 7461,'-27'0,"1"53,-27 0,26 0,-26 53,27-54,-27 1,53-26,-26-27</inkml:trace>
  <inkml:trace contextRef="#ctx0" brushRef="#br0" timeOffset="29188">31988 7673,'0'0,"-53"0,0 53,0-27,27-26</inkml:trace>
  <inkml:trace contextRef="#ctx0" brushRef="#br0" timeOffset="29427">31935 6826,'0'132,"-53"-52,-26 25,26-25,-26 26,26-53,0-1,53 1,-27-53</inkml:trace>
  <inkml:trace contextRef="#ctx0" brushRef="#br0" timeOffset="29638">32015 7038,'-53'0,"26"53,-26-27,27-26,26 53,-53 0,53-27,0 1,0 26</inkml:trace>
  <inkml:trace contextRef="#ctx0" brushRef="#br0" timeOffset="29832">32015 6905,'-27'0,"1"53,26 27,-80-27,80-1,-26 1,26 0</inkml:trace>
  <inkml:trace contextRef="#ctx0" brushRef="#br0" timeOffset="30043">32015 6826,'-27'26,"1"54,26-54,-80 1,54 26,26-27,-53-26</inkml:trace>
  <inkml:trace contextRef="#ctx0" brushRef="#br0" timeOffset="30576">32226 6032,'0'27,"0"52,0-26,0-27,53 1,-53 26,0-27,0 1,0 26,0-27,0 1,0 25,0-25</inkml:trace>
  <inkml:trace contextRef="#ctx0" brushRef="#br0" timeOffset="30769">32279 6482,'0'26,"0"27,-53 0,53 0,-79 27,26-54,27 27</inkml:trace>
  <inkml:trace contextRef="#ctx0" brushRef="#br0" timeOffset="31116">31644 5397,'0'-26,"0"52,0 27,-53 0,0 53,53-27,-53 1,53-1,-52 0,52 27,0-79</inkml:trace>
  <inkml:trace contextRef="#ctx0" brushRef="#br0" timeOffset="31320">31697 5847,'-53'0,"53"26,-53 27,53 0,-26 27,26-1,-53 0,53-26,0 0</inkml:trace>
  <inkml:trace contextRef="#ctx0" brushRef="#br0" timeOffset="31512">31512 6138,'0'0,"-27"0,27 26,0 27,-52 0,52 27,-53-80,53 26</inkml:trace>
  <inkml:trace contextRef="#ctx0" brushRef="#br0" timeOffset="31678">31485 6085,'0'53,"0"0,0-27</inkml:trace>
  <inkml:trace contextRef="#ctx0" brushRef="#br0" timeOffset="32941">29686 8069,'0'27,"-26"52,26-26,-27 27,27-1,0 0,-53 1,53-27,0-27,0 27,0-27,0-26</inkml:trace>
  <inkml:trace contextRef="#ctx0" brushRef="#br0" timeOffset="33260">29845 8281,'-26'53,"-54"-26,54 25,-27-25,-27 26,54-27,-27 27,27-26,26-1,0-26,53 0,-27 0,0 0,27 0,27 0,-1 0,0 0,1 0,-27 0</inkml:trace>
  <inkml:trace contextRef="#ctx0" brushRef="#br0" timeOffset="33619">30083 8519,'0'53,"-26"27,26-54,0 0,0 54,0-107,0-26,0 27,53 26,0 0,-53 0,26 0,-26 26,26-26,-26 53,53-53,-53 27</inkml:trace>
  <inkml:trace contextRef="#ctx0" brushRef="#br0" timeOffset="33889">30665 8731,'-53'0,"27"0,-1 0,27 53,-53-27,53 27,27-53,-1 0,1 0,26 0,-53-26,26-1,-26-26,0 27,0-1,-26 27,26-26,-53 26,0 0</inkml:trace>
  <inkml:trace contextRef="#ctx0" brushRef="#br0" timeOffset="34301">30983 8731,'0'0,"-53"0,26 0,1 53,-27 26,53-52,0 52,0-79,53 0,-27 0,1 0,26-26,-27-1,27-26,-53 27,0 26,0 53,0 0,53-53,0 0,-53-27,26 27,-26-79,0 52,0-26,53 0,-53-26,0 53,27 26</inkml:trace>
  <inkml:trace contextRef="#ctx0" brushRef="#br0" timeOffset="34631">31882 8863,'0'27,"27"-27,-27 26,0-26,0 53,0 0,26-53,54-53,-27 0,52-53,-25 53,-1-26,-52 53,-1 26,-26 26,0 0,0 27,0-26,0-1,0 1,79 52</inkml:trace>
  <inkml:trace contextRef="#ctx0" brushRef="#br0" timeOffset="35616">26723 8334,'0'-26,"0"-27,0 79,-53 80,53 53,0 26,-53 0,53 0,0 1,0-54,0 27,0-27,0 0,0-79,27-26,-1-27,-26-27</inkml:trace>
  <inkml:trace contextRef="#ctx0" brushRef="#br0" timeOffset="35901">26723 9128,'53'53,"0"-53,26 53,-52-53,-27 53,53-1,-53 1,-27-53,-26 53,0-53,-53 53,80-53,-1 0,27 27,27-27,26 0</inkml:trace>
  <inkml:trace contextRef="#ctx0" brushRef="#br0" timeOffset="36155">27252 9525,'0'0,"-26"0,-27 53,26-27,27 1,0 25,0-25,0-27,0 0,53-53,-53 27,0-1,0-26,0 27,0 26,0-27,-26 27</inkml:trace>
  <inkml:trace contextRef="#ctx0" brushRef="#br0" timeOffset="36557">27543 8943,'0'-53,"0"26,0 27,-53 133,53-28,-106 54,106 0,-26 0,26-54,0-25,0-1,0-26,53-53,0 53,-27-53,27-26,27-27,-28 0,1-27,-26 1,-27 26,0 27,0 26,-27 0,-26 0,53 53,-26-1,26 28,0-27,0 0,53 0,26-53,1 0,-1 0,0-53,27-27,-26 27,-1 0,-79 27</inkml:trace>
  <inkml:trace contextRef="#ctx0" brushRef="#br0" timeOffset="36920">27252 9339,'0'-26,"-26"26,26 0,79 0,0 0,1 0,-1 0,1 0,25 0,-25 0</inkml:trace>
  <inkml:trace contextRef="#ctx0" brushRef="#br0" timeOffset="37250">28125 9657,'80'26,"-54"-26,1 53,25-53,-25 53,26 0,-53 0,0-79,0-1,0 1,0-27,0 26,0 1,0-27,26 27,-26-1,53 27,0 0,0 0,0 0,-53 27,0-1,53 27,-53-27,0 27,0-26,-27-27</inkml:trace>
  <inkml:trace contextRef="#ctx0" brushRef="#br0" timeOffset="37497">28707 9154,'0'-53,"0"27,0 79,0 26,0-26,0 26,0 1,0-27,0 26,0-26,0 0,53 0,-53 0,27 26,-27-26,53 0</inkml:trace>
  <inkml:trace contextRef="#ctx0" brushRef="#br0" timeOffset="37730">28575 9657,'0'-26,"26"26,27 0,-26-53,26 53,26 0,-26 0,0 0,26 0,1 0</inkml:trace>
  <inkml:trace contextRef="#ctx0" brushRef="#br0" timeOffset="37918">29210 9551,'-53'27,"53"52,-26-53,26 1,0 26,0 0,0 0,0-27,0 27,0-27,26-26,1 0,25-26</inkml:trace>
  <inkml:trace contextRef="#ctx0" brushRef="#br0" timeOffset="38073">29289 9339,'0'-26,"-26"26,26 0,0 0</inkml:trace>
  <inkml:trace contextRef="#ctx0" brushRef="#br0" timeOffset="38630">29633 9631,'-53'0,"1"52,-1-52,-27 27,54-27,-1 53,54-53,26 0,0 0,0 0,-1 0,1 0,-26 0,26 0,0 0,-53 26,53-26,-27 0,27 0,26-53,-26 27,0-27,27 0,-54 27,-26-54,53 27,-53 0,0 0,0 1,-53 52,0 0,27 0,-27 52,-27 1,54 0,26 0,-80 27,80-27,0-1,0 1,0 27,53-27,-26-27,26 27,0-27,26-26,53 80</inkml:trace>
  <inkml:trace contextRef="#ctx0" brushRef="#br0" timeOffset="39440">30771 9287,'0'0,"0"-53,-26 26,-27 27,53 0,0 53,0 26,0 1,-27 26,27 0,0-1,0 54,0-27,0 1,0-54,0-26,0-27,0 27,27-53,-27-26,53-1,-53 1</inkml:trace>
  <inkml:trace contextRef="#ctx0" brushRef="#br0" timeOffset="39725">30745 9604,'53'0,"-27"0,27 0,-27 27,1-27,-27 52,53-25,-53 26,0-27,-27 27,-52-26,26 26,0-27,-26-26,79 26,-53-26,79 0</inkml:trace>
  <inkml:trace contextRef="#ctx0" brushRef="#br0" timeOffset="41673">31168 9657,'0'79,"0"-26,0 0,0 53,0-53,0 0,0-27,0-26,0-79,0 26,53-26,-53 26,26 26,-26-26,53 80,-53-1,53 27,0-26,-26 26,-1-53,27 52,-27-52,27 27,-26-27,26 0,0 0,-53-53,-27 53,1-53,-1 53,-26 0,53-26,-53 26,53-27,-26 27,26-79,-53 52,53 1,26 26,1 0,-1 0,1 0,26 0,-27-53,27 27,-26-27,-27 26,52-26,-52 0,-26 53,26 53,0 27,0-1,0 27,0 0,0-27,0-26,0 0,0-27,0 27,26-53,-26-53,27 0,-27 27,53 26,-53-27,53 27,-27 0,1 0,26 0,0 0,-27 0,27 27,-53 26,0-27,-79 27,26-26,-27-27,1 53,-1-53,1 0,53 0,-1 0,27 0,0-53,53 53,0 0,0-27,0 27,0 0,-27 0,27-53,-26 53,26-53,-27 0,27 1,0-1,26-53,-26 26,0-25,-53 52,26 26,-26-26,-26 53,-27 0,27 27,-54 26,80 0,-53-27,53 1,0 25,0-25,0-1,0 27,0-26,0-1,80 54,-54-28,27-25,-26-27,-1 53,27-53,0 0,-27 0,54-53,-27-26,26 26,-53-53,27 53,-53 0,27 0,-27 27,0 26,-80 0,28 26,-28 1,54 25,-27-25,53-1,-27 27,27 0,27 0,-1-53,27 0,0 0,0 0,-27 0,27 0,0 0,0 0,-26 0,26 0,-53 27,26-27,0 0,-26 26,53-26,0 0,-53 0,53 0,-53-26,27 26,-27-53,53 53,-27 0,27 0,-27 0,27 0</inkml:trace>
  <inkml:trace contextRef="#ctx0" brushRef="#br0" timeOffset="42859">29766 9657,'0'-26,"0"26,0 52,0 1,-53 0,53-26</inkml:trace>
  <inkml:trace contextRef="#ctx0" brushRef="#br0" timeOffset="46009">2302 12726,'0'-26,"0"26,0 26,0 54,0-1,53 53,-53 27,53 26,0 27,-53-1,79 54,0 26,1-53,-1-53,-26 54,0-81,-53-25,53-1,-53-53,0-26,26 0,-26 0,0-27,53-26,-53 27</inkml:trace>
  <inkml:trace contextRef="#ctx0" brushRef="#br0" timeOffset="46601">1244 14869,'79'0,"27"0,79-79,27 79,79-79,0 26,53 0,53-27,-27 27,0 0,-79-26,-52 79,-1 0,-106-53,0 53,-52 0,-27 0,-27 0,-26 27,53-27,-53 26,0 1,-53-27</inkml:trace>
  <inkml:trace contextRef="#ctx0" brushRef="#br0" timeOffset="48927">2461 13758,'0'0,"-27"0,1 0,-1 0,-26 0,27 0,-1 0,27 0,-26 0,26 53,-53-53,53 26,0 1,-26 52,26-52,0-1,0 27,0 26,0-52,0 26,0 0,53-27,-53 1,26 26,27-1,-53-25,26-27,-26 53,27-27,-27 1,53-27,-27 53,1-53,-27 26,53-26,-27 0,0 0,27 0,-26 0,-1 0,27 0,-26 0,-1 0,-26 0,53 0,-53-26,0-27</inkml:trace>
  <inkml:trace contextRef="#ctx0" brushRef="#br0" timeOffset="50282">2514 13732,'26'0,"27"0,-27 0,1 0,26 0,26 0,-52 0,-1 26,27 53,0-26,-53 0,26-53,-26 53,27-26,-27 26,53-53,-53 26,0 27,26-27,-26 27,0-26,0-1,0 1,0 26,0-27,0 27,-53-53,53 26,-26-26,26 27,-27-27,27 26,-53-26,27 0,26 53,-26-53,-27 0</inkml:trace>
  <inkml:trace contextRef="#ctx0" brushRef="#br0" timeOffset="52651">2646 14658,'0'0,"-80"0,54 0,26 0,-53 0,27 0,-54 0,54 0,-1 0,-26 0,27 0,26 0,-26 0,-1 0,27-53,-53 53,53-27,-26-26,-27 27,53-1,-27 27,27-53,0 27,-26 26,26-26,-80-27,54 26,26-26,-26 53,26-53,0 0,0 1,0 25,0-26,-53 53,53-53,0-26,0 52,0-26,0-26,0 26,0 27,26-27,-26 0,27 0,-27 27,79 26,-79-53,53 53,-53-27,26 27,27-53,0 53,-26-53,26 27,-1 26,-52-53,27 53,-1 0,54 0,-1 0,-52 0,-1-27,27 27,-27 0,1 0,26 0,-27 0,27 0,-26 0,26 0,-27 0,27 0,26 53,-26-26,0 52,26-26,-26 0,-53-26,27-27,-27 52,53 1,-27 27,27-1,-53-26,0-27,53 54,-53-27,0 26,0-26,27-53,-27 53,0 0,52 0,-52 0,0-27,0 1,0 26,0-27,0 0,-26 27,0-53,26 27,-53-27,26 53,1-53,26 26,-53-26,26 0,-26 0,0 27,27-27,0 0,26 53,-27-53,-26 0,27 0,-1 0,-26 0,27 0,-1 0,-25 0,25-27,27 1,-26 26,52 0</inkml:trace>
  <inkml:trace contextRef="#ctx0" brushRef="#br0" timeOffset="53334">3043 13282,'-53'0,"0"53,0-27,0 27,27 0,-27 0,53-27,-53-26,53 53,-27-53</inkml:trace>
  <inkml:trace contextRef="#ctx0" brushRef="#br0" timeOffset="53552">2672 13388,'-53'0,"53"26,-79 1,79 25,-53-25,53-1,-26-26,26 53</inkml:trace>
  <inkml:trace contextRef="#ctx0" brushRef="#br0" timeOffset="53762">2514 13361,'-27'0,"-52"53,26-26,0 52,26-53,-25 27,25 0</inkml:trace>
  <inkml:trace contextRef="#ctx0" brushRef="#br0" timeOffset="53994">1984 13679,'0'53,"0"-27,0 27,0-27,0 1</inkml:trace>
  <inkml:trace contextRef="#ctx0" brushRef="#br0" timeOffset="54190">1984 13679,'-26'0,"26"0,0 53,0 26,53-79,-27 0</inkml:trace>
  <inkml:trace contextRef="#ctx0" brushRef="#br0" timeOffset="54534">3096 13758,'0'26,"0"1,0-1,0 54,-27-54,27 1,-53 26</inkml:trace>
  <inkml:trace contextRef="#ctx0" brushRef="#br0" timeOffset="54738">3149 14049,'0'53,"0"0,0 0,0-27,0 27</inkml:trace>
  <inkml:trace contextRef="#ctx0" brushRef="#br0" timeOffset="54910">3281 14261,'0'0,"0"26,-27-26,27 53,0 26</inkml:trace>
  <inkml:trace contextRef="#ctx0" brushRef="#br0" timeOffset="55195">2963 13573,'0'-27,"0"-26,0 53,0 27,0 26,0-27,0 1,0 26,0 0,27-53</inkml:trace>
  <inkml:trace contextRef="#ctx0" brushRef="#br0" timeOffset="55412">3175 13626,'0'26,"0"27,53-26,-53 25,26 1,-26-26,0 26,0-27,0 1,0 26</inkml:trace>
  <inkml:trace contextRef="#ctx0" brushRef="#br0" timeOffset="55578">3254 14023,'0'26,"0"27,0 0</inkml:trace>
  <inkml:trace contextRef="#ctx0" brushRef="#br0" timeOffset="55780">3016 13388,'-26'26,"-27"27,26 0,27-27,-52 27</inkml:trace>
  <inkml:trace contextRef="#ctx0" brushRef="#br0" timeOffset="56170">2064 13546,'-53'53,"26"-53,27 27,0-1,0 54,0-28,0-25,0-1,0 27,0-26,0 26</inkml:trace>
  <inkml:trace contextRef="#ctx0" brushRef="#br0" timeOffset="56394">2011 14049,'0'53,"0"0,26-53,-26 53,0 0,0 0,-26-27</inkml:trace>
  <inkml:trace contextRef="#ctx0" brushRef="#br0" timeOffset="56568">2037 14340,'27'27,"-27"25</inkml:trace>
  <inkml:trace contextRef="#ctx0" brushRef="#br0" timeOffset="56762">2143 14446,'0'0,"-26"0,26 26,0 27</inkml:trace>
  <inkml:trace contextRef="#ctx0" brushRef="#br0" timeOffset="58434">4921 13811,'-26'-79,"26"79,79-53,-52 53,-1 0,27-27,53 27,-27 0,27-53,26 53,54 0,25-53,-52 53,26 0,-26 0,-27 0,1 53,-28-53,1 80,26-27,-26-27,0-26,0 79,-27-79,1 53,-1-53,-26 0,0 0,-27 0,27 27,-79 26,-27 0</inkml:trace>
  <inkml:trace contextRef="#ctx0" brushRef="#br0" timeOffset="58622">7488 13864,'26'0,"27"26,0 54,-53-54,0 1,-26 26,-1-27,-26 27</inkml:trace>
  <inkml:trace contextRef="#ctx0" brushRef="#br0" timeOffset="59765">7541 13705,'0'27,"53"-27,-53 26,52-26,-52 53,53 0,-53 26,27-52,26 52,0-79</inkml:trace>
  <inkml:trace contextRef="#ctx0" brushRef="#br0" timeOffset="60850">5159 12250,'0'-27,"0"54,0-1,0 27,0 27,53-1,-53 0,27 1,-27-27,79 0</inkml:trace>
  <inkml:trace contextRef="#ctx0" brushRef="#br0" timeOffset="61120">5583 12303,'0'-27,"0"107,0-1,0 27,-53 0,53-27,0 1,0-1,-53 0,53-26,0 0,0 0,0-27</inkml:trace>
  <inkml:trace contextRef="#ctx0" brushRef="#br0" timeOffset="61682">5794 12462,'0'-53,"27"53,26 0,-27 0,27 0,0 0,0 0,-27 53,-26-27,53 0,-53 80,0-79,0-1,-26 27,26-26,-27-1,27 27,0-27,0 1,0 52,53-52,0-27,0 0,27 0,-1 0,-26 0,-27 0,27 0</inkml:trace>
  <inkml:trace contextRef="#ctx0" brushRef="#br0" timeOffset="61930">6006 12753,'79'0,"-52"0,52-53,-26 53,27-27,-1 27,0 0,1 0,-1 0,-52 0</inkml:trace>
  <inkml:trace contextRef="#ctx0" brushRef="#br0" timeOffset="63631">10160 12250,'53'0,"-53"53,26-27,-26 54,0 25,0 1,53 53,-53 0,0 26,80-26,-80 26,79 0,-26 0,-53 1,79-1,-79 53,80-53,-80-53,26 27,-26-27,0-26,53-26,-53-1,0 0,0-26,53 0,-53-26,0 26</inkml:trace>
  <inkml:trace contextRef="#ctx0" brushRef="#br0" timeOffset="64613">8573 14446,'0'0,"26"0,27 0,0 0,0 0,26 0,0 0,1 0,26 0,79 0,0 0,0 0,1-27,-28 27,-25 0,25 0,-25 0,25 0,1 0,-27 0,-26 0,27 0,-28-52,1 52,-26 0,25 0,-25 0,26 0,-27 0,0 0,1 0,26 0,52-53,-25 53,25 0,-52 0,53 0,-53 0,-27-53,1 53,-1 0,0 0,-26 0,0 0,0-27,26 27,-52 0,-1 0,27 0,0 0,-26 0,-1 0,-26 0</inkml:trace>
  <inkml:trace contextRef="#ctx0" brushRef="#br0" timeOffset="64847">13520 14049,'0'27,"27"-27,-27 26,53-26,0 26,-1-26,-52 80,0-27,0 0,-79 26,0-26,-27 79,-26-26</inkml:trace>
  <inkml:trace contextRef="#ctx0" brushRef="#br0" timeOffset="66408">8731 15293,'0'0,"53"0,27 0,-54-27,27 27,26 0,1 0,26 0,-27 0,0 0,1 0,-1 0,0 0,1 0,-1 0,1 0,-28-26,28 26,-1 0,1 0,-28 0,1 0,0-53,27 53,-1 0,0 0,-26 0,0-27,-26 27,26 0,-27 0,1 0,25 0,-25 0,26 0,0-53,26 53,-26 0,0 0,0 0,0-26,0 26,0 0,0 0,-1 0,28-53,-27 53,0 0,0 0,0 0,26 0,-26 0,-27 0,27 0,0 0,26 0,-26 0,27 0,-1 0,1 0,-28-26,28 26,-27 0,0 0,0 0,-1 0,1 0,0 0,-26 0,-1 0,27 0,-26 0,-1 0,53 0,1 0,-54 0,1 0,-107 0,1 0</inkml:trace>
  <inkml:trace contextRef="#ctx0" brushRef="#br0" timeOffset="67938">10557 14446,'26'0,"-26"26,0 27,0 0,0-26,0-1,0 27,0-26,27 25,-27-25,0-1,0 1,0 52,53-26,-53-26,0 25,0 1,0 0,26 0,-26 0,0 27,0-54,0 27,53 0,-53 26,0-52,0-1,27 27,-27-27,0 1,52 26,-52 0,0-27,0 27,0-26,0-1,0 27,0-27,0 54,27-54,-27 27,0-26,53-1,-53 53,26-26,-26 0,53 0,-53 0,0 0,53 0,-53 0,0 26,0-26,0 0,0-26,0 25,0-25,0-1,27 27,-27-26,0 26,0 0,0-27,0 1,0-54,0 1,0-80</inkml:trace>
  <inkml:trace contextRef="#ctx0" brushRef="#br0" timeOffset="69511">8996 16139,'26'0,"27"0,0 0,0 0,-26 0,25 0,1 0,0 0,27 0,-27 0,26 0,0 0,1 0,-1 0,0 0,1 0,-1 0,1 0,-1 0,53 0,-26-53,0 53,26 0,-26 0,-27 0,1 0,-1 0,1-26,-1 26,0 0,1 0,25 0,-25 0,-27 0,0 0,0 0,0 0,26 0,-26 0,0 0,0 0,0 0,-1 0,28 0,-1 0,1 0,-27 0,-1 0,1 0,27 0,-27 0,0-53,-1 53,1 0,27 0,-27 0,0 0,0 0,-1 0,28 0,-27-26,0 26,0 0,-1 0,28 0,-54 0,1 0,26-53,-27 53,1 0,26 0,-27 0,27-27,0 27,0 0,-27 0,-26 0,0 0</inkml:trace>
  <inkml:trace contextRef="#ctx0" brushRef="#br0" timeOffset="70853">13679 13202,'0'53,"0"0,0 0,0 27,0-54,0 0,0 27,26-53,54 0,-54 0,27 0,-26 0,26-26,-53-27,52 27,-52-54,0 27,0 0,0 27,0 26,0 26,0 54,0-54,0 27,27 0,-27-27,53 27,-53-26</inkml:trace>
  <inkml:trace contextRef="#ctx0" brushRef="#br0" timeOffset="71754">10107 12144,'-26'0,"-1"0,-52 79,26-26,0 27,27-54,26 27,-53 0,53-27,0 1,0-27,0 0</inkml:trace>
  <inkml:trace contextRef="#ctx0" brushRef="#br0" timeOffset="71979">9948 12276,'53'0,"-26"0,-1 0,-26-26,53 26,0 0,26 0,-52 0,-1 0,27 0,-26-53,-27 27</inkml:trace>
  <inkml:trace contextRef="#ctx0" brushRef="#br0" timeOffset="72375">10478 11588,'26'27,"27"26,-27 0,-26 26,106-26,-79 0,-27 26,79-52,-26 52,-27-79,-26-26,53-1,-53-26,0-26,0 26,0 0,0 0,0 0,0 0,0 27,0-1,0-25,0 104,0 28,0 26,0-53</inkml:trace>
  <inkml:trace contextRef="#ctx0" brushRef="#br0" timeOffset="73861">13097 15002,'0'-27,"26"27,1 0,52 0,1 0,-54 0,0 0,27 0,27 0,-27 0,0 0,0 0,-1 0,28 0,-1 0,-26-53,26 53,-26 0,0 0,0 0,-26-26,26 26,0 0,-53 0,0 26</inkml:trace>
  <inkml:trace contextRef="#ctx0" brushRef="#br0" timeOffset="74205">13732 15293,'26'0,"-26"26,-53 1,-26 25,0-25,-1 26,-26 0,27-27,0 27,-27 0,53-27,27-26</inkml:trace>
  <inkml:trace contextRef="#ctx0" brushRef="#br0" timeOffset="74425">13256 15372,'-27'0,"1"0,-27 26,0 27,0 27,-26-27,52 0,-26-1,27 28,26-54,-53-26</inkml:trace>
  <inkml:trace contextRef="#ctx0" brushRef="#br0" timeOffset="74625">12885 15372,'-53'26,"27"1,-27 26,-53 0,27 26,-27-52,53 25,0 1,0-53,53 27,-26-27</inkml:trace>
  <inkml:trace contextRef="#ctx0" brushRef="#br0" timeOffset="74835">12356 15425,'-79'79,"26"-52,26-27,-26 53,0-53</inkml:trace>
  <inkml:trace contextRef="#ctx0" brushRef="#br0" timeOffset="75053">12303 15372,'-53'26,"0"-26,-53 80,-26-27,0 0,-27 0,53-1,-26 1,0 0,52-53,54 53,26-79</inkml:trace>
  <inkml:trace contextRef="#ctx0" brushRef="#br0" timeOffset="75264">12039 15293,'-80'26,"1"-26,-27 53,-26 0,52 0,-26-27,27 27,26-53,53 53,-53-53,80 0,52 0,0-53</inkml:trace>
  <inkml:trace contextRef="#ctx0" brushRef="#br0" timeOffset="75459">11668 15398,'-79'53,"-1"-53,-25 53,25-53,27 53,27-53,-27 53,26-26,27 25</inkml:trace>
  <inkml:trace contextRef="#ctx0" brushRef="#br0" timeOffset="75692">11430 15425,'-53'79,"0"-52,0-27,-26 53,52-53,-25 79,-1-79,79 0,53-79,-26 52</inkml:trace>
  <inkml:trace contextRef="#ctx0" brushRef="#br0" timeOffset="75901">11192 15531,'-53'0,"0"26,0-26,0 0,27 53,26-26,0-27</inkml:trace>
  <inkml:trace contextRef="#ctx0" brushRef="#br0" timeOffset="76125">11139 15451,'-79'0,"-1"80,-26-27,27-27,-27 27,0 0,1-53,-1 79,79-79,-26 0,80 0,-1 0</inkml:trace>
  <inkml:trace contextRef="#ctx0" brushRef="#br0" timeOffset="76321">10530 15557,'-132'80,"53"-80,-1 52,27-52,27 53,-27-53,-26 53,52-53,27 53</inkml:trace>
  <inkml:trace contextRef="#ctx0" brushRef="#br0" timeOffset="76524">10160 15637,'-79'52,"26"-52,26 53,-26-53,53 27,-53-27,27 79,-27-52,27-27,26 53,-27-53</inkml:trace>
  <inkml:trace contextRef="#ctx0" brushRef="#br0" timeOffset="76742">9895 15769,'0'26,"-52"-26,-1 0,26 0,-26 27,27-27,-27 0,0 53,0-53,79 0</inkml:trace>
  <inkml:trace contextRef="#ctx0" brushRef="#br0" timeOffset="76959">9604 15716,'-26'26,"-27"-26,0 80,0-80,-26 53,26-53,0 53,-26-53,-1 79,27-79,27 26,26-26</inkml:trace>
  <inkml:trace contextRef="#ctx0" brushRef="#br0" timeOffset="77146">9313 15637,'-53'0,"1"26,-28-26,-26 79,27-79,26 53,0-53,-26 80,52-54,27 1,-53 26,53-27,0 0</inkml:trace>
  <inkml:trace contextRef="#ctx0" brushRef="#br0" timeOffset="79009">10028 13943,'-27'0,"-26"0,53 27,0 52,0 0,0-26,0-26,27-27,52 0,-26 0,-26 0,-1 0,-26 0,53 0,-53-27,0-26,0 1,0 25,0-26,0 0,0 0,0 27,-27 26,1 0,0 0,-27 0,53 53,0 26,0-26</inkml:trace>
  <inkml:trace contextRef="#ctx0" brushRef="#br0" timeOffset="79998">10239 15425,'-53'0,"1"0,-1 79,0-79,-27 80,27-80,27 53,-27-1,0 1,53-26</inkml:trace>
  <inkml:trace contextRef="#ctx0" brushRef="#br0" timeOffset="80224">9869 15584,'-26'0,"-27"0,0 0,26 53,-26-53,27 79,-27-26,0 0</inkml:trace>
  <inkml:trace contextRef="#ctx0" brushRef="#br0" timeOffset="80464">9525 15610,'0'-53,"-53"53,27 0,-54 0,-26 80,27-28,0 28,52-27,-26 0,53 0,-26-53,26 26</inkml:trace>
  <inkml:trace contextRef="#ctx0" brushRef="#br0" timeOffset="80704">9181 15610,'-53'0,"53"27,-53-27,53 52,-26-52,26 27,-27-27,27 26,-53-26,53 53,-53-53,53 27,-52-27,52 53,-27-53,27 53,0 0</inkml:trace>
  <inkml:trace contextRef="#ctx0" brushRef="#br0" timeOffset="81431">10742 15928,'-79'0,"-1"0,1 0,0 53,-1-53,1 52,-1-52,1 53,26-53,27 0,-54 0,107 0,52 0,-26-53</inkml:trace>
  <inkml:trace contextRef="#ctx0" brushRef="#br0" timeOffset="81643">10795 15742,'-53'0,"0"0,-26 0,-27 0,0 0,-26 53,26-53,0 53,80-53,-27 53,79-26,27-27</inkml:trace>
  <inkml:trace contextRef="#ctx0" brushRef="#br0" timeOffset="81845">11139 15610,'-53'0,"27"0,-27 27,0-27,0 0,26 0,1 26,-27-26,53 53,-53 0,53-27,0 1,0 26,27-53,25 0</inkml:trace>
  <inkml:trace contextRef="#ctx0" brushRef="#br0" timeOffset="82069">12594 15319,'-26'0,"-1"0,-26 0,0 27,-26 25,-27 28,0-27,53 0,1 0,52-1,0-25,26-27</inkml:trace>
  <inkml:trace contextRef="#ctx0" brushRef="#br0" timeOffset="82306">12938 15531,'-26'0,"-54"0,27 0,-26 53,-27 26,27-26,-1 26,54-52,26-1,-26-26,26 53,52-53,1 0</inkml:trace>
  <inkml:trace contextRef="#ctx0" brushRef="#br0" timeOffset="82541">13282 15557,'-53'27,"-26"-27,-27 79,-26-79,52 79,27-79,0 0,53 27,53-27,27 0,-1-27</inkml:trace>
  <inkml:trace contextRef="#ctx0" brushRef="#br0" timeOffset="82752">13785 15504,'-27'0,"-26"0,1 53,25-53,-26 80,0-54,53 27</inkml:trace>
  <inkml:trace contextRef="#ctx0" brushRef="#br0" timeOffset="82985">14155 15478,'-26'53,"-27"-27,0 27,-26-26,26-27,26 52,-52-52,132 0,0 0</inkml:trace>
  <inkml:trace contextRef="#ctx0" brushRef="#br0" timeOffset="83194">14102 15689,'-26'0,"-1"0,-52 0,53 0,26 27,-53 26,53-27,-53-26</inkml:trace>
  <inkml:trace contextRef="#ctx0" brushRef="#br0" timeOffset="83434">13626 15451,'-26'0,"-1"0</inkml:trace>
  <inkml:trace contextRef="#ctx0" brushRef="#br0" timeOffset="83650">13891 15134,'-53'0,"0"53,-27 0,28 0,-1 0,0-1,53-25,-27-27,27 26</inkml:trace>
  <inkml:trace contextRef="#ctx0" brushRef="#br0" timeOffset="83877">13811 15425,'-53'0,"27"53,-27-53,0 53,0-53,0 79,27-52,26-27</inkml:trace>
  <inkml:trace contextRef="#ctx0" brushRef="#br0" timeOffset="84040">13811 15451,'-79'53,"0"-53,-1 53,1-53,26 53,26-53,27 27</inkml:trace>
  <inkml:trace contextRef="#ctx0" brushRef="#br0" timeOffset="84310">13441 15346,'-27'0,"27"0,-26 0,26 52,-79-52,-1 53,27-53,-26 80,26-80,0 26,27-26,-27 0,53 53</inkml:trace>
  <inkml:trace contextRef="#ctx0" brushRef="#br0" timeOffset="84544">13256 15266,'-80'0,"27"53,27 0,-53-27,52 27,1-26,-27 26,26-53,27 53,-53-53,53 26</inkml:trace>
  <inkml:trace contextRef="#ctx0" brushRef="#br0" timeOffset="84761">13018 15398,'-80'0,"27"0,27 27,-27-27,26 26,-26 27,-26 0,0-26,-54 52,54-26,26-53</inkml:trace>
  <inkml:trace contextRef="#ctx0" brushRef="#br0" timeOffset="85000">12674 15319,'0'0,"-80"0,27 27,-53-1,27 27,26-27,-26 27,26 0,0 0,0-26,27 52</inkml:trace>
  <inkml:trace contextRef="#ctx0" brushRef="#br0" timeOffset="85218">12435 15584,'-79'26,"53"-26,-27 53,0-53,0 0,26 26,-26-26,106 0</inkml:trace>
  <inkml:trace contextRef="#ctx0" brushRef="#br0" timeOffset="85496">11959 15795,'-79'0,"52"53,1-53,-27 0,27 0,-1 27,-26-27,27 0,79 0,0 0</inkml:trace>
  <inkml:trace contextRef="#ctx0" brushRef="#br0" timeOffset="85720">11827 15689,'-27'0,"-25"0,-1 53,26-26,-26-27,53 53,0 0,-26-53,26 26,0-26</inkml:trace>
  <inkml:trace contextRef="#ctx0" brushRef="#br0" timeOffset="85905">11800 15689,'-26'0,"-27"53,27-53,-27 27,79-27,1-27</inkml:trace>
  <inkml:trace contextRef="#ctx0" brushRef="#br0" timeOffset="86157">12171 15240,'-27'0,"-26"0,27 0,0 0,-54 0,80 53,-53-53,0 53,27-53,26 52,-79-52,79 27,0 26,26-53,0 0</inkml:trace>
  <inkml:trace contextRef="#ctx0" brushRef="#br0" timeOffset="86387">12039 15266,'-27'0,"-26"53,0-26,0 52,-26-26,26 26,0-52,27 26,26-27,-27-26,27 26,27-26</inkml:trace>
  <inkml:trace contextRef="#ctx0" brushRef="#br0" timeOffset="86584">12832 15240,'-79'26,"26"-26,-26 53,-27-26,26 25,28 1,-54-26,53 26,26-27,27 27</inkml:trace>
  <inkml:trace contextRef="#ctx0" brushRef="#br0" timeOffset="86778">13044 15346,'-53'0,"-26"0,26 0,-27 0,1 79,-27-53,27 54,-27-27,53-27,27 27,-27-27</inkml:trace>
  <inkml:trace contextRef="#ctx0" brushRef="#br0" timeOffset="87004">13335 15160,'-79'0,"-1"80,1-54,-53 27,-27 26,0 1,27-1,0 1,26-1,26-79,80 53</inkml:trace>
  <inkml:trace contextRef="#ctx0" brushRef="#br0" timeOffset="87214">12488 15610,'-26'0,"-27"53,0-53,-53 53,53-53,0 53,0 0,1-53,25 53,-26-53</inkml:trace>
  <inkml:trace contextRef="#ctx0" brushRef="#br0" timeOffset="87477">12409 15610,'-53'0,"-26"53,-1-53,1 53,-27-53,27 79,-1-79,1 80,0-80,-1 53,54-53,26-27,0-52</inkml:trace>
  <inkml:trace contextRef="#ctx0" brushRef="#br0" timeOffset="87738">11536 15769,'-53'0,"26"0,1 0,-27 0,27 0,-1 53,-52-27,105-26</inkml:trace>
  <inkml:trace contextRef="#ctx0" brushRef="#br0" timeOffset="87979">11324 15610,'-79'0,"-1"27,1-27,0 52,52-52,1 27,-27-27,53 53,-27-53,27 26,27-26</inkml:trace>
  <inkml:trace contextRef="#ctx0" brushRef="#br0" timeOffset="88240">11324 15160,'-26'0,"-27"27,-27-27,1 79,0-79,26 53,0-53,26 53,1-53,26 26,0-26,26 0,27 0</inkml:trace>
  <inkml:trace contextRef="#ctx0" brushRef="#br0" timeOffset="88497">11298 15398,'-27'0,"-26"53,27-53,-1 53,-25-53,25 0,27 27,-26-27,52 0</inkml:trace>
  <inkml:trace contextRef="#ctx0" brushRef="#br0" timeOffset="88753">11827 15240,'-79'26,"-1"-26,1 106,-27-53,27-27,-27 27,53-26,0-27,0 79,-26-79,52 27,27-54</inkml:trace>
  <inkml:trace contextRef="#ctx0" brushRef="#br0" timeOffset="88977">11721 15293,'-79'26,"-1"-26,-26 53,-26-53,26 53,27-53,0 53,26-53,53 26,-27-26,27 27,0-27,53 0,0 0</inkml:trace>
  <inkml:trace contextRef="#ctx0" brushRef="#br0" timeOffset="89674">12091 15425,'-52'0,"-1"26,0-26,-53 53,-26-53,26 27,26-27,1 53,26-53,27 0,-27 26,53 53,0-52,0-1</inkml:trace>
  <inkml:trace contextRef="#ctx0" brushRef="#br0" timeOffset="90146">11298 15769,'0'26,"-53"-26,-27 53,28 0,25-53,27 27,-53 26,27-53,26 52,-53-52,26 0,27 0,0-26,53 26,-53-53,27 53,26-26,0 26,-53-53</inkml:trace>
  <inkml:trace contextRef="#ctx0" brushRef="#br0" timeOffset="90514">10478 15478,'-53'0,"26"0,1 0,-27 0,53 26,-53-26,53 53,-53-53,53 27,-53-1,53 27</inkml:trace>
  <inkml:trace contextRef="#ctx0" brushRef="#br0" timeOffset="90738">10451 15398,'-26'27,"-1"-1,-26 27,27-26,-27-27,53 53,-27-53,27 26</inkml:trace>
  <inkml:trace contextRef="#ctx0" brushRef="#br0" timeOffset="90934">10186 15742,'0'53,"-26"-53</inkml:trace>
  <inkml:trace contextRef="#ctx0" brushRef="#br0" timeOffset="91624">13811 15584,'-132'0,"26"79,-26-26,0-27,26 27,0 0,27 0,26-26,0-27,53 53,-27-53</inkml:trace>
  <inkml:trace contextRef="#ctx0" brushRef="#br0" timeOffset="91864">13150 15875,'-53'0,"26"0</inkml:trace>
  <inkml:trace contextRef="#ctx0" brushRef="#br0" timeOffset="92035">13282 15742,'-53'0,"0"0,0 0,-26 27,53-27</inkml:trace>
  <inkml:trace contextRef="#ctx0" brushRef="#br0" timeOffset="92289">13256 15266,'-53'0,"26"0,27 27,-53-27,27 0,-27 53,27-53,-27 0,26 26,27 27</inkml:trace>
  <inkml:trace contextRef="#ctx0" brushRef="#br0" timeOffset="92592">12779 15187,'-26'0,"-27"26,0-26,0 27,-26-27,26 53,26-53</inkml:trace>
  <inkml:trace contextRef="#ctx0" brushRef="#br0" timeOffset="92786">12462 15187,'-27'0,"-52"26,0 27,52-26,1-1</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40:34.638"/>
    </inkml:context>
    <inkml:brush xml:id="br0">
      <inkml:brushProperty name="width" value="0.05292" units="cm"/>
      <inkml:brushProperty name="height" value="0.05292" units="cm"/>
      <inkml:brushProperty name="color" value="#00B050"/>
    </inkml:brush>
  </inkml:definitions>
  <inkml:trace contextRef="#ctx0" brushRef="#br0">30401 15451,'0'27,"26"-27,-26 53,0-27,0 1,0 26,53-27,-53 27,0 0,0 26,0-26,0 0,0 26,0 27,0 0,0-27,0 1,0-1,0 27,0-27,0 1,26-1,-26 1,0-1,0 0,0-26,0 27,0-1,0-26,0 0,0 0,0 0,53 52,-53-25,0-27,0-27,0 27,27-53,-27 80,0-54,0 0,0 1,0 26,53-106,-53 0,0-26</inkml:trace>
  <inkml:trace contextRef="#ctx0" brushRef="#br0" timeOffset="1319">28813 16986,'27'0,"-1"0,27 0,-27 0,27 0,-26 0,-1 0,54 0,-27 0,-1 0,28 0,-1 0,1 0,-27 0,-1 0,54 0,-26-27,-1 27,0 0,-26-26,0 26,27 0,-1 0,0 0,1 0,-1 0,-26 0,0 0,0 0,26 0,27 0,-27 0,1 0,-27 0,26 0,0 0,1-53,-1 53,1 0,-1 0,0-26,-26 26,0 0,-26 0,26 0,-27 0,27 0,0 0,0 0,0 0,0 0,-27 0,27 0,-79 0</inkml:trace>
  <inkml:trace contextRef="#ctx0" brushRef="#br0" timeOffset="3389">31009 16959,'0'-26,"-26"-27,26 27,-27 26,27-53,0 26,-26 27,26-26,0-1,-27 27,27-53,-53 27,53-27,-26 53,26-26,-53 26,0-53,27 53,-54-80,54 80,-1-26,-52 26,26-53,0 53,0 0,53-27,-53 27,-26 0,0 0,52 0,-26 27,0-27,53 26,-26-26,26 53,-27-53,27 53,-53 0,53-26,0-1,-26 27,26-27,0 27,-53 0,53 0,0 0,0 0,0 26,0-26,0 0,0-26,53 26,-53-27,53 27,-27-53,27 53,-26-53,26 53,-27-53,1 0,26 53,-27-53,0 0,27 0,-26 0,-1 0,27 0,-26 0,-1 0,-26-27,53 27,0 0,0 0,-27 0,27 0,-26 0,-27-53,53 53,-53-53,26 53,-26-52,53 52,-53-53,26 53,-26-53,27 53,-27-27,53 27,-53-26,0-27,26 53,-26-27,0 1,0-27,27 53</inkml:trace>
  <inkml:trace contextRef="#ctx0" brushRef="#br0" timeOffset="5945">31459 16880,'0'-53,"0"27,0-1,0 1,-53-27,27 0,-27 0,26 27,27-1,-53 27,53-53,-26 27,26-1,-27 27,27-53,-53 53,27-26,0 26,-27-53,26 53,-26-26,27 26,-1-53,-26 53,1-27,-1 27,53-26,-27 26,-26-53,27 53,26-27,-53 27,0-53,0 27,27 26,-27-53,26 53,27-26,-53 26,27 0,-1 0,-26 0,1 0,25 0,1 0,-27 0,26 0,1 0,-27 0,26 0,1 0,-1 0,-52 0,26 0,27 0,-27 0,53 53,-27-53,27 26,-53-26,53 26,-52-26,52 53,-53-53,53 27,-80-27,80 53,-53-53,53 53,-53-53,53 53,-26-1,-27 1,53 0,0-26,-26-1,26 27,0-26,0-1,-53 27,53-27,0 27,0 0,-27 27,27-1,0-26,0 26,0 1,0-1,0 0,0-26,0 27,0-27,0 0,0-27,0 27,27-27,-27 1,53 26,-1 26,-52-26,80-53,-80 79,53-52,0 52,26-52,-26 26,-27-53,27 26,27-26,-27 53,0-53,-1 0,28 26,-54-26,1 0,26 0,-27 0,27 0,0 0,0 0,-27 0,1 0,-1 0,27 0,-26 0,26 0,-27-52,0 52,54 0,-27-27,0 27,-27-53,54 53,-54-26,0 26,27 0,-53-27,53 27,-26 0,-27-53,53 53,-53-26,26-27,27 0,-27 27,1-27,26 53,-53-27,26 27,-26-26,0-27,27 53,-27-53,0 0,53 27,-53-54,26 80,-26-26,53-1,-53-26,0 27,0-1,27 27,-27-79,0 26,26 53,-26-53,53 0,-53 0,0 27,0-27,0 27,0-27,0 26,-27 27,27-26,27 52,-27 1</inkml:trace>
  <inkml:trace contextRef="#ctx0" brushRef="#br0" timeOffset="6922">30586 17515,'0'0,"0"79,0-26,26-26,-26-1,0 54,27-27,-27-27,0 1,0 52,0-26,0-27,0 1,0 26,0-27,0 1,0 25,0-25,0-1,0 27</inkml:trace>
  <inkml:trace contextRef="#ctx0" brushRef="#br0" timeOffset="8593">23707 15901,'0'0,"0"27,0 78,26-25,-26 26,0-1,53 54,-53 26,0 1,53-28,-53 28,0-54,0 27,53-1,-53-25,0 52,0-79,0 26,0-53,53 1,-53-1,0-26,0 0,0 0,0-27,0 27,0-26,0-27</inkml:trace>
  <inkml:trace contextRef="#ctx0" brushRef="#br0" timeOffset="9480">22754 17859,'27'0,"-27"-26,26 26,1 0,-1 0,27 0,0 0,26 0,1-27,78 27,-25 0,78-79,-52 79,53-53,-27 53,0-53,0 53,1 0,-1-53,-53 53,-26 0,26 0,-26 0,0 0,0 0,26 0,-26 0,0 0,-1 0,28-53,-54 53,1 0,-1 0,-26-26,0 26,0 0,-27 0,27 0,-27 0,27 0,-26 0,52 0,-132 0</inkml:trace>
  <inkml:trace contextRef="#ctx0" brushRef="#br0" timeOffset="13221">24659 16854,'-26'0,"-1"0,-26 0,0 0,27 0,26 0,-53 0,27 53,-1-53,27 26,-53-26,27 53,26-27,-27-26,27 27,0 26,-53-53,53 26,-26-26,26 27,-27-27,27 26,-52-26,52 53,-27-26,27 25,-53-25,27-1,-27 27,53-26,0 26,-27-53,27 26,0 1,0-1,0 27,0-27,0 1,0 26,0-27,0 1,0-27,0 79,0-52,0-1,0 0,0 27,53-53,-53 27,27 26,26-27,-27 27,27 0,-27-53,-26 26,27-26,52 0,-52 0,-1 0,-26 27,53-27,27 0,-28 0,1 0,0 0,-26 0,26 0,0 0,-1 0,-25 0,26 0,-53-27,26 27,1 0,-27-52,53 52,-27-27,27-26,-53 27,27 26,-27-27,0-26,26 53,-26-26,0-1,0-25,53 52,-53-80,0 54,0-1,0-26,0 27,0-1,0 1,0-27,0 0,-27 27,27-27,0 26,-26 27,26-26,-53-27,53 26,-26-25,26 25,-27 27,27-26,-53 26,53-53,-26 53,26-27,-27 27,27-26,-53-27,27 26,-27 27,27 0,26-26,-27 26,-26 0,53-53,-26 53,52 26,1-26</inkml:trace>
  <inkml:trace contextRef="#ctx0" brushRef="#br0" timeOffset="16745">23760 16430,'-53'0,"53"-53,-27 53,1 0,-54 0,54 0,-1 0,-25 0,25 0,27 27,-26-27,-1 0,27 26,-53-26,53 27,-26-27,26 53,-27-53,27 26,-53 1,53 52,-26-79,26 79,0-52,0-1,0 27,0-26,0-1,0 27,0-27,0 1,0 26,0-27,0 1,0-1,0-26,0 80,0-27,0-1,26-52,-26 27,0 26,53-53,-53 26,0 1,27-27,-27 53,26-53,-26 26,53-26,-53 27,27-27,-1 0,-26 52,53-52,-27 27,1-27,26 26,-27-26,1 0,26 0,-53 53,26-53,1 0,26 0,-27 0,-26-26,26 26,27 0,-26 0</inkml:trace>
  <inkml:trace contextRef="#ctx0" brushRef="#br0" timeOffset="18335">23813 16377,'52'0,"-52"-26,27 26,-1 0,54 0,-80 26,26-26,-26 80,27-80,-27 53,53-53,-53 53,26-53,-26 53,26-53,-26 52,0 1,53-26,-53-1,0 27,0-26,0-1,0 27,0-27,0 1,0 52,0-26,0 0,27 0,-27 0,0 26,0-52,0 26,0-27,0 27,0-26,0-27,0 26,-27-26,27 53,-53-27,53 1,-26-27,-27 53,27-53,26 26,-27-26,-26 0,27 0,-1 0,27 0</inkml:trace>
  <inkml:trace contextRef="#ctx0" brushRef="#br0" timeOffset="19024">24580 16880,'0'-26,"0"26,26 0,-26 53,0-1,53-52,-53 27,53-27,-26 0</inkml:trace>
  <inkml:trace contextRef="#ctx0" brushRef="#br0" timeOffset="27632">16907 15795,'0'27,"0"-1,53 27,-53 27,79 52,-79 53,80 27,-80-27,79 0,-79 0,79 27,-79-80,80 1,-80 25,79-52,-79 53,53-27,-53-26,53 0,-53-27,26 1,-26-54,53 27,-53-27,0-26,-26-52,-1 25</inkml:trace>
  <inkml:trace contextRef="#ctx0" brushRef="#br0" timeOffset="28548">15610 17727,'27'-53,"-1"53,27 0,27-27,-1 27,0 0,27-53,53 53,-27-52,53 52,54-80,-54 27,79 53,1-79,-53 79,-1-106,-25 106,-1-53,-27 53,1 0,-26-53,-1 53,-53 0,27-26,53 26,-27 0,27-53,-53 53,52-53,1 53,0-53,-53 53,26-53,-26 53,0-53,26 53,-53 0,1-53,-1 53,0 0,-26 0,0 0,0 0,-26 0,26 27,-27-27,27 0,-27 0,-26 26,-26-26</inkml:trace>
  <inkml:trace contextRef="#ctx0" brushRef="#br0" timeOffset="31882">17806 16774,'-26'0,"0"0,26-53,-27 53,-26 0,27 0,-1 0,27 27,-26-27,26 26,-53-26,53 27,-27-27,27 53,-26-53,26 26,-53-26,53 27,0 25,0-25,-26-27,26 26,0 27,-27-53,27 27,-53-1,53 27,0-26,0-1,0 27,0-27,-26-26,26 27,0-1,0 27,0-26,0 26,53-53,-53 53,26-27,-26 0,0 27,27-53,-27 27,0-1,53-26,-53 53,26-53,-26 27,53-27,0 0,-27 0,-26 26,27-26,26 0,-27 0,1 0,25 0,28 0,-54 0,-26 0,27 0,26-53,0 53,-53-26,26 26,-26-27,27 27,-27-26,52 26,-52-80,0 54,27 0,-27-27,0 26,0 1,0-27,0 26,0 1,0-27,0 53,0-26,0-1,-27 27,27-26,-52-54,52 54,-27 26,27-53,-53 0,53 26,-26 27,26-26,-53-27,26 53,27-26,-26 26,-27-53,26 53,27 26</inkml:trace>
  <inkml:trace contextRef="#ctx0" brushRef="#br0" timeOffset="34457">17330 17489,'-26'0,"26"-53,-27 53,27-27,0 1,-53 26,53-27,0-26,0 27,0 0,-26-54,26 54,0-1,0-26,0 27,-53-27,53 0,0 0,0 27,0-27,0 0,0-27,0 28,0-1,0 26,0-26,26 0,-26 27,53-27,-53 26,80-25,-27 25,-27-26,27 53,-26-53,-1 53,27-26,-27 26,27-53,-26 53,-1-27,27 27,-26-52,25 52,-25-27,26 27,0 0,0 0,-27 0,1-53,26 53,-27 0,0 0,27 0,0 0,0 0,0 27,26-27,-52 53,-1-53,27 79,-26-53,26 1,-27 26,27-27,-53 27,79-26,-26 25,27 1,-27 27,0-54,-1 27,1-26,0 26,-26-27,-1 0,27 27,-53-26,53 52,-53-52,0 26,0-27,0 27,0-27,0 1,0 26,0-27,0 27,0 0,0 0,0 0,0 0,-53 0,27 26,-27-26,53-27,-53 27,53-26,-53 26,53-27,-79-26,79 53,-53-53,53 27,-53-27,53 53,-53-53,53 26,-53-26,53 26,-79-26,79 53,-53-53,53 27,-27-27,27 26,-53-26,53 53,-53-53,53 27,-79-27,26 26,27-26,-27 0,26 53,1-53,-27 0,26 0,1 0,-27 0,27 0,-1 0,1 0,-27 0,53 0,-53 0,26-53,-26 53,53-26,-26 26,-27-53,27 53,26-27,-27 27,27-26,-26 26,26-53,-53 53,53-27,-27 27,27-26,-26 26,-27-53,26 53,27-26,-26 26,-27-27,27-26,-27 27,26-27,27 26,-53 27,80 0</inkml:trace>
  <inkml:trace contextRef="#ctx0" brushRef="#br0" timeOffset="35147">17833 16166,'-27'26,"1"1,-27 26,53-27,-26 27,26-27,0 27,0-26</inkml:trace>
  <inkml:trace contextRef="#ctx0" brushRef="#br0" timeOffset="35387">18256 16377,'0'27,"0"-1,-26 27,26-26,-80-1,80 54</inkml:trace>
  <inkml:trace contextRef="#ctx0" brushRef="#br0" timeOffset="35629">18494 16536,'-26'0,"-1"53,-25-53,25 0,27 27,-26-27,26 0,26 0</inkml:trace>
  <inkml:trace contextRef="#ctx0" brushRef="#br0" timeOffset="35829">18838 16616,'0'26,"0"0,0 27,-26-26,-27 26,27 0,-27-27,26 27,27-27,-53-26</inkml:trace>
  <inkml:trace contextRef="#ctx0" brushRef="#br0" timeOffset="36033">18865 17092,'-27'53,"27"-27,-53 27,1-26,25 25,-26-25,27-27,26 53,-27-53,27 53</inkml:trace>
  <inkml:trace contextRef="#ctx0" brushRef="#br0" timeOffset="36205">18838 17462,'-53'0,"53"53,-26-53,26 53,0 0</inkml:trace>
  <inkml:trace contextRef="#ctx0" brushRef="#br0" timeOffset="36459">18944 17780</inkml:trace>
  <inkml:trace contextRef="#ctx0" brushRef="#br0" timeOffset="36761">19024 16801,'0'-53,"0"0,0 79,-27 54,-26-27,53-27,-26 27,26 0,0-27,0 27</inkml:trace>
  <inkml:trace contextRef="#ctx0" brushRef="#br0" timeOffset="36963">19076 17039,'0'79,"0"-26,0 0,0 0,0 0,-26 26,26-26,0-26</inkml:trace>
  <inkml:trace contextRef="#ctx0" brushRef="#br0" timeOffset="37165">18918 17727,'-53'26,"53"27,-27-53,27 53,-53-53,53 27,-26-27</inkml:trace>
  <inkml:trace contextRef="#ctx0" brushRef="#br0" timeOffset="37345">18653 17991,'-53'27,"27"-27,-1 53,-26-53,0 0</inkml:trace>
  <inkml:trace contextRef="#ctx0" brushRef="#br0" timeOffset="37568">18309 17092,'0'79,"0"-52,0 26,0-27,0 0,-26 27,26-26,-27-1</inkml:trace>
  <inkml:trace contextRef="#ctx0" brushRef="#br0" timeOffset="37766">18441 17251,'0'26,"-26"-26,26 79,0-26,0-26,0-1,0 27,0 0</inkml:trace>
  <inkml:trace contextRef="#ctx0" brushRef="#br0" timeOffset="38010">18441 16430,'-26'27,"26"-1,-53 27,53-26,0-1,-26 27,26 0,-53 0,53-27,-53 27,26-53</inkml:trace>
  <inkml:trace contextRef="#ctx0" brushRef="#br0" timeOffset="38215">18283 16166,'0'0,"-53"0,26 53,-52 26,53-26,-27 0,53 26,-27-79</inkml:trace>
  <inkml:trace contextRef="#ctx0" brushRef="#br0" timeOffset="38425">18177 16245,'0'0,"0"53,-53-53,53 26,-53-26,53 53,-53-53,53 27,-53-27,53 53,-53-53</inkml:trace>
  <inkml:trace contextRef="#ctx0" brushRef="#br0" timeOffset="38620">17965 16404,'-53'0,"0"0,27 0,-27 53,0-53,27 79,-27-26,53-26,-27 25</inkml:trace>
  <inkml:trace contextRef="#ctx0" brushRef="#br0" timeOffset="38845">17674 16536,'-26'0,"-27"0,0 53,53 26,-53-52,53 26,0-27,0 1,0-27,53 0</inkml:trace>
  <inkml:trace contextRef="#ctx0" brushRef="#br0" timeOffset="39047">17383 16616,'0'52,"0"1,0-26,0-1,0 27,27-53</inkml:trace>
  <inkml:trace contextRef="#ctx0" brushRef="#br0" timeOffset="39248">18124 16377,'0'0,"0"53,0 0,0 0,0 0,0 0,0-27</inkml:trace>
  <inkml:trace contextRef="#ctx0" brushRef="#br0" timeOffset="39469">18468 16457,'-27'26,"1"54,-27-27,27-27,26 27,-53-27,53 27,0 0,26-53</inkml:trace>
  <inkml:trace contextRef="#ctx0" brushRef="#br0" timeOffset="39662">18574 16721,'-27'0,"27"53,0 0,0 0,0 0,0-27,0 27,0-26,0-1</inkml:trace>
  <inkml:trace contextRef="#ctx0" brushRef="#br0" timeOffset="39843">18759 17039,'0'79,"0"-52,0-1,-53 27,53 26,-53-52,27-27</inkml:trace>
  <inkml:trace contextRef="#ctx0" brushRef="#br0" timeOffset="40104">18600 17542,'0'79,"-79"-53,79 1,-53 26,26-27,-52 54,26-54,0 27,53-27,27-26</inkml:trace>
  <inkml:trace contextRef="#ctx0" brushRef="#br0" timeOffset="40352">18362 17886,'0'26,"-26"-26,-27 0</inkml:trace>
  <inkml:trace contextRef="#ctx0" brushRef="#br0" timeOffset="40527">18521 17753,'-106'0,"80"27,-1-1,27 1,-53 26,53-27</inkml:trace>
  <inkml:trace contextRef="#ctx0" brushRef="#br0" timeOffset="40674">18415 17780,'-26'0,"26"0,-53 0,53 26,-53-26,53 53,-53-53</inkml:trace>
  <inkml:trace contextRef="#ctx0" brushRef="#br0" timeOffset="42359">12568 15901,'0'-26,"-53"-1,53 27,0 27,26 52,1 0,26 1,0 52,-1 27,1 26,0-26,0 0,0-1,0 1,0-27,-27 1,-26-28,80 28,-80-27,0 26,53-53,-53 1,0-1,53-26,-53 26,0-52,26-27,-26 53,0-27,27-26,-27 53,52-26,-52-1,-26-26</inkml:trace>
  <inkml:trace contextRef="#ctx0" brushRef="#br0" timeOffset="43118">11430 17886,'26'0,"27"-27,27 27,-27-53,0 53,26-53,0 53,80-53,0 0,0 0,-27 53,27-79,26 79,27-79,-80 79,27-80,-1 80,1-53,-53 53,0-52,26 52,-26-53,-27 53,27-53,-27 53,-26 0,0-27,0 27,0 0,-26 0,-1 0,53 0,-52 0,52-53,-52 53,26 0,-27 0,27 0,-53 0</inkml:trace>
  <inkml:trace contextRef="#ctx0" brushRef="#br0" timeOffset="45708">12806 16748,'-27'0,"27"-27,-53 27,27 0,0 0,-27 0,53 0,0 27,-27-27,27 53,0-27,0 1,0 26,0-27,0 0,0 27,0-26,0-1,0 27,27 0,-27-26,26-27,-26 26,27-26,-27 53,52-53,-52 26,27-26,-27 27,26-27,27 0,-53 53,27-53,-1 0,1 0,-27 26,53-26,-27 0,1 0,52 0,-53 0,1 0,-27 0,53 0,-53-53,26 53,1 0,-27-26,26 26,27-27,-27-25,-26 25,0 1,0-27,0 0,0 0,0 26,0 27,0-53,-26 53,26-26,-53 26,53-26,-26 26,26-80,-53 54,53-1,-27 27,27-53,-53 53,53-26,-26 26,-1 0,27-27,-79 27,53 0,-1 0,-26 0,27 0,-1 0,54 0</inkml:trace>
  <inkml:trace contextRef="#ctx0" brushRef="#br0" timeOffset="47716">12647 16139,'-26'0,"26"-26,-27 26,-26 0,27 0,-1 0,-26 0,53 0,-26 0,0 0,26 53,-53-53,53 26,-27-26,27 27,-26-27,26 53,-53-53,53 52,-27 1,27 0,0 0,0 27,0-54,0 1,0 25,0-25,0-1,0 27,0-26,0-1,0 1,0 26,0-1,0 1,53-53,-53 53,0 27,0-54,27-26,-27 27,0 26,26-53,-26 26,0 0,53-26,-53 53,27-26,25-1,-25-26,-27 53,26-53,27 0,0 0,-26 0,-27 27,26-27,27 0,0 0,0 0,-27 0,27 0,-26 0,-1 0,27 0,-26 0,25 0,-25 0,26-53,0 26,0-26</inkml:trace>
  <inkml:trace contextRef="#ctx0" brushRef="#br0" timeOffset="49789">12647 16166,'27'0,"-27"-27,26 27,27 0,-53-26,26 26,27-27,-26 27,-1 0,-26-53,27 53,26 0,0 0,-27 0,27 0,-27 0,1 0,26 0,0 0,-27 0,1 0,-27 27,52-27,-25 53,26-27,0 54,0-27,26-1,-79 1,27-26,25 52,-52-52,0-1,27-26,-27 53,53 26,-53-26,26 0,-26 0,0 27,0-28,0-25,0-1,0 27,0-26,0-1,0 27,-53-53,53 27,-26-27,26 26,-53 27,0-27,27-26,26 53,-27-53,-26 0,27 27,-27-27,0 0,26 0,1 0,26 26,-53-26,27 53,-1-53,27 27,-53-27,27 0,26 0,-27 0,27-27,0-52,27 52</inkml:trace>
  <inkml:trace contextRef="#ctx0" brushRef="#br0" timeOffset="50762">12594 16192,'0'-26,"0"-1,-26 27,26-26,-27-27,27 0,-53 27,53-27,-26 0,26 26,-53-26,53 27,-79-27,52 0,-26 27,0-54,27 80,26 27,53 26,-27-1</inkml:trace>
  <inkml:trace contextRef="#ctx0" brushRef="#br0" timeOffset="51518">12912 16060,'-27'0,"-26"0,0-53,27 53,-1 0,-25 0,52 0,-53 0,53 53,-53-53,53 26,-27-26,-26 0,27 0,26 0</inkml:trace>
  <inkml:trace contextRef="#ctx0" brushRef="#br0" timeOffset="51939">12753 16060,'0'0,"-53"0,0 0,53 26,-26-26,-27 53,53-53</inkml:trace>
  <inkml:trace contextRef="#ctx0" brushRef="#br0" timeOffset="52135">12621 16139,'0'0,"26"0,1 0,25 0,1 0,-53-53</inkml:trace>
  <inkml:trace contextRef="#ctx0" brushRef="#br0" timeOffset="52358">12832 16060,'0'0,"0"53,-53-53</inkml:trace>
  <inkml:trace contextRef="#ctx0" brushRef="#br0" timeOffset="52516">12806 16113,'0'53</inkml:trace>
  <inkml:trace contextRef="#ctx0" brushRef="#br0" timeOffset="53051">13203 16219,'0'26,"0"1,-53 25,26-25,-26 26,27-27,-53 54</inkml:trace>
  <inkml:trace contextRef="#ctx0" brushRef="#br0" timeOffset="53228">13070 16351,'-26'0,"0"0,-27 79,26-26,27 0,-79 27</inkml:trace>
  <inkml:trace contextRef="#ctx0" brushRef="#br0" timeOffset="53424">12753 16404,'-27'0,"-25"53,52-27,0 27,0 0</inkml:trace>
  <inkml:trace contextRef="#ctx0" brushRef="#br0" timeOffset="53610">12515 16510,'0'26,"-53"27,53 0,0 0</inkml:trace>
  <inkml:trace contextRef="#ctx0" brushRef="#br0" timeOffset="53784">12462 16457,'0'26,"-27"1,27 26,0 0,0 26,0-26,27-53</inkml:trace>
  <inkml:trace contextRef="#ctx0" brushRef="#br0" timeOffset="54016">13467 16351,'0'26,"0"1,27 26,-27-27,0 1,53 52,-53-52,-53-27</inkml:trace>
  <inkml:trace contextRef="#ctx0" brushRef="#br0" timeOffset="54234">13600 16721,'26'0,"-26"53,0 0,0-26,-79-27,79 79,-27-79,27 53,0-53</inkml:trace>
  <inkml:trace contextRef="#ctx0" brushRef="#br0" timeOffset="54414">13732 16880,'0'79,"-27"-26,27-26,0-1,0-26</inkml:trace>
  <inkml:trace contextRef="#ctx0" brushRef="#br0" timeOffset="54654">13335 16457,'-26'0,"26"26,0 54,0-27,0-1,0-25,0 26</inkml:trace>
  <inkml:trace contextRef="#ctx0" brushRef="#br0" timeOffset="54855">13388 16536,'0'0,"-53"27,53 26,-53-27</inkml:trace>
  <inkml:trace contextRef="#ctx0" brushRef="#br0" timeOffset="55054">13256 16430,'-27'0,"27"80,-106-1,53-26,27 26,-27-26,27-53</inkml:trace>
  <inkml:trace contextRef="#ctx0" brushRef="#br0" timeOffset="55254">12938 16430,'0'0,"0"80,0-27,-53-53,53 53,-26-53,26 26,-53-26</inkml:trace>
  <inkml:trace contextRef="#ctx0" brushRef="#br0" timeOffset="55471">12726 16404,'-26'0,"26"53,0 0,0-27,0 1,0-1,-53 53</inkml:trace>
  <inkml:trace contextRef="#ctx0" brushRef="#br0" timeOffset="55720">12594 16457,'-53'0,"53"0,-26 0,26-27,-27 27,27 27,0 26,0 0,0 0,0 26</inkml:trace>
  <inkml:trace contextRef="#ctx0" brushRef="#br0" timeOffset="55943">12435 16563,'0'-27,"-26"27,26 53,0 0,0 26,0-26,0 0,0 0,0-26,0 25,0-25</inkml:trace>
  <inkml:trace contextRef="#ctx0" brushRef="#br0" timeOffset="56124">12462 17012,'0'27,"26"26,-26 0,0-80</inkml:trace>
  <inkml:trace contextRef="#ctx0" brushRef="#br0" timeOffset="56475">13070 16139,'0'-53,"-26"106,26 27,-79-27,79-1,-27 1,27-26,-53-1</inkml:trace>
  <inkml:trace contextRef="#ctx0" brushRef="#br0" timeOffset="56693">12912 16245,'0'53,"-27"-53,27 26,-53 27,53-26,-53 26,53 0,-53-27</inkml:trace>
  <inkml:trace contextRef="#ctx0" brushRef="#br0" timeOffset="56888">12753 16457,'-27'0,"1"0,26 53,0-27,0 1,0 26,0-27,0 0,0 54,0-80,0 26</inkml:trace>
  <inkml:trace contextRef="#ctx0" brushRef="#br0" timeOffset="57114">12621 17039,'0'53,"0"26,0-26,0-26,0-1,-27-26,27 79,-53-79,53-26</inkml:trace>
  <inkml:trace contextRef="#ctx0" brushRef="#br0" timeOffset="57285">12541 17303,'0'53,"0"-26</inkml:trace>
  <inkml:trace contextRef="#ctx0" brushRef="#br0" timeOffset="57474">12488 16616,'-53'0,"53"26,-26 53,26-26,-53 0,53 27,0-28,-26 1</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5:42:21.290"/>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definitions>
  <inkml:trace contextRef="#ctx0" brushRef="#br0">1984 582,'-26'0,"26"-27,0 1,-53 26,53-53,0 79,0 54,0-54,0 1,0 52,0-52,0 25,0-25,0 52,0-52,0-1,0 27,0 0,0-27,0 1,26-27,-26 53,27-53,-1 0,1 0,26 0,0 0,0 0,-27 0,27 0,-27 0,27 0,0 0</inkml:trace>
  <inkml:trace contextRef="#ctx0" brushRef="#br0" timeOffset="420">1958 846,'0'-26,"0"-1,0 27,0-52,26 52,27 0,0 0,27 0,-54 0,27 0,-27 0,27 0</inkml:trace>
  <inkml:trace contextRef="#ctx0" brushRef="#br0" timeOffset="847">1958 502,'0'-53,"0"27,0 0,53 26,0 0,-27 0,27 0,0 0,26 0,-26 0,0 0,0 0,0 0,-26 0,-27-53</inkml:trace>
  <inkml:trace contextRef="#ctx0" brushRef="#br0" timeOffset="1417">3016 582,'0'-27,"0"80,-26 0,26 0,-27 26,27-26,-53-26,53 26,-26-27,26 1,-53 26,53-27,-26-26</inkml:trace>
  <inkml:trace contextRef="#ctx0" brushRef="#br0" timeOffset="1694">2672 661,'0'-26,"53"26,-53 53,53-27,-26 27,26-27,-27-26,27 80,0-80,0 26,0-26,0 0,-53 27,52-27,-52 79</inkml:trace>
  <inkml:trace contextRef="#ctx0" brushRef="#br0" timeOffset="2101">3440 555,'0'27,"0"52,0-26</inkml:trace>
  <inkml:trace contextRef="#ctx0" brushRef="#br0" timeOffset="2272">3493 1084</inkml:trace>
  <inkml:trace contextRef="#ctx0" brushRef="#br0" timeOffset="2452">3704 661,'27'0,"-27"0,0 27,0-1</inkml:trace>
  <inkml:trace contextRef="#ctx0" brushRef="#br0" timeOffset="2887">2699 1667,'0'-27,"26"27,80 0,-53 0,26 0,54 0,-28-26,1 26,27 0,-54 0,-26 0,-27 0</inkml:trace>
  <inkml:trace contextRef="#ctx0" brushRef="#br0" timeOffset="4305">6244 608,'0'-26,"0"-1,-26-26,-27 53,0 0,26 0,-25 0,25 0,1 0,26 27,-27-27,27 53,0 0,0 0,0 26,53 27,-53-27,53 1,0-1,-53 0,53 1,-53-27,79 0,-79-27,0 27,-53-53</inkml:trace>
  <inkml:trace contextRef="#ctx0" brushRef="#br0" timeOffset="4553">5980 1058,'0'-26,"53"26,-27 0,53 0,-52 0,52 0,-26 0,0 0,0 0</inkml:trace>
  <inkml:trace contextRef="#ctx0" brushRef="#br0" timeOffset="4823">6615 952,'0'-26,"0"52,0 1,0 26,0-1,0-25,26 26,-26-27,53 1,-53 52,26-79</inkml:trace>
  <inkml:trace contextRef="#ctx0" brushRef="#br0" timeOffset="5003">6668 767,'0'-26,"0"26,0 79,0 0</inkml:trace>
  <inkml:trace contextRef="#ctx0" brushRef="#br0" timeOffset="5294">7038 1296,'26'0,"54"-26,-54-27,27 26,-26 27,-1-53,27 53,0 0,-53 27,26-27,-26 53,0-27,0 27,0-26</inkml:trace>
  <inkml:trace contextRef="#ctx0" brushRef="#br0" timeOffset="5887">8096 1084,'0'-26,"0"0,0-54,-26 80,-1 0,1 0,-27 0,27 53,-1-26,-26 25,53-25,-53-1,53 27,0-26,27-27,26 0,0 0,-1-27,-25-26,-27 27,79-27,-79-26,0-1,0-52,0 26,0 27,0-1,0 54,-26-53,26 131,0 28,0-1,0 1,0-1,26 27,-26 0,0 26,0-53,27 1,-27-1,53-26,0-53</inkml:trace>
  <inkml:trace contextRef="#ctx0" brushRef="#br0" timeOffset="6622">9022 423,'0'-53,"0"80,0 25,0 28,27 52,-27-52,26-1,-26-26,53 0,-53 26,27-26,-27-27,0 27,0-26</inkml:trace>
  <inkml:trace contextRef="#ctx0" brushRef="#br0" timeOffset="7132">9446 370,'26'0,"-26"-26,0 105,0 27,0 53,0-27,0-53,0 1,0-1,0-53,27 1,25-27,-52 53,0-27,53 27,0-26,27 52,-27-52,26-27,0 52,-52-52,-1 0,54-79,-54 26,-26-26,53-27,-53-26,-26 52,-1 27,1 53,26-26,-80 26,54 26,26 54,0-27,0 0,26-1,27 28,-26-54,-1-26,27 53,-27-53,27 0</inkml:trace>
  <inkml:trace contextRef="#ctx0" brushRef="#br0" timeOffset="7530">8943 608,'-27'0,"27"0,53 0,27 0,-1 0,53 0,-26 0,0 0,-27 27,27-1</inkml:trace>
  <inkml:trace contextRef="#ctx0" brushRef="#br0" timeOffset="12089">11245 714,'0'0,"0"53,0-27,0 1,26 26,-26-27,0 27,0 0,27-26</inkml:trace>
  <inkml:trace contextRef="#ctx0" brushRef="#br0" timeOffset="12278">11377 529,'0'-27,"53"-52,-53 105,0 27,0 27,-26-27</inkml:trace>
  <inkml:trace contextRef="#ctx0" brushRef="#br0" timeOffset="12741">11748 1005,'79'0,"-53"27,1-27,-27 52,79-52,-79 27,27-27,-27 26,26-26,-26 0,0-53,53-26,-53 53,26-1,27 27,0 0,-26 0,-1 0,54 53,-54-26,-26-27,0-53,0-27,0 54,53 26,-53-27,26 27,-26 0,53 0,-53 53,53 0,-53-26,27 26,-27-1</inkml:trace>
  <inkml:trace contextRef="#ctx0" brushRef="#br0" timeOffset="13147">12965 899,'0'0,"0"-53,0 53,0-53,-53 53,26 0,-26 0,0 0,0 27,53 26,0-27,0-26,27 0,52 0,-52 0,-27 0,26 0,54 27,-1-1</inkml:trace>
  <inkml:trace contextRef="#ctx0" brushRef="#br0" timeOffset="13972">13309 688,'26'0,"-26"-27,0 1,0-1,0 27,-53 0,0 0,53 0,-53 0,53 53,0 0,0-26,27-27,26 0,-27 0,1 0,52 0,-53 0,-26 52,27 1,-27-26,0 26,53 0,-53 26,0 0,0-26,0-26,0-1,-27 27,-52 0,26-53,-26 0,-1 0,1-53,52 27,27-27,-52 53,52-27,52-26,54 53,106-53,53 53,-1-79,-52 79,-80-53,-79 53,-27-53,-26 27,0-54,0 28,0-1,0 26,-26 27,-27-53,27 53,-27 0,53 27,-53 52,53-26,0 0,26 0,1 0,-1-27,27-26,-26 53,52-53,-26 53,0-53,0 0</inkml:trace>
  <inkml:trace contextRef="#ctx0" brushRef="#br0" timeOffset="14953">15214 767,'-27'0,"27"-26,-53 26,27 0,-1 0,27 0,0 52,0-25,0-27,53 53,0-53,-26 0,-27-27,0 1,0-1,0 27,0-52,0 78,0 27,105-53,28 53,-27-53,-1 0,1-53,-53 0,0 0,-53 0,0 0,0-26,0 26,-26-26,-1 79,27-27,-26 27,-27 79,53 1,0 26,0 26,26 27,27-53,-53-1,79 28,-79-27,27 26,-27-53,0 1,0-28,-53 1,27-53</inkml:trace>
  <inkml:trace contextRef="#ctx0" brushRef="#br0" timeOffset="15158">15663 1402,'0'0,"80"0,-54 0,54 0,-28 0,1 0,27 0,-27-53</inkml:trace>
  <inkml:trace contextRef="#ctx0" brushRef="#br0" timeOffset="18090">17463 502,'0'-26,"-27"26,27-27,27 27,-1 0,27 0,0 0,0 0,0 0,-53 80,79-27,-79 0,0 0,0 26,-53 27,27-53,26 0,-80 0,80-27,0 0,0 1,0 26,27-53,26 53,0-53,26 0,0 0,1 0,-54 0,-26-27</inkml:trace>
  <inkml:trace contextRef="#ctx0" brushRef="#br0" timeOffset="18389">17515 899,'0'0,"80"0,-27 0,0 0,0 0,-1 0,1 0,0 0,-26 0,-1 0</inkml:trace>
  <inkml:trace contextRef="#ctx0" brushRef="#br0" timeOffset="18637">18336 1032,'0'-27,"53"27,-27 0,0 0,27 0,-26 0,-1 0</inkml:trace>
  <inkml:trace contextRef="#ctx0" brushRef="#br0" timeOffset="19153">18785 555,'0'-53,"0"27,0 26,53-53,0 53,27 26,-80 27,0-26,0 26,0-27,-27 27,27-26,-26-1,26 27,0 0,0-53,53 53,0-53,-1 53,-25-53,26 53,-53-27,0 1,-53-27,-26 79,26-79,0 26,26-26</inkml:trace>
  <inkml:trace contextRef="#ctx0" brushRef="#br0" timeOffset="19500">19844 820,'0'26,"0"27,0-26,0-1,-53 27,53 0,0-27,0 27,53-26,26 26,-26-53,-53 0,27-53</inkml:trace>
  <inkml:trace contextRef="#ctx0" brushRef="#br0" timeOffset="19658">20003 582,'0'-27,"0"27,0 0,-53 0</inkml:trace>
  <inkml:trace contextRef="#ctx0" brushRef="#br0" timeOffset="20481">17092 370,'0'0,"53"0,-53 27,26 78,-26 1,53 0,-53 26,0-26,0 26,53 1,-53-27,53-1,-53-52,27-26,-27 26,53-53,0 0</inkml:trace>
  <inkml:trace contextRef="#ctx0" brushRef="#br0" timeOffset="21269">20505 370,'0'-53,"0"53,0 80,0 25,0 54,0 0,53-53,-53 0,53-1,-53-25,27-27,-27-27,26-26,-26 53</inkml:trace>
  <inkml:trace contextRef="#ctx0" brushRef="#br0" timeOffset="21547">20929 873,'26'0,"27"0,-27 0,27 0,-26 26,-27 1</inkml:trace>
  <inkml:trace contextRef="#ctx0" brushRef="#br0" timeOffset="21689">21087 1190,'53'0,"0"0,0 0,0 0,-27 0,1 0</inkml:trace>
  <inkml:trace contextRef="#ctx0" brushRef="#br0" timeOffset="22949">21722 635,'0'-27,"0"1,0 26,0-53,53 53,0 0,0 0,0 0,0 53,-27-53,-26 53,0-27,0 1,0 52,-26-53,26 1,-53 26,27 0,26 0,0-27,79 27,-26-53,-27 79,27-79,-53 27,27-27,-27 53,-27 0,1-53,-27 53,0-53,-26 53</inkml:trace>
  <inkml:trace contextRef="#ctx0" brushRef="#br0" timeOffset="24634">23204 635,'0'26,"0"27,0 0,0-27,0 27,0 27,0-54,0 1,0 26,0-27,0 27,0-53,0 26,53-26,0 0,0 0,-53-26,53-27,-53 0,53 0,-53 0,0 0,52 80,-52 26,0-27,27 1,-27 52,26-53,-26 1,53-27,-53 53,53-80,-53 1,27-27,-27 27,0-1,53 27,0 0,-1 0,-52 0,27 0,26 0,-53 0,26 0,-26-53,27 53,26 0,0 0,-1 0,-52 53,53-26,-53-1</inkml:trace>
  <inkml:trace contextRef="#ctx0" brushRef="#br0" timeOffset="25611">24580 899,'-27'0,"-26"0,1 0,25 53,-26-26,27 26,26-27,-27 0,27 27,0 0,0-53,27 0,26 0,26 0,-26-26,-27-1,27-26,-26-52,26 25,-53 1,79-27,-79 27,0-1,0 27,0 27,0 26,-26 79,26 1,-53 26,53-1,0 1,0 0,26 0,-26-53,79 0,-26-53,-26 0,-1 0,27 0,-26-27,-27-26,53 0,-53-26,0 26,0 27,0 79,0-27,0 27,0-27,26-26,-26 53,27-53,25 0,28 0,-54-53,27 53,-53-53,27 53,-27 53,0-26,0-1,0 54,26-80,27-27,-53 1,26 26,-26-53,27 53,52 0,-26 0,-26 0</inkml:trace>
  <inkml:trace contextRef="#ctx0" brushRef="#br0" timeOffset="26699">26009 476,'0'-27,"0"-25,0 78,0 27,0 26,0 54,0-28,0-25,0-1,0 1,0-28,0-25,0-1,26-26,-26 53,79-53,-52-26</inkml:trace>
  <inkml:trace contextRef="#ctx0" brushRef="#br0" timeOffset="27187">26538 529,'0'79,"0"1,0-1,0 0,0 1,0-27,0 0,0-1,0 1,0-53,0 27,53-27,-53 53,26-53,-26 26,53-26,-27 27,27-27,0 0,0 0,0 0,27-27,-28-26,1-53,-53 27,27 53,-27-27,0 0,-53 53,53 53,0 26,0-26,0 26,26-52,1 26,26-53,0 53,-27-53,27 0,-53 0</inkml:trace>
  <inkml:trace contextRef="#ctx0" brushRef="#br0" timeOffset="27569">25823 608,'27'0,"-27"-79,0 105,26-26,27 53,27-53,52 0,27 53,-1-53,28 0,-54 0,-26 0,-53 0</inkml:trace>
  <inkml:trace contextRef="#ctx0" brushRef="#br0" timeOffset="28610">27861 582,'-53'-53,"53"106,26 53,-26-1,80 28,-80-27,0-27,52 0,-52-52,53-27,-26-53,-27-27,79 28,-79-1,27 0,26 53,-53 26,26 1,-26 26,27-1,-27 1,52-53,-25-79,-27 26,79 27,-79-27,27 53,26 0,-53 26,79 1,-79 26,26-1,-26-25,0-1,0 27</inkml:trace>
  <inkml:trace contextRef="#ctx0" brushRef="#br0" timeOffset="29091">28919 899,'0'-53,"0"27,0-27,0 27,-26 26,-1 0,1 0,-27 0,26 0,27 52,-53-25,53-1,0 27,27-26,26-27,-27 0,27 0,-53 0,27 0,25 0,1 0,0 0,-26 79,52-52,-52-27,-27 0</inkml:trace>
  <inkml:trace contextRef="#ctx0" brushRef="#br0" timeOffset="29391">29289 185,'0'26,"0"1,53 26,-53 0,0 26,53 27,-53 0,0 26,0 0,0 27,0-27,0-26,-26 0,26-53,-53-27,0-26,53-26,0-53</inkml:trace>
  <inkml:trace contextRef="#ctx0" brushRef="#br0" timeOffset="29780">29369 555,'0'-53,"26"53,27 0,27 27,-54-1,-26 27,53 0,-53 0,0-26,53 25,-53-25,-27 26,1-27,-27-26,-26 53,26-53,26 53,-26-53</inkml:trace>
  <inkml:trace contextRef="#ctx0" brushRef="#br0" timeOffset="30188">29713 317,'0'-26,"53"26,-27 79,-26 0,53 27,-53 80,0-1,0-27,0-52,-26 27,26-54,0-26,0-27,0 27,-27-79,27-27,0 26</inkml:trace>
  <inkml:trace contextRef="#ctx0" brushRef="#br0" timeOffset="30437">29792 1084,'53'-105,"-53"-1,53-26,-53 52,26 27,-26-26,53 79,0 26,-53 1,53 52,-53-52,53 26,-53-1,0 1,0-26,0-1,-26-26,-27 80,0-80,0 26,0-26,0 53</inkml:trace>
  <inkml:trace contextRef="#ctx0" brushRef="#br0" timeOffset="30672">30454 476,'26'0,"-26"26,0 54,0-27,0 0,0 0,0-1,0 1,0-26,0-1,0 27,0 0</inkml:trace>
  <inkml:trace contextRef="#ctx0" brushRef="#br0" timeOffset="30847">30612 291,'80'-53,"-54"0,27 53,-53 53,-53 26</inkml:trace>
  <inkml:trace contextRef="#ctx0" brushRef="#br0" timeOffset="31199">30665 899,'27'0,"26"0,-53 27,26 26,-26-27,0 27,53-53,-53 53,53-53,-53-53,53-26,-53 26,53 26,-53-26,26 53,-26 27,27-27,-27 53,53-53,-53 53,52-53,-25 53,52-53</inkml:trace>
  <inkml:trace contextRef="#ctx0" brushRef="#br0" timeOffset="31859">31618 555,'0'-26,"-27"-27,-52 0,52 53,-25 0,25 0,1 0,26 53,-53 0,53-27,0 27,0-26,0 26,26-53,1 26,26-26,26 0,-26 0,-27 0,27 0,-53-79,53 52,-53 1,27 26,-27 26,0 54,0-27,0-1,0 28,0-1,0 27,0 53,-53 0,0-54,26 28,-26-54,0 0,1-52,25-27,-79-27,106-26,-53-52,53 52,0 0,0 0,0 53,0-53,53 53,0 0,-26 0,-1 0,27 0,-27 0,-26 26,27-26</inkml:trace>
  <inkml:trace contextRef="#ctx0" brushRef="#br1" timeOffset="43417">8758 2037,'0'-26,"0"52,0 27,0 26,0-26,0 0,0 0,0 0,0 0,53-27,-27-26,27 0,0-26,-53-27,53 26,-53 1,26 26,-26-53,0 80,53-1,-26 27,-27-27,53 1,26 52,-26-132,-53 0,0 0,0-26,0 0,0-1,0 27,0 1,0 52,0-27,0 54,0-27,0 52,53 1</inkml:trace>
  <inkml:trace contextRef="#ctx0" brushRef="#br1" timeOffset="43748">9763 2222,'27'0,"26"0,-1 0,28 0,-54 0,1 0,-27 27</inkml:trace>
  <inkml:trace contextRef="#ctx0" brushRef="#br1" timeOffset="43889">9763 2593,'53'0,"0"0,26 0,27-53,-79 53,-1 0</inkml:trace>
  <inkml:trace contextRef="#ctx0" brushRef="#br1" timeOffset="44827">11245 2063,'79'0,"-26"0,0-52,0 52,-27-53,27-27,-53 27,0 0,-26 53,26-26,-53 26,0 0,27 0,26 26,-53 27,53 27,0-1,26 53,-26-26,53-26,-53-1,0 27,0-27,26 1,-26-28,0 1,0 0,0-26</inkml:trace>
  <inkml:trace contextRef="#ctx0" brushRef="#br1" timeOffset="45053">11192 2513,'0'-26,"26"-27,1 53,26 0,0 0,0 0,26 0,27 0,26-53</inkml:trace>
  <inkml:trace contextRef="#ctx0" brushRef="#br1" timeOffset="45359">12091 1825,'-26'0,"-27"53,27 27,26-1,-80 27,80 26,0-26,0-27,0 1,0-1,27-26,26 26,-27-79,27 53,-27-53</inkml:trace>
  <inkml:trace contextRef="#ctx0" brushRef="#br1" timeOffset="45818">12435 2090,'0'-27,"27"27,-1 0,1 0,26 0,-27 0,1 0,26 27,-53-1,0 54,0-27,-80 0,27 26,0-26,-26 26,53-52,26-1,0 27,52-53,28 0,26 0,-1 0,-52 0,0 0,-53 0</inkml:trace>
  <inkml:trace contextRef="#ctx0" brushRef="#br1" timeOffset="46050">12409 2381,'-53'0,"80"0,25 0,28 0,-1-53,27 53,53-79,-27 26</inkml:trace>
  <inkml:trace contextRef="#ctx0" brushRef="#br1" timeOffset="46273">13229 1984,'27'0,"-1"0,27 53,-53 0,53 0,-53 0,0 26,0 0,-27 54,-25-54,-28 27,27-80</inkml:trace>
  <inkml:trace contextRef="#ctx0" brushRef="#br1" timeOffset="46514">13547 2407,'79'0,"-52"-26,-1 26,27-53,-27 53,27 0,-26 0,-1 0,1 0,52 26,-79 1,-26-27</inkml:trace>
  <inkml:trace contextRef="#ctx0" brushRef="#br1" timeOffset="46641">13864 2698,'106'-26,"0"26,-53-26,0 26</inkml:trace>
  <inkml:trace contextRef="#ctx0" brushRef="#br1" timeOffset="47302">14975 1428,'0'-52,"0"25,0 54,0 52,0 27,0 26,0 27,0 52,0-52</inkml:trace>
  <inkml:trace contextRef="#ctx0" brushRef="#br1" timeOffset="47572">14605 2407,'53'0,"0"-26,-27 26,54 0,-1 0,53-79,1 79,78-80,-25 80,-81-53,-25 53,-1 0,-79 27</inkml:trace>
  <inkml:trace contextRef="#ctx0" brushRef="#br1" timeOffset="48103">15266 2328,'53'0,"-53"-26,27 26,-27 26,26-26,-26 53,53-53,-53 26,53-26,-53 53,27-53,-27 27,0 26,0-27,0 27,-53-26,0 25,26-25,27 26,-26-53,26 53,0-27,0-26,26 0,80 53,0-53,0 0,-53 0,-27 0</inkml:trace>
  <inkml:trace contextRef="#ctx0" brushRef="#br1" timeOffset="48368">15161 2804,'0'-26,"0"-1,26 27,27 0,0 0,53-53,26 53,80-52,-54 52,1-53,-26 53,-54-53</inkml:trace>
  <inkml:trace contextRef="#ctx0" brushRef="#br1" timeOffset="48599">16907 2116,'0'0,"0"0</inkml:trace>
  <inkml:trace contextRef="#ctx0" brushRef="#br1" timeOffset="50078">1879 3889,'-27'-53,"-52"53,-1 0,27 27,-26 26,26-27,0 27,53 0,-26-27,26 27,0-26,0-1,26 27,1-27,26 27,0-26,-1 26,1-27,-53 1,27 26,-27-27,0 27,0-27,-53 27,-26-26,26-27,26 53,-26-53,106-27</inkml:trace>
  <inkml:trace contextRef="#ctx0" brushRef="#br1" timeOffset="50353">2143 4418,'0'0,"-26"27,26 26,0-27,0 27,0-53,53 0,-27 0,27-26,-53-1,0-26,0 27,-26-27,-1 53,-26-53,27 53,26 0,0 53,0-27,0-26</inkml:trace>
  <inkml:trace contextRef="#ctx0" brushRef="#br1" timeOffset="50798">2487 4736,'0'-27,"27"27,-27-79,52 26,-52 0,53 0,-53-26,53-27,-53-26,0 26,0 53,-26 0,-1 53,-26 26,53 1,-26 26,26 26,0 1,0-28,0 28,0-27,0 0,0 26,79-26,-52 0,26 26,-53-52,79 26</inkml:trace>
  <inkml:trace contextRef="#ctx0" brushRef="#br1" timeOffset="51008">2990 4154,'0'0,"0"53,0-27,0 0</inkml:trace>
  <inkml:trace contextRef="#ctx0" brushRef="#br1" timeOffset="51163">2990 4683,'26'0,"27"0</inkml:trace>
  <inkml:trace contextRef="#ctx0" brushRef="#br1" timeOffset="51322">3228 4207,'26'0,"-26"-27,27 27,-27 79,-27 1,-26-1</inkml:trace>
  <inkml:trace contextRef="#ctx0" brushRef="#br1" timeOffset="51518">2011 5477,'26'0,"1"0,52 0,-26 0,26 0,27 0,27 0,-54 0,-26 0</inkml:trace>
  <inkml:trace contextRef="#ctx0" brushRef="#br1" timeOffset="57247">30401 2434,'0'-27,"0"54,0 26,0 26,53 27,-53 0,52 53,-52-27,53 53,-53 0,80 53,-80-52,53-28,-53-52,53 53,-53-53,53 26,-53-53,0 1,26-1,-26-26,0 0,53 26,-53-26,0 0,0 0,26 27,-26-54,0 0,0 1,0 26</inkml:trace>
  <inkml:trace contextRef="#ctx0" brushRef="#br1" timeOffset="58425">28787 4339,'0'-27,"0"27,26 0,27-53,0 53,-27 0,27 0,0 0,0 0,27 0,-1 0,0 0,1 0,26 0,52 0,-25 0,-1 0,-26-52,0 52,-1 0,-25 0,-1 0,0 0,1 0,-1 0,27 0,0 0,0 0,-27 0,0 0,27 0,0 0,0 0,0 0,0 0,-27 0,0 0,1 0,26 0,-53 0,-1-27,-25 27,26 0,0 0,-27-53,27 53,-26 0,-1 0,27 0,0-26,-27 26,-26 0</inkml:trace>
  <inkml:trace contextRef="#ctx0" brushRef="#br1" timeOffset="59963">30427 2090,'0'26,"0"1,0 26,0-27,0 1,0 26,0-27,0 0,0 27,0 27,0-54</inkml:trace>
  <inkml:trace contextRef="#ctx0" brushRef="#br1" timeOffset="63397">30454 2460,'0'-26,"-27"26,27-53,-26 53,-1 0,-26 0,27 0,-1 0,-26 0,27 0,0 0,26 26,-27-26,-26 27,27-27,-27 26,26 27,-26-26,27 26,26-27,-27-26,27 27,-52 25,52-25,-27-27,27 53,0 0,-53-27,53 1,0 26,-26-27,26 27,0-27,-53 1,53 26,0 0,-27-53,27 53,0 0,0-1,0 28,0-27,0 0,0 0,27-1,-27-25,26-1,-26 54,27-80,-27 26,53 1,-53 26,26-53,-26 26,27-26,-27 27,79-27,-53 0,1 52,26-52,-27 0,-26 27,27-27,26 26,-27-26,1 0,25 0,-25 0,-27 53,26-53,27 0,-26 0,-27 27,26-27,27 0,-26 53,-1-53,27 0,-27 0,1 0,26 0,-27 0,1 0,26 0,-27 0,-26-27</inkml:trace>
  <inkml:trace contextRef="#ctx0" brushRef="#br1" timeOffset="65257">30586 2407,'26'0,"1"0,26 0,-27 0,1 0,26 0,-53 27,26-27,0 26,27 27,-26 0,-27-26,53 52,-53 0,26-79,-26 53,0-26,53 26,-53-27,0 1,27 25,-27-25,0-1,0 27,0-26,0-1,0 27,0-26,0-1,0 1,0 25,0-25,0-1,0 54,0-27,0 0,0-1,0 1,-53-53,53 80,0-54,-27-26,27 27,0 26,-26-53,26 26,0 1,-27-27,27 52,-53-52,53 27,0-1,-26-26,26 27,-27-27,27 53,-52-53,25 0,1 0,26 26,-53-26,53-26</inkml:trace>
  <inkml:trace contextRef="#ctx0" brushRef="#br1" timeOffset="65968">30374 3333,'0'0,"27"0,26 0,-27 0,27-26,0 26,-27 0,1 0,26-26</inkml:trace>
  <inkml:trace contextRef="#ctx0" brushRef="#br1" timeOffset="66712">29898 3069,'0'-53,"0"26,26 27,27 0,-53 0,27 0,-27 80,0-54,0 1,0 26,-27-27,-26 27,53 0,0-27,27-26,52 53,-52-53,26 27,-27-1,-26-26,-53 80,27-80,-1 0,-26 0,53 26,-26-26</inkml:trace>
  <inkml:trace contextRef="#ctx0" brushRef="#br1" timeOffset="67064">30268 3360,'0'0,"-26"26,26 1,0 26,0-27,0 1,0 26,0-1,0-52,79 0,-52-52</inkml:trace>
  <inkml:trace contextRef="#ctx0" brushRef="#br1" timeOffset="67245">30348 3122,'0'-53,"0"53,0 26</inkml:trace>
  <inkml:trace contextRef="#ctx0" brushRef="#br1" timeOffset="68736">30533 4524,'0'0,"-27"0,-25 53,52-27,0 1,0 26,0 0,26-53,53 0,-52-27,-27-26,0 27,0-27,-27 27,27-1,-53 27,53-79</inkml:trace>
  <inkml:trace contextRef="#ctx0" brushRef="#br1" timeOffset="69696">30506 2328,'0'-26,"0"-27,0 26,0-26,0 53,0-53,0 0,-52 27,52-27</inkml:trace>
  <inkml:trace contextRef="#ctx0" brushRef="#br1" timeOffset="70814">30427 1931,'0'212,"0"-133</inkml:trace>
  <inkml:trace contextRef="#ctx0" brushRef="#br1" timeOffset="72039">30348 1561,'0'26,"0"27,0 0,0 0,0 26,0 27,53-26,-53-1,0-26,53 0,-53 26,52-26,-52-27,0 27</inkml:trace>
  <inkml:trace contextRef="#ctx0" brushRef="#br1" timeOffset="72923">30454 2328,'0'-26,"-27"26,27 0,0 52,27-52,-27 27</inkml:trace>
  <inkml:trace contextRef="#ctx0" brushRef="#br1" timeOffset="74192">29766 1746,'-27'0,"1"0,26 53,-80 0,80 26,-53 27,53-27,0 27,-52-53,52 0,26-27,0-26,27 80,27-80,-27 0,0-53,-1 26,-52-25,27-1,-27-27,0 54,0-1,0 27,0-53,-27 53,-52 0,53 27,-27 26,53 0,0 0,26-53,27 0,0 0</inkml:trace>
  <inkml:trace contextRef="#ctx0" brushRef="#br1" timeOffset="74536">30136 2063,'-26'0,"26"27,-27 26,27-27,0 1,-53 26,53-27,0 1,0 25,27-52,-27 27,79-27,-52 0,-1 0,27-27,-53-52</inkml:trace>
  <inkml:trace contextRef="#ctx0" brushRef="#br1" timeOffset="74709">30189 1931,'0'-26,"0"26</inkml:trace>
  <inkml:trace contextRef="#ctx0" brushRef="#br1" timeOffset="75773">32411 3942,'0'26,"27"-26,-1 27,27 26,-26-27,-27 27,53-26,-53-1,0 27,0-27,0 1,-27 26,-52 0,79 0,-27-27</inkml:trace>
  <inkml:trace contextRef="#ctx0" brushRef="#br1" timeOffset="75992">33179 4312,'0'27,"0"26,-27 26,-26-26,27 0,-53 26,26-26,26-53</inkml:trace>
  <inkml:trace contextRef="#ctx0" brushRef="#br1" timeOffset="76193">32888 4498,'26'0,"1"0,26 26,-27-26,53 27,-26-27,0 52,0-52,0 27</inkml:trace>
  <inkml:trace contextRef="#ctx0" brushRef="#br1" timeOffset="77543">30401 1508,'-27'-27,"1"27,-27 0,53 27,-27-27,27 53,-26 0,26-27</inkml:trace>
  <inkml:trace contextRef="#ctx0" brushRef="#br1" timeOffset="77754">30268 1508,'53'0,"-26"0,-1 0,27 0,0 0,-27 0</inkml:trace>
  <inkml:trace contextRef="#ctx0" brushRef="#br1" timeOffset="78310">30665 1323,'0'53,"0"-27,0 27,0 26,0-79,0 27,27-27,26 0,-53 0,26 0,-26-80,0 54,0-1,0-25,27 52,-27 52,0-25,0-1,0 27,0 27,0-27,0-1,0 1,-53 27,53-27,0 0,0 0,-27-1</inkml:trace>
  <inkml:trace contextRef="#ctx0" brushRef="#br1" timeOffset="82328">5689 4418,'0'0,"26"106,-26-53,26 0,-26 0,53 26,-53-52,27-27,-27 26,26-26,27 0,-53-53,27 27,-27-27,0 26,0 1,26 26,27 0,0 0,0 26,26 27,-26-26,0-27,0 53,-27-53,1 0,-27-80,0 1,0-27,0 27,0 26,-53 26,53 54,0-1,53 27,0-53</inkml:trace>
  <inkml:trace contextRef="#ctx0" brushRef="#br1" timeOffset="82576">6853 4445,'0'0,"79"0,-52 0,25 0,-25 0,-1 0,-26 0,27 0,-27 53</inkml:trace>
  <inkml:trace contextRef="#ctx0" brushRef="#br1" timeOffset="82717">7064 4762,'53'0,"-26"0,26 0,26 0,-52 0</inkml:trace>
  <inkml:trace contextRef="#ctx0" brushRef="#br1" timeOffset="83063">7964 3730,'0'53,"0"0,79 27,-79-1,53 53,-53-26,0 0,0-27</inkml:trace>
  <inkml:trace contextRef="#ctx0" brushRef="#br1" timeOffset="83303">7964 4762,'53'-26,"26"26,-26-27,27 27,-1-53,53 53,-26-53,-27 53,1 0</inkml:trace>
  <inkml:trace contextRef="#ctx0" brushRef="#br1" timeOffset="83715">8334 5053,'27'0,"26"0,0 0,26 0,-52 0,25 53,-52 0,0-26,-26-1,0 27,26-27,0 27,0 0,52-26,1-27,27 0,-1 0,-26 0,0 0</inkml:trace>
  <inkml:trace contextRef="#ctx0" brushRef="#br1" timeOffset="83933">8493 5265,'0'-53,"0"79,53-26,26 0,1 0,-1 0,-26-26</inkml:trace>
  <inkml:trace contextRef="#ctx0" brushRef="#br1" timeOffset="84607">9816 4365,'27'0,"-1"0,27 27,0-27,-27 0,-26 26</inkml:trace>
  <inkml:trace contextRef="#ctx0" brushRef="#br1" timeOffset="84757">9948 4577,'27'0,"26"0,-27 0,1 0,26-26,-1 26,-25-27,-27-26</inkml:trace>
  <inkml:trace contextRef="#ctx0" brushRef="#br1" timeOffset="84945">10292 4339,'27'0,"52"0,-79 26,27 54,-27-54,0 27,0 0,0 26,-80-26</inkml:trace>
  <inkml:trace contextRef="#ctx0" brushRef="#br1" timeOffset="86205">12356 3757,'53'0,"-53"-27,79 27,-26 0,0 0,0 27,0-27,-27 106,-26-80,53 27,-53 0,0 26,-26-26,26 0,-27-26,27 25,0 1,0-26,53-27,0 0,27 0,-1 0,-26 0,0 0</inkml:trace>
  <inkml:trace contextRef="#ctx0" brushRef="#br1" timeOffset="86453">12277 4180,'0'-26,"53"26,0 0,-27 0,0 0,54 0,-27 0,0 0,26 0,0 0,1-53,-27 53</inkml:trace>
  <inkml:trace contextRef="#ctx0" brushRef="#br1" timeOffset="86665">13441 3995,'26'0,"-26"0,80 0,-54 0,1 0,26 0,-27 0,0 0,-26 26</inkml:trace>
  <inkml:trace contextRef="#ctx0" brushRef="#br1" timeOffset="86805">13520 4365,'80'0,"-27"-26,-1 26,1 0,0 0</inkml:trace>
  <inkml:trace contextRef="#ctx0" brushRef="#br1" timeOffset="87457">15134 3228,'0'-53,"0"79,0 27,0 26,0 27,53 0,-53 0,53 26,-53-52</inkml:trace>
  <inkml:trace contextRef="#ctx0" brushRef="#br1" timeOffset="87721">14764 4048,'26'0,"54"0,-1 0,27 0,53-27,26 27,0-79,0 79,-53 0,-52 0,-27 0</inkml:trace>
  <inkml:trace contextRef="#ctx0" brushRef="#br1" timeOffset="88260">15610 4445,'0'53,"0"-27,0 1,0 25,0-25,0-1,27-26,-27 53,26-53,27 0,-53 0,53-26,-53-27,53 26,-53-25,27 78,-27 0,52 27,-25 0,26-53,-27 0,-26-53,0-26,0-27,0 27,0 26,0 0,0 26,0 1,0 52,53 1</inkml:trace>
  <inkml:trace contextRef="#ctx0" brushRef="#br1" timeOffset="89339">17489 3942,'79'0,"-26"0,-53 53,27-27,-27 1,0 26,0 0,-27 0,-26-1,0-52</inkml:trace>
  <inkml:trace contextRef="#ctx0" brushRef="#br1" timeOffset="90569">19791 3175,'53'0,"26"0,-52 0,26 26,-53 27,52-26,-52-1,0 27,0-27,0 1,0 52,0-26,0-53,0 53,0 0,27-53,26 53,26-53,-26 0,26 0</inkml:trace>
  <inkml:trace contextRef="#ctx0" brushRef="#br1" timeOffset="90862">19844 3519,'0'-53,"53"53,0 0,26 0,27 0,0 26,-1-26,-52 0,-26 0</inkml:trace>
  <inkml:trace contextRef="#ctx0" brushRef="#br1" timeOffset="91064">20743 3572,'0'-27,"27"27,-27-53,26 53,27 0,-53-26,53 26,-26 0,25 0</inkml:trace>
  <inkml:trace contextRef="#ctx0" brushRef="#br1" timeOffset="91416">21114 3281,'26'0,"27"0,0 0,0 52,-53-25,0-1,0 27,-26-26,26-1,-27-26,27 53,0-26,27-27,25 52,-25-52,26 0,-27 0,-26 27,0-1,0 1,-26 26,-27 0,0-27,-26 27,26-26</inkml:trace>
  <inkml:trace contextRef="#ctx0" brushRef="#br1" timeOffset="92003">22225 3360,'0'26,"0"1,-79-1,79 54,0-27,0-27,0 0,0 27,0-26,79-27,-53 53,1-53,26 0,-27-53</inkml:trace>
  <inkml:trace contextRef="#ctx0" brushRef="#br1" timeOffset="92167">22331 3069,'0'-53,"26"53,-52 0,-1 26</inkml:trace>
  <inkml:trace contextRef="#ctx0" brushRef="#br1" timeOffset="93085">19526 3042,'0'27,"53"79,-53-27,53 0,-53 27,0 27,0-28,0 1,0 0,0-27,53 1,-53-27,53-53,-27 0</inkml:trace>
  <inkml:trace contextRef="#ctx0" brushRef="#br1" timeOffset="93784">23045 2884,'0'0,"0"53,0 26,0 27,0 26,0-53,0 27,0 0,0-27,0 1,0-27,0 0,0 26,0-26,0 0</inkml:trace>
  <inkml:trace contextRef="#ctx0" brushRef="#br1" timeOffset="94081">23389 3624,'53'0,"0"0,-27 0,1 0,26 0,26 0,-26 0,-26 0,-1 0,-26 53,-79 0</inkml:trace>
  <inkml:trace contextRef="#ctx0" brushRef="#br1" timeOffset="94238">23654 3995,'26'-53,"1"53,52 0,-52 0</inkml:trace>
  <inkml:trace contextRef="#ctx0" brushRef="#br1" timeOffset="94786">24818 2963,'53'-53,"-27"53,54 0,-27 53,-27-53,-26 53,53-53,-53 53,0 0,0 0,-26-27,-1 27,27-26,-79-1,79 53,0-26,26-53,1 53,-1-53,27 53,0-26,-53-1,0 53,-27-52,-25 26,-28-53,27 53,0-53,-26 53</inkml:trace>
  <inkml:trace contextRef="#ctx0" brushRef="#br1" timeOffset="95364">23627 3968,'27'0,"26"0,0 0,-27 0,53 0,-52 0,-1 0,27 0</inkml:trace>
  <inkml:trace contextRef="#ctx0" brushRef="#br1" timeOffset="98560">3096 6667,'53'0,"-1"0,-25 0,26 0,-27 0,1 0,26 0,-27 0,-26 27,0 26,-26-27</inkml:trace>
  <inkml:trace contextRef="#ctx0" brushRef="#br1" timeOffset="98730">3228 7038,'0'-27,"26"27,-26-26,80 26,-54 0,54 0,-54 0,-26-53,53 26</inkml:trace>
  <inkml:trace contextRef="#ctx0" brushRef="#br1" timeOffset="98926">3757 6641,'27'0,"-27"53,0 0,52-27,-52 27,0 26,0-26,0 0,-26 0,0 0</inkml:trace>
  <inkml:trace contextRef="#ctx0" brushRef="#br1" timeOffset="100069">6720 5873,'0'-52,"0"25,0 106,0 1,0 26,0-1,0 54,0-79,0-54</inkml:trace>
  <inkml:trace contextRef="#ctx0" brushRef="#br1" timeOffset="100320">6297 6667,'53'0,"0"-53,0 53,53 0,26 0,0 0,27 0,-27 0,27 0,-53 0,-27 0,-26 0</inkml:trace>
  <inkml:trace contextRef="#ctx0" brushRef="#br1" timeOffset="100912">6694 7064,'0'79,"0"-52,79 26,-79-27,53 1,-53 26,53-53,-53 53,53-53,-53 26,27-26,-27-26,0-27,0 0,0-27,0 54,26 26,80 53,-80-27,1 27,26-26,-27 26,-26-133,0 1,0-1,0 28,0-1,0 26,0-26,-26 53,26-53,26 53,1 0,26 0</inkml:trace>
  <inkml:trace contextRef="#ctx0" brushRef="#br1" timeOffset="101476">8070 6747,'53'0,"26"0,-26-27,0 27,0 0,0 0,0 0</inkml:trace>
  <inkml:trace contextRef="#ctx0" brushRef="#br1" timeOffset="101910">8678 6270,'53'0,"-26"0,-1 27,-26-1,0 54,0-27,0-1,0-25,0 26,27-53,26 53,26-53,0 26,-26-26,-26 53,-27-26,0 25,-53 1,0-53,-27 53,54-53,0 0</inkml:trace>
  <inkml:trace contextRef="#ctx0" brushRef="#br1" timeOffset="102210">9446 6535,'0'26,"0"27,0-26,0-1,0 27,0-26,26-1,-26 27,53-53,-53 53,53-53,-27 0,1 0,26 0,-27-27,-26-26</inkml:trace>
  <inkml:trace contextRef="#ctx0" brushRef="#br1" timeOffset="102369">9657 6244,'0'-53,"0"26,0 54,0-1,-53-26</inkml:trace>
  <inkml:trace contextRef="#ctx0" brushRef="#br1" timeOffset="103216">5980 6270,'0'-26,"53"79,-27 26,27 1,-53 52,106 0,-106 0,53-26,-53 0,26 0,-26-27,0 27,0-27,0-52</inkml:trace>
  <inkml:trace contextRef="#ctx0" brushRef="#br1" timeOffset="104093">10028 6164,'0'-26,"0"-27,0 80,0 52,53 27,-53 0,26 26,-26 0,0 0,53-26,-53-26,53 26,-53-54,26-25,-26 26,53-53</inkml:trace>
  <inkml:trace contextRef="#ctx0" brushRef="#br1" timeOffset="104422">10610 6588,'53'-27,"-27"27,1 0,26 0,-27 0,27 53,-53 0,-27-26</inkml:trace>
  <inkml:trace contextRef="#ctx0" brushRef="#br1" timeOffset="104579">10769 6985,'26'0,"27"-53,-27 53,27 0</inkml:trace>
  <inkml:trace contextRef="#ctx0" brushRef="#br1" timeOffset="105111">11404 6032,'52'-53,"1"53,27 0,-27 0,-27 0,-26 53,27-26,-27 26,0-27,0 0,0 27,-27-26,27 26,0 0,0-27,27 27,26-53,-1 27,-25-27,26 52,-27-25,-26 52,0-52,-53 52,0-52,27 25,-27-25,27 26,-1-53</inkml:trace>
  <inkml:trace contextRef="#ctx0" brushRef="#br1" timeOffset="106642">13018 6244,'0'-27,"52"27,1 0,-26 0,-1 0,27 0,-26 0,-27 0,0 80,0-80,0 26</inkml:trace>
  <inkml:trace contextRef="#ctx0" brushRef="#br1" timeOffset="106800">13176 6482,'53'0,"0"0,-26 0,25-53,-25 53,26-26,-27 26,-26-53,27 26,-27 1</inkml:trace>
  <inkml:trace contextRef="#ctx0" brushRef="#br1" timeOffset="106981">13600 6164,'53'0,"-53"53,26-26,-26 26,0 0,0 53,-26-1,-1-52,27-26</inkml:trace>
  <inkml:trace contextRef="#ctx0" brushRef="#br1" timeOffset="107871">15240 5715,'0'-27,"0"27,0 53,0 27,0-1,0 0,26 27,-26 0,0 0,53-53,-53 26</inkml:trace>
  <inkml:trace contextRef="#ctx0" brushRef="#br1" timeOffset="108090">15663 6164,'27'0,"26"-26,-27 26,1 0,26 0,26 0,-26 0,-27 0,1 0,26 0</inkml:trace>
  <inkml:trace contextRef="#ctx0" brushRef="#br1" timeOffset="109243">16616 5635,'0'-53,"0"27,0 26,53 0,-27 0,1 26,26 1,-53-1,26 27,-26-26,0-1,0 27,0-26,-53 25,53 1,0-26,53-27,0 53,0-53,0 26,0-26,-53 27,0 26,0-27,-106 27,53-53,0 53,27-53,-27 0</inkml:trace>
  <inkml:trace contextRef="#ctx0" brushRef="#br1" timeOffset="109576">17330 5741,'0'27,"-26"26,26-1,-27-25,27 26,0 26,0-26,27-53,26 0,-27 0,27 0,-53 0,53-53,-53 27</inkml:trace>
  <inkml:trace contextRef="#ctx0" brushRef="#br1" timeOffset="109732">17463 5477,'0'-53,"26"53,-26 26,0 1</inkml:trace>
  <inkml:trace contextRef="#ctx0" brushRef="#br1" timeOffset="110219">17965 6112,'27'52,"-27"-25,0 26,0-27,0 1,53-27,-53 53,26-53,-26-80,79 1,-79 26,27 0,-27 27,53 26,-53 0,53 53,26 26,-79-26,53-53,-53-27,0-78,0-1,-26-27,26 54,0 26,0 27,-27 26,27-53,0 53,53 53,-53-27,26-26</inkml:trace>
  <inkml:trace contextRef="#ctx0" brushRef="#br1" timeOffset="111256">14631 5635,'53'-53,"-53"27,0-1,27 54,-27 26,0 0,53 26,-53 1,0-1,53 0,-53 1,26-1,-26 0,0 1,53 26,-53-53,0-27,-26-26</inkml:trace>
  <inkml:trace contextRef="#ctx0" brushRef="#br1" timeOffset="112371">17992 5953,'-27'0,"27"-27,0-26,0 80,0-1,0 27,0 0,0 0,0 0,0-53</inkml:trace>
  <inkml:trace contextRef="#ctx0" brushRef="#br1" timeOffset="112791">19235 5397,'0'27,"0"52,0 0,0 1,0-1,0 27,0-27,0 1,0-1,53 0,-53-26,0 0,0 0,0-26</inkml:trace>
  <inkml:trace contextRef="#ctx0" brushRef="#br1" timeOffset="113078">19685 5794,'0'0,"79"0,-26 0,27 0,-1-53,-26 53,0 27,-132 26</inkml:trace>
  <inkml:trace contextRef="#ctx0" brushRef="#br1" timeOffset="113233">19844 6164,'53'0,"0"-26,0 26,-1-53,-25 53,-1 0</inkml:trace>
  <inkml:trace contextRef="#ctx0" brushRef="#br1" timeOffset="113601">20505 5503,'0'-26,"80"26,-27 0,-27 0,-26 52,53-25,-53-1,0 27,0-26,-27-1,1 27,26-26,26 26,27-53,0 0,0 26,-26-26,-27 53,0 0,0-27,-53 27,-27-26,-52 26,53-53,26 0</inkml:trace>
  <inkml:trace contextRef="#ctx0" brushRef="#br1" timeOffset="114635">21590 5847,'0'0,"26"53,27-53,-53 26,0 1,-53 52,1-52,25-27</inkml:trace>
  <inkml:trace contextRef="#ctx0" brushRef="#br1" timeOffset="115184">22040 5609,'0'0,"-27"53,27 0,0 26,-26-26,26-27,0 1,0 52,53-79,-53 27,79-27,-52 0,26-53,-53 0,52-53,-52 27,0 26,0 26,0 27,0 27,0 52,53-26,-53 0,53 0,-26-27,-27-26,0-79,0 0,0-27,0 26,0 27,0 27,0 0,0-27,53 53,-27 0,1 0</inkml:trace>
  <inkml:trace contextRef="#ctx0" brushRef="#br1" timeOffset="115475">22728 5688,'0'53,"0"27,0-54,0 0,26 27,-26-26,0 26,0-27,-26-26,26 0,0-79,0-1,0 1,0 26,0 0,53 0,-53 27,79 26,-53 0,27 0,0 0,-26 0</inkml:trace>
  <inkml:trace contextRef="#ctx0" brushRef="#br1" timeOffset="115754">23151 5582,'27'27,"-27"26,0-27,0 27,0 0,0-26,0-1,-53 53,53-52,26-1,1-26,25 0,1 0,27-26,-54-1,-26-26,0 1</inkml:trace>
  <inkml:trace contextRef="#ctx0" brushRef="#br1" timeOffset="115947">23283 5318,'0'53,"0"-53</inkml:trace>
  <inkml:trace contextRef="#ctx0" brushRef="#br1" timeOffset="116165">23574 5318,'0'26,"53"27,-53 0,0 26,0 54,0-1,53-53,-53 1,0-27,0-27</inkml:trace>
  <inkml:trace contextRef="#ctx0" brushRef="#br1" timeOffset="116389">23548 5556,'0'0,"53"0,53 53,-80-53,1 0,-27 26,53-26</inkml:trace>
  <inkml:trace contextRef="#ctx0" brushRef="#br1" timeOffset="116577">23945 5662,'0'53,"0"-27,0 27,0 26,0-26,0-26,0-1</inkml:trace>
  <inkml:trace contextRef="#ctx0" brushRef="#br1" timeOffset="116743">24051 5159,'26'53,"-26"26,0-26</inkml:trace>
  <inkml:trace contextRef="#ctx0" brushRef="#br1" timeOffset="117267">24130 5768,'26'0,"27"0,0 0,-53-53,53 0,-53 26,0-26,53 53,-53 27,53 26,-26-27,25-26,-25 53,26-53,-27 0,1 0,26-53,-53 0,26-26,-26-27,0 27,0 26,0 26,-26 27,26 27,-53 52,53 80,0 26,0-79,26 26,-26-26,0-27,0-26,0-26,0 26,-26-27,-54-26,1 0,0 0,26-79</inkml:trace>
  <inkml:trace contextRef="#ctx0" brushRef="#br1" timeOffset="118673">25400 5609,'0'26,"0"27,0 0,0 0,0-26,0-1,0 27,0-53,0 53,53-53,-53 53,79-53,-26 26,0-26,-53-26,0-27,0 0,27 53,26 0,-27 26,0-26,27 53,-26-53,-27 27,53-27,0 0,-53-53,0-27,0 1,-27 0,27-1,0 27,0 0,-26 53,26 27,53 26,0-53</inkml:trace>
  <inkml:trace contextRef="#ctx0" brushRef="#br1" timeOffset="118929">26273 5635,'53'0,"-26"0,-1 0,27 27,-53-1</inkml:trace>
  <inkml:trace contextRef="#ctx0" brushRef="#br1" timeOffset="119070">26326 6006,'53'0,"0"0,-27-27,27 27,-26 0</inkml:trace>
  <inkml:trace contextRef="#ctx0" brushRef="#br1" timeOffset="119507">26908 5397,'0'80,"0"-1,0 0,0-26,0 0,0-26,53-1,-53 27,27-53,-27 26,52-26,1 0,0-26,-53-27,53-53,-53 0,53-26,-53 53,0 52,0 1,0 79,0 0,0 0,0-1,0 1,53-26,-53-1,0 27,0-26,0-1</inkml:trace>
  <inkml:trace contextRef="#ctx0" brushRef="#br1" timeOffset="119744">27623 5609,'26'0,"27"0,26 0,-52 0,52 0,-52 0,-1 0</inkml:trace>
  <inkml:trace contextRef="#ctx0" brushRef="#br1" timeOffset="119979">27755 5424,'0'0,"0"105,0-78,0-1,0 27,0-26,0-1,26 27,-26-26</inkml:trace>
  <inkml:trace contextRef="#ctx0" brushRef="#br1" timeOffset="120257">28231 5344,'0'27,"-26"-27,26 53,-27-27,27 27,0-27,0 1,0 26,0-27,0 1,80 26,-28-27,-25-26</inkml:trace>
  <inkml:trace contextRef="#ctx0" brushRef="#br1" timeOffset="120429">28416 5027,'0'-27,"0"80,0 27,0-27</inkml:trace>
  <inkml:trace contextRef="#ctx0" brushRef="#br1" timeOffset="120736">28628 5688,'26'0,"-26"53,27 0,-27-26,0-1,53-26,-53 53,53-53,0 0,-53 0,79-79,-79-1,26-26,-26 53,0 27,0-1,53 54,-53-1</inkml:trace>
  <inkml:trace contextRef="#ctx0" brushRef="#br1" timeOffset="122739">4524 8202,'0'0,"0"53,0 0,0 0,0-1,0 28,53 26,-53-53,0-1,0 1,53 27,-53-1,0 1,0-54</inkml:trace>
  <inkml:trace contextRef="#ctx0" brushRef="#br1" timeOffset="122971">5054 8704,'26'0,"0"0,27 0,-26 0,26 0,0 0,0 0,-27 0,1 0,-1 0,27-26</inkml:trace>
  <inkml:trace contextRef="#ctx0" brushRef="#br1" timeOffset="123638">5689 8281,'0'-53,"79"53,-26-26,0 26,0 0,-27 0,27 0,-53 0,27 53,-27-27,0 1,0 52,-53-26,53-27,-27-26,27 53,0-53,53 0,0 27,0-27,-27 0,27 0,-53 26,-79 27,52-53,-25 53,-1-53,26 26,27 1</inkml:trace>
  <inkml:trace contextRef="#ctx0" brushRef="#br1" timeOffset="123953">6694 8361,'0'0,"0"52,0 28,0-54,26 1,-26 26,106-27,-79-26,-1 0,27 0</inkml:trace>
  <inkml:trace contextRef="#ctx0" brushRef="#br1" timeOffset="124132">6773 8017,'0'0,"0"52</inkml:trace>
  <inkml:trace contextRef="#ctx0" brushRef="#br1" timeOffset="124823">7197 7990,'0'-26,"-53"79,53 26,-27 27,27-27,0 1,0-1,0 0,0 1,0-27,106 26,-79-26,26 0,-27 0,0-53</inkml:trace>
  <inkml:trace contextRef="#ctx0" brushRef="#br1" timeOffset="125264">7594 8175,'0'0,"0"53,0 0,0 27,52-1,-52-26,27 0,-27 0,53-53,-53 26,53-26,-27 0,-26 0,53-53,-53 0,0-26,0 0,0-1,0 1,0 52,0 107,27-1,-27-26,53 0,-53-27,52 54,-52-54,53 27,-53-26,0-1</inkml:trace>
  <inkml:trace contextRef="#ctx0" brushRef="#br1" timeOffset="125542">8255 8519,'26'0,"-26"-53,53 53,0-26,0 26,0-53,27 53,-54-26,0 26</inkml:trace>
  <inkml:trace contextRef="#ctx0" brushRef="#br1" timeOffset="125769">8387 8255,'0'0,"0"53,0 0,0-1,53 28,-53-27,53 0,-53-27,27-26,-27 53,26-53</inkml:trace>
  <inkml:trace contextRef="#ctx0" brushRef="#br1" timeOffset="126044">8969 8017,'0'26,"-53"27,53-27,0 27,-26-26,26-1,0 27,0-26,26 26,-26-27,53-26,-53 53,80-53,-54 0</inkml:trace>
  <inkml:trace contextRef="#ctx0" brushRef="#br1" timeOffset="126243">9022 7805,'0'-27,"0"1,0-27,0 80,0 25,0 1,0-26</inkml:trace>
  <inkml:trace contextRef="#ctx0" brushRef="#br1" timeOffset="126592">9234 8175,'53'0,"0"80,-53-54,26 1,-26 52,53-26,-53-27,27 27,-27-26,79-27,-79 26,26-26,-26 0,27-53,-27-26,0-53,0 26,0 53,0 0,0 26</inkml:trace>
  <inkml:trace contextRef="#ctx0" brushRef="#br1" timeOffset="126816">9843 7858,'52'0,"-25"0,-1 53,-26 0,80 0,-80 52,0-25,0-1,0 1,0-28,-27 1,1 0,26-26,-53-27,53 53,-79-53</inkml:trace>
  <inkml:trace contextRef="#ctx0" brushRef="#br1" timeOffset="127283">10239 7514,'0'-80,"0"54,0 52,0 54,0-1,53 1,-53 25,27 54,-27-53,53 26,-53-52,53-1,-53 0,53 27,-53-53,0 0,0-26,0-1,0 27,0-27,0 1,-53 26,0-53</inkml:trace>
  <inkml:trace contextRef="#ctx0" brushRef="#br1" timeOffset="128220">3836 8122,'0'-53,"0"27,0 52,0 54,27 26,-27-27,106 27,-53 26,-27-26,27 26,0 1,-53-28,79 28,-79-80,0 0,0-1</inkml:trace>
  <inkml:trace contextRef="#ctx0" brushRef="#br1" timeOffset="129428">11007 8202,'0'-27,"53"27,-27 0,1 0,52 0,-26 0,-53 0</inkml:trace>
  <inkml:trace contextRef="#ctx0" brushRef="#br1" timeOffset="129614">11139 8493,'26'0,"-26"-27,53 27,0 0,-26 27</inkml:trace>
  <inkml:trace contextRef="#ctx0" brushRef="#br1" timeOffset="134820">21034 5609,'0'-53,"0"26,0 27,0 53,0-26,0-1,0 27,0-26,0-1,0 27,0 0,27-27,26 27,0-53,-27 0,-26 0,53-26,-53-27,0 27,27 26,-27 0,0 52,26-25,27 26,-53 0,26-80,-26-26,0-26,0 0,0-1,0 27,0 0,0 0,0 53,53 53</inkml:trace>
  <inkml:trace contextRef="#ctx0" brushRef="#br1" timeOffset="135060">21643 5318,'0'-53,"26"53,-26 53,0 26,0 1,0-1,0 0,0 1,0-1,0 0,0 27,0-26,0-1,-26-26</inkml:trace>
  <inkml:trace contextRef="#ctx0" brushRef="#br1" timeOffset="135763">20320 5344,'0'-53,"0"106,0 27,0-1,0 0,0 1,0-1,0 27,0 0,0 79,0-53,0-52</inkml:trace>
  <inkml:trace contextRef="#ctx0" brushRef="#br1" timeOffset="137181">11959 7778,'0'-52,"0"25,0 27,27 0,-1 0,27 0,-27 0,-26 79,53-26,-53-26,0 26,0 0,-26 0,26-27,0 27,0-27,0 1,26-27,27 53,-26-53,26 53,-27-27,-26 54,0-54,-53 0,27 27,-27-26,-27-27,54 79</inkml:trace>
  <inkml:trace contextRef="#ctx0" brushRef="#br1" timeOffset="158253">12753 7593,'-27'-53,"27"27,0 26,0 26,0 27,0 0,0 0,0 26,0 54,0-27,53-1,-53-25,0 26,53-1,-53 1,0-26,0-27,53 26,-53-53,0 27,0-79,0-1,0-52</inkml:trace>
  <inkml:trace contextRef="#ctx0" brushRef="#br1" timeOffset="159212">13123 7858,'0'-53,"-26"53,26 26,0 54,0-1,0 0,0-52,0 26,0-27,53 27,-27 0,27-53,-26 0,-1 0,53 0,-79-26,53-1,-53 1,0-54,0 54,0-1,0 1,0-27,-26 53,26 27,0 25,26 28,-26-54,53 27,-53-26,53 26,-26-27,26 27,-27-27</inkml:trace>
  <inkml:trace contextRef="#ctx0" brushRef="#br1" timeOffset="159482">13864 8175,'27'0,"-27"-53,53 80,-27-27,27 0,0 0,0 0,-27 0</inkml:trace>
  <inkml:trace contextRef="#ctx0" brushRef="#br1" timeOffset="159766">13917 8017,'0'-27,"0"54,0-1,0 0,27 27,-27-26,52 26,1-27,-53 1,53 26,-26-53</inkml:trace>
  <inkml:trace contextRef="#ctx0" brushRef="#br1" timeOffset="160181">14420 7778,'26'0,"-26"27,-26 105,26-52,0-28,-27 1,27-26,0 26,0 0,0-53,53 26,-26-26,26 0,0 0,-1-53,-52 27,27-27,-27-27</inkml:trace>
  <inkml:trace contextRef="#ctx0" brushRef="#br1" timeOffset="160322">14499 7487,'0'-26,"0"-1,0 27</inkml:trace>
  <inkml:trace contextRef="#ctx0" brushRef="#br1" timeOffset="160691">15161 8704,'0'0,"26"0,-26 27,27-27,25-53,-52-26,0-27,53-26,-53 79,0 26,0-52,0-1,27 54</inkml:trace>
  <inkml:trace contextRef="#ctx0" brushRef="#br1" timeOffset="161530">14790 7937,'27'27,"-1"26,27 52,0-52,26 0,-26 27,27-27,-27-1,-27 1,27-53,-27 27,1-27,-27-80,0 1,0 0,0-1,0 1,0 0,0 26,0 0,-53 26,53 1,0-54,0 54,0 79,0 0</inkml:trace>
  <inkml:trace contextRef="#ctx0" brushRef="#br1" timeOffset="161844">15584 7434,'53'0,"-53"0,26 53,-26 0,53 0,-53 27,27 25,-27-25,53-1,-53 27,53 26,-53-26,26-26,-26-1,0 0,53 27,-53-53,0-27</inkml:trace>
  <inkml:trace contextRef="#ctx0" brushRef="#br1" timeOffset="163164">17013 7911,'0'0,"53"0,-27 0,27 0,-27 0,27 0,-26 0,-27 0,0 26</inkml:trace>
  <inkml:trace contextRef="#ctx0" brushRef="#br1" timeOffset="163314">17066 8228,'26'0,"1"0,-27-26,52 26,-25 0,-27-27,79 27,-79-53</inkml:trace>
  <inkml:trace contextRef="#ctx0" brushRef="#br1" timeOffset="163501">17489 7884,'26'0,"-26"0,53 53,-53 0,0 0,0 0,-26 26,26-26,-53-53</inkml:trace>
  <inkml:trace contextRef="#ctx0" brushRef="#br1" timeOffset="165264">19500 7434,'0'-26,"53"52,-53 27,26-26,-26 26,0 26,53-26,-53 0,0-27,27 27,-27-26,0-1,0 27,0-26,0-1,26-26</inkml:trace>
  <inkml:trace contextRef="#ctx0" brushRef="#br1" timeOffset="167281">20294 7778,'0'0,"26"0,0 0,27 0,-26 0,-1 0,27 0,0-52,-26 52</inkml:trace>
  <inkml:trace contextRef="#ctx0" brushRef="#br1" timeOffset="167551">20452 7514,'-26'0,"26"79,0-26,0 0,0-26,0-1,0 27,26-53,-26 79,0-26,0-26,0-1</inkml:trace>
  <inkml:trace contextRef="#ctx0" brushRef="#br1" timeOffset="168923">21008 7302,'0'-26,"0"-27,0 26,79 27,1 0,-54 0,1 0,26 27,-53 26,0-27,0 27,-27 0,27-27,-26-26,26 53,0 0,0-26,26-27,27 26,-27-26,1 53,26-53,-53 27,0-1,0 27,-27-53,-26 26,27-26,-27 53,27-53</inkml:trace>
  <inkml:trace contextRef="#ctx0" brushRef="#br1" timeOffset="169358">21616 7329,'53'26,"-53"27,27-27,-27 27,0-26,0-1,0 27,53 0,-53 0,26-53,1 0,-27-26,53-27,-53-27,0 27,0 0,0 27,0-27,0 27,26 26</inkml:trace>
  <inkml:trace contextRef="#ctx0" brushRef="#br1" timeOffset="171375">22490 7567,'26'0,"27"0,-27 0,27 0,0 0,0 0,-26 0,26 0,-27 0,0 0,27 0,0 0,0 0,-26 0,26 0,-53-53</inkml:trace>
  <inkml:trace contextRef="#ctx0" brushRef="#br1" timeOffset="173108">23548 7117,'0'-26,"0"-1,0-26,0 53,26 0,27 0,-26 0,-1 53,-26-26,53-1,-53 27,0-27,0 1,0 26,-26-27,26 27,-53-53,53 53,0 0,79 0,-52-53,-1 53,27-53,0 26,-53 27,0-53,-53 27,27-27,-27 0,0 0,26 0</inkml:trace>
  <inkml:trace contextRef="#ctx0" brushRef="#br1" timeOffset="173462">24236 7196,'-27'0,"27"80,0-27,0-27,0 1,0-1,0 27,0-27,27-26,-27 27,26-27,27 0,27-53</inkml:trace>
  <inkml:trace contextRef="#ctx0" brushRef="#br1" timeOffset="173617">24448 6932,'0'-53,"0"26,0-26</inkml:trace>
  <inkml:trace contextRef="#ctx0" brushRef="#br1" timeOffset="174015">24844 7302,'53'27,"-53"26,0-27,0 0,0 27,0-26,0-1,27-26,26 0,-27-79,-26 0,80-1,-80 1,26-1,-26 28,0 104,0-25,0-1,0 1,53 26,-53-27,0 27,53-53,-53 27</inkml:trace>
  <inkml:trace contextRef="#ctx0" brushRef="#br1" timeOffset="175284">24844 7064,'0'-26,"27"26,-27 0,0 53,0-27,0 27,0 0,0 0,0 0,53 26,-53-53,26 1,-26 26,53-27,-26-26,-1 0,-26-26,79-27,-79-26,27-1,-27 1,53-1,-53 28,0-1,26 53,-26-27,0 27,0 53,0-26,0-1,53 27,-53-27,0 1,0 26,0-27,27 1,-27 26,0-1,26-52,27 0</inkml:trace>
  <inkml:trace contextRef="#ctx0" brushRef="#br1" timeOffset="175553">25638 6747,'0'26,"0"53,0 1,0-1,0 1,0-1,0 0,0 1,53-1,-53-26,0 26,0-26,0 27,-26-27</inkml:trace>
  <inkml:trace contextRef="#ctx0" brushRef="#br1" timeOffset="176611">19129 7276,'0'-27,"-26"27,26-26,0-27,0 106,0 0,53 0,-53 52,53 28,-53-27,79 26,-79-26,53 26,-53-53,0 1,0-27,0 0,0 26</inkml:trace>
  <inkml:trace contextRef="#ctx0" brushRef="#br1" timeOffset="177976">26141 7143,'0'-52,"-27"52,27-27,0 27,53 0,27 27,-54-27,-26 26,27-26,-27 53,-27-53</inkml:trace>
  <inkml:trace contextRef="#ctx0" brushRef="#br1" timeOffset="178133">26114 7487,'80'0,"-27"-26,-27 26,1 0,26 0,-53 0</inkml:trace>
  <inkml:trace contextRef="#ctx0" brushRef="#br1" timeOffset="179041">26776 6905,'0'-53,"0"27,0 26,79 0,-52 0,26 0,-27 0,-26 26,27-26,-27 80,0-54,0 27,0-53,0 53,-53-26,53 25,26-25,1-27,25 53,1-53,0 79,0-79,-53 53,0-26,0 25,-53-52,-53 80,54-80,-1 53,-27-53</inkml:trace>
  <inkml:trace contextRef="#ctx0" brushRef="#br1" timeOffset="180181">28099 6905,'0'-26,"0"52,0 1,0 26,0 0,0 0,0-1,0 1,0 27,0-54,53-26,-53 27,26-27,27 0,0-53,-53 0,53-27,-53 28,0-1,53 0,-53 0,0 26,0 54,0 26,0-27,0 1,0-1,26 53,-26-26,53 0,-53 0</inkml:trace>
  <inkml:trace contextRef="#ctx0" brushRef="#br1" timeOffset="180375">28549 7091,'52'0,"-25"-53,26 53,-27 0,1 0,-1 0,27 0</inkml:trace>
  <inkml:trace contextRef="#ctx0" brushRef="#br1" timeOffset="180615">28654 6905,'0'0,"0"53,0-26,-26 26,26-27,0 1,0 52,0-53,0 1,0 26,26-53,54 0</inkml:trace>
  <inkml:trace contextRef="#ctx0" brushRef="#br1" timeOffset="180877">29051 6905,'0'0,"0"80,0-54,0 1,0 26,0-27,0 27,27 0,26-53,-27 0,27-80</inkml:trace>
  <inkml:trace contextRef="#ctx0" brushRef="#br1" timeOffset="181029">29263 6588,'0'-27,"0"54,0-1</inkml:trace>
  <inkml:trace contextRef="#ctx0" brushRef="#br1" timeOffset="181350">29342 7196,'27'27,"-27"26,53-27,-53 1,26-27,27-53,-53 0,53-53,-53 0,0 53,0 27,0-1,26 27,1 0</inkml:trace>
  <inkml:trace contextRef="#ctx0" brushRef="#br1" timeOffset="181553">30057 6429,'0'53,"26"26,-26 1,0-1,0 0,0-26,0 27,0 26,0-27,-26-26,26 0,-53 0,26-53</inkml:trace>
  <inkml:trace contextRef="#ctx0" brushRef="#br1" timeOffset="182324">27861 6561,'0'-26,"26"26,-26 53,53 0,-53 26,0 0,0 27,53 53,-53-27,0 1,0-28,0-25,0-1,0-26</inkml:trace>
  <inkml:trace contextRef="#ctx0" brushRef="#br1" timeOffset="183172">29289 7091,'0'0,"0"-53,27 53,-27 26,0 1,0-1,26 53,-26 1,80-54,-80 1</inkml:trace>
  <inkml:trace contextRef="#ctx0" brushRef="#br1" timeOffset="185317">4657 10239,'0'-79,"26"132,-26 0,27 26,-27 0,53 1,-53 25,0-25,52-1,-52 1,0-27,0-1,27-52</inkml:trace>
  <inkml:trace contextRef="#ctx0" brushRef="#br1" timeOffset="185962">5186 10636,'0'-27,"0"27,53 0,26 0,27-52,-27 52,1 0,-1-27,-52 27,25 0</inkml:trace>
  <inkml:trace contextRef="#ctx0" brushRef="#br1" timeOffset="186194">5345 10451,'0'-27,"0"-26,0 106,0 27,0-27,0 26,0-26,53 0,-53 26,52-26</inkml:trace>
  <inkml:trace contextRef="#ctx0" brushRef="#br1" timeOffset="186645">5900 10186,'53'0,"-26"0,26 0,-1 0,-52 0,0 53,0 0,-26-53,26 53,0-27,26-26,1 27,-1-27,27 0,-26 0,-1 53,27-53,-53 26,0 27,-26 0,-27-27,0 27,-27 0,28 27,25-80</inkml:trace>
  <inkml:trace contextRef="#ctx0" brushRef="#br1" timeOffset="187274">6562 10239,'0'-53,"0"80,0 26,0-1,0 1,79 27,-79-27,53-27,-53 27,53-53,-53 26,26-26,-26-79,53-27,-53 27,0 0,0 26,0 26,0-26,0 80,53-27</inkml:trace>
  <inkml:trace contextRef="#ctx0" brushRef="#br1" timeOffset="187476">7144 10001,'0'26,"0"1,0 26,0 0,53 0,-53 0,26 26,-26-26,0 0,0 0,0 0,-26 26,-80 0,26 27,-78-26,-1-80</inkml:trace>
  <inkml:trace contextRef="#ctx0" brushRef="#br1" timeOffset="188185">4498 10239,'-53'0,"53"-26,-26 26,26 53,-27-1,27 28,0-1,0 1,0 25,0-25,27-1,52 53,27 1,-27-80,53 0,-26-53,-26 0</inkml:trace>
  <inkml:trace contextRef="#ctx0" brushRef="#br1" timeOffset="189112">7435 9657,'-27'0,"27"-26,27 26,52-53,-52 53,26 0,-27 0,0 53,-26-1,0-25,0-1,-26 27,26-26,-26 26,26-27,0 27,0 0,26-53,0 0,27 0,27 0,-27 0,0 0</inkml:trace>
  <inkml:trace contextRef="#ctx0" brushRef="#br1" timeOffset="189816">8149 10371,'27'-26,"-1"26,53 0,1-27,-1 27,1 0,-1 0,-26 0,-27 0</inkml:trace>
  <inkml:trace contextRef="#ctx0" brushRef="#br1" timeOffset="190034">8440 10133,'0'53,"0"0,0 0,0 0,0 0,0 0,0 26,0-26,0-27</inkml:trace>
  <inkml:trace contextRef="#ctx0" brushRef="#br1" timeOffset="190768">9260 9974,'0'-26,"80"26,-54 0,1 0,26 0,-27 53,-26-27,0 1,0 26,0-27,0 1,-53 26,53 0,0-27,53 27,0-53,0 0,0 53,0-53,0 0,-53 26,0 1,-80 52,27-52,0 25,1-52,-28 27</inkml:trace>
  <inkml:trace contextRef="#ctx0" brushRef="#br1" timeOffset="191144">9922 10266,'26'0,"-26"52,0 1,27-26,-27-1,53 27,-27-26,27-27,-26 0,-27-53,26 0,-26 0,0-26,0-1,0 54,0 79,0 0,0-1,0-25,0-1,53 27,-53-26,0-1,0 27</inkml:trace>
  <inkml:trace contextRef="#ctx0" brushRef="#br1" timeOffset="191445">10451 9763,'53'-27,"-27"27,27 0,0 0,-26 0,-1 0,-26 53,53 0,-53 0,0 0,0 0,-26 0,26-27,0 27,26-53,27 0,26-26,-26 26,0-53,-53 26</inkml:trace>
  <inkml:trace contextRef="#ctx0" brushRef="#br1" timeOffset="192944">3651 9869,'0'-27,"0"-26,0 27,0 52,27 54,-27 25,79 54,-79-53,79 53,-79 26,53 0,-53 0,53 1,-53-28,53-52,-53-26,0-1,27-53,-27 1,0-27,-53 0,26-53,-26 0,27 27,-27-54,53 54,-53-27,53 26,-26 1,-27 26,53-53</inkml:trace>
  <inkml:trace contextRef="#ctx0" brushRef="#br1" timeOffset="195418">3678 9763,'0'-27,"26"27,27 0,-26 0,-1 0,27 0,-27 0,1 0,26 0,-27 0,1 0,26 0,-27 0,1 0,25 0,-25 0,-1 0,27 0,-26 0,-1 0,27 0,-26 0,-1 0,27 0,-27 0,1 0,26-53,-27 53,1 0,26-26,-27 26,1 0,25 0,1 0,-26 0,-1 0,27 0,-26 0,-1 0,27 0,0 0,0 0,0-53,-27 53,1 0,-1 0,27 0,-26 0,25-26,28 26,-27 0,0-53,0 53,52-27,-25 27,-1-53,1 53,-1-26,27 26,0-53,-54 53,1 0,0-53,27 53,-27 0,-27 0,27-26,0 26,-27 0,1 0,26 0,-27 0,1 0,26 0,-27-53,0 53,54 0,-27-27,0 27,-27 0,27 0,-26 0,-1 0,27 0,-27 0,1 0,26 0,-27 0,1 0,26 0,-1 0,-25 0,26 0,-27 0,1 0,26 53,-27-53,1 0,26 27,26-27,-53 0,1 0,26 0,-27 0,27 0,0 52,26-52,-52 0,-1 0,27 0,-26 0,-1 0,27 0,-26 0,-1 0,0 0,54 0,-27 0,0 0,0 0,26 0,0 0,1 0,-1 0,27-26,-27 26,1 0,-1 0,0 0,1-26,-1 26,-26 0,26 0,-26-53,0 53,0 0,27-27,-54 27,0 0,27 0,-26 0,26 0,0 0,0 0,-27 0,1 0,-1 0,53-53,-52 53,-1 0,27 0,-26 0,-1 0,27 0,-27 0,1 0,26 0,0 0,26 27,1-27,-1 0,0 0,27 0,26 0,-52 0,-1 0,-26 0,0 0,0 0,0 0,-27 0,1 0,-1 0,-26-27</inkml:trace>
  <inkml:trace contextRef="#ctx0" brushRef="#br1" timeOffset="197413">12383 10107,'0'-27,"79"27,-26 0,26 0,-52 0,-27 53</inkml:trace>
  <inkml:trace contextRef="#ctx0" brushRef="#br1" timeOffset="197578">12383 10530,'0'0,"52"0,-52-26,80 26,-1 0,-52 0</inkml:trace>
  <inkml:trace contextRef="#ctx0" brushRef="#br1" timeOffset="198860">13785 9816,'26'-53,"27"26,27 27,-28 0,-25 0,-1 27,-26-1,0 27,0 27,0-28,0 1,0-26,0 26,0-27,0 27,0-53,0 53,80-53,-1 53,-26-53,0 53,-27-53,-26 26,0 1,0-1,-52 27,-1 0,-27-26,-26 25,53-52,27 0</inkml:trace>
  <inkml:trace contextRef="#ctx0" brushRef="#br1" timeOffset="199717">15319 9842,'27'0,"-27"27,0-1,0 1,0 25,53 1,-53-26,0 26,53-27,-27-26,27 53,-26-53,25 0,-25 0,-27-53,53 27,-53-27,0-27,53-25,-53 25,0 27,0 27,0-27,0 106,0 0,0 0,0 0,0 0,53 26,-53-26,53 0,-53 0</inkml:trace>
  <inkml:trace contextRef="#ctx0" brushRef="#br1" timeOffset="200003">15928 9604,'53'0,"-27"0,1 0,-1 0,27 0,-53 27,53 25,-53-25,0-1,0 27,0-26,-53 26,53-53,53 0,-26 0,-1 0,27 0</inkml:trace>
  <inkml:trace contextRef="#ctx0" brushRef="#br1" timeOffset="200307">16616 10080,'53'0,"-27"0,1 0,79-53,-27 53,27 0,-53-53,-27 53</inkml:trace>
  <inkml:trace contextRef="#ctx0" brushRef="#br1" timeOffset="200547">16907 9869,'0'-27,"0"1,-27 26,27 26,0 1,0-1,0 27,0-27,27 27,-27-26,0-1,0 1</inkml:trace>
  <inkml:trace contextRef="#ctx0" brushRef="#br1" timeOffset="200907">17251 9631,'53'0,"-53"79,26-26,-26 0,0 0,0 26,53-26,-53-27,0 27,27-53,26-53,-53 0,26 1,-26-28,0 54,0-1,0 1,26 26</inkml:trace>
  <inkml:trace contextRef="#ctx0" brushRef="#br1" timeOffset="201208">17701 9498,'53'-26,"-27"26,0 0,27 0,27 53,-80-27,0 1,0-1,-27 27,27-27,-53 27,53-26,0-1,27-26,26 0,26 0,-26 0,-26 0,-1 0,-26-53</inkml:trace>
  <inkml:trace contextRef="#ctx0" brushRef="#br1" timeOffset="202424">14923 9763,'0'-53,"0"0,0 27,0-1,0-26,0 0,0 80,0 26,0 26,52 0,-52 27,27 26,-27-26,0 0,53 0,-53-27,0 1,0-27,0-27,0-26,-53 0,26 0,-25-26,52-1,-53-52,53 52,0-26</inkml:trace>
  <inkml:trace contextRef="#ctx0" brushRef="#br1" timeOffset="204485">15002 9578,'0'-53,"26"53,1 0,26 0,0 0,0 0,-53-27,26 27,27 0,-27 0,27 0,0 0,-26 0,-1 0,1 0,26 0,-27 0,27 0,-53-26,53 26,0 0,-27 0,1 0,26 0,-27 0,0 0,54 0,-27 0,-27 0,1 0,26 0,-27 0,1 0,25 0,1 0,-26 0,-1 0,27 0,0 0,0-53,-27 53,27 0,-26 0,26-27,-27 27,1 0,-1 0,27 0,-26 0,-1 0,-26-53,79 53,-26 0,0 0,27 0,-54 0,27 0,-27 0,1-26,26 26,-27 0,1 0,26 0,-27 0,53 0,-52 0,26-53,0 53,0 0,0 0,26 0,-53-26,27 26,-26 0,26 0,-27 0,1 0,26 0,-27 0,0 0</inkml:trace>
  <inkml:trace contextRef="#ctx0" brushRef="#br1" timeOffset="208030">19420 9578,'-26'0,"26"0,0 0,53 0,0 0,26 0,-26 0,-26 0,-27 26,0 27,-80-53</inkml:trace>
  <inkml:trace contextRef="#ctx0" brushRef="#br1" timeOffset="208187">19420 9895,'53'0,"0"0,0 0,-53-26,27 26,26 0,-53-27</inkml:trace>
  <inkml:trace contextRef="#ctx0" brushRef="#br1" timeOffset="208390">19844 9604,'0'53,"53"-53,-53 53,26-53,-26 53,0-27,0 1,0 52,0-26,-79 26,26 1,-27-54</inkml:trace>
  <inkml:trace contextRef="#ctx0" brushRef="#br1" timeOffset="209499">21405 9154,'0'27,"26"-1,-26 27,0 26,27 1,-27-1,0 1,0-1,53 0,-53-26,26-53</inkml:trace>
  <inkml:trace contextRef="#ctx0" brushRef="#br1" timeOffset="209725">21855 9551,'53'0,"26"0,-26 0,-27 0,54 0,-27 0,-27 0,0 0</inkml:trace>
  <inkml:trace contextRef="#ctx0" brushRef="#br1" timeOffset="209943">22066 9339,'-26'0,"26"0,0 27,0 26,0-27,0 27,0 0,0 27,0 25,0-25,0-1,0-52</inkml:trace>
  <inkml:trace contextRef="#ctx0" brushRef="#br1" timeOffset="210437">22490 9128,'0'-27,"26"27,27 0,-53 0,0 53,0 0,0-26,0 26,0-27,0 27,53-53,-27 26,1-26,26 53,-27-53,-26 53,53-53,-53 27,0 26,-26 26,-1-79,-52 53,26-53,26 26</inkml:trace>
  <inkml:trace contextRef="#ctx0" brushRef="#br1" timeOffset="211329">22807 9260,'27'0,"-27"-53,52 53,-52 27,53-1,-53 27,80-27,-80 27,53-26,-53-1,79 27,-52 0,25-53,-52-26,0-1,27-26,-27 27,0-1,0-52,0 53,53-1,-53-26,0 0,0 27,26 52</inkml:trace>
  <inkml:trace contextRef="#ctx0" brushRef="#br1" timeOffset="211556">23627 8943,'53'79,"-53"-26,27 53,-27-27,0 0,0 1,0-1,0 1,0-1,-53-26,0 53,-53-53,-26 26,26-26</inkml:trace>
  <inkml:trace contextRef="#ctx0" brushRef="#br1" timeOffset="212238">21246 9022,'-26'0,"26"79,-53 1,53 26,-80 26,80-53,0 1,0-1,0 0,27 27,52-53,1 26,25-52,1-27,0 0</inkml:trace>
  <inkml:trace contextRef="#ctx0" brushRef="#br1" timeOffset="213106">23945 8519,'53'0,"0"0,0 53,-53-26,0-1,-27-26,27 53,-26-53,26 53,0 0,0-53,53 26,-1-26,1 0,0 0,-26 0</inkml:trace>
  <inkml:trace contextRef="#ctx0" brushRef="#br1" timeOffset="214248">24448 9445,'26'0,"0"0,27-53,27 53,-1 0,0-26,-26 26,-26 0</inkml:trace>
  <inkml:trace contextRef="#ctx0" brushRef="#br1" timeOffset="214480">24659 9154,'0'0,"0"27,0 26,0 0,0-1,53 28,-53-27,0 0,0 26,27-26,-27 0</inkml:trace>
  <inkml:trace contextRef="#ctx0" brushRef="#br1" timeOffset="216439">25241 8916,'0'-26,"27"26,26-27,0 27,-1 0,-25 0,-27 80,0-27,0 26,0-26,-79 0,79 0,0-27,0 27,52 0,1-53,0 79,0-79,27 27,-54-27,-26 53,0-27,0-26,-79 27,52-27,1 0,-27 53,53-53</inkml:trace>
  <inkml:trace contextRef="#ctx0" brushRef="#br1" timeOffset="217001">25956 8969,'0'27,"0"25,0 28,0-1,0-26,0 0,0 0,26 0,27 0,26-53,-26 0,-26-53,-27 0,79-26,-79-1,53-26,-53 27,0 53,0 52,0 27,0 0,0 0,27-27,-27 27,52-26,-52-1,27 27,-1-53</inkml:trace>
  <inkml:trace contextRef="#ctx0" brushRef="#br1" timeOffset="223450">9657 10318,'0'-26,"-53"-27,53 27,0-1,0-52,-53 79,53-53,-26 53,26-27,-53 27,27 0,26-26,-53 26,0 0,0 0,26 0,-25 53,52-27,0 27,0 0,0 0,0 26,26-26,-26 0,53 0,0-26,-27-27,1 53,26-53,-27 0,1 0,25-53,-25 26,-27-26,53 27,-53-1,0-26,26 53,-26-52,53 78,-53 27,27 0,-27 26,0 1,53 52,-53-26,0-27,0 0,0-26,0 0,0 0,26-26,-26 26</inkml:trace>
  <inkml:trace contextRef="#ctx0" brushRef="#br1" timeOffset="225310">25612 9339,'0'-26,"0"0,0-27,0 0,0 26,0 1,-53-27,53 0,-27 53,27-26,-26 26,-27 0,0 0,27 0,-27 52,26 1,27 0,-79 27,79-1,0 27,0-53,26-27,1 27,26-53,0 27,26-27,-26 0,0 0,-27 0,27-80,-53 54,27-1,-27-26,0 0,0 27,0-27,53 106,-53 0,52 26,-52 1,0-1,0 0,0 1,0-27,0 26,27-26,-27-27,53 54,-53-54,0 1</inkml:trace>
  <inkml:trace contextRef="#ctx0" brushRef="#br1" timeOffset="226302">26353 8519,'0'-26,"0"-1,0-26,0 53,52 0,1 0,-26 27,26 26,-53 0,0 0,0-53,0 53,0-27,0-26,53 26,0-26,-1 0,28 53,-54-53,-26 27</inkml:trace>
  <inkml:trace contextRef="#ctx0" brushRef="#br1" timeOffset="227103">27014 9101,'26'0,"-26"-26,53 26,0 0,0 0,-26 0,-1 0,-26 26</inkml:trace>
  <inkml:trace contextRef="#ctx0" brushRef="#br1" timeOffset="227253">27120 9419,'79'0,"-26"0,0 0,-27 0,1 0</inkml:trace>
  <inkml:trace contextRef="#ctx0" brushRef="#br1" timeOffset="228670">28258 8837,'0'-27,"0"1,0-27,0 0,0 0,0 27,0-27,0 53,-80 0,27 26,0 1,27 26,-27-1,53-25,-27 26,27 0,27-27,26-26,0 0,0 0,0 0,-27 0,-26-53,53 0,-53 0,26 27,-26 79,0 0,0 26,0 1,0-1,0 0,0 1,0-1,0 0,0 1,0-1,0-26</inkml:trace>
  <inkml:trace contextRef="#ctx0" brushRef="#br1" timeOffset="229323">28787 8334,'0'-26,"0"79,0-1,0 28,0 26,0 52,0-25,0-27,0-27,0 27,53 0,0-1,-27-52,53 0,-52-26,-1-27</inkml:trace>
  <inkml:trace contextRef="#ctx0" brushRef="#br1" timeOffset="229776">29263 8625,'0'-53,"0"106,0 26,-27 54,27-27,0-27,0 0,0-26,27 0,-27-26,26-27,-26 26,53-26,0 0,-53-26,53-54,-53 1,53-27,-53-53,0 53,0 54,0-1,0 79,0 27,0 26,0 1,0-27,0 0,0 26,53-26,-53-27,79 27,-52-26,-1-27,-26 53,53-53</inkml:trace>
  <inkml:trace contextRef="#ctx0" brushRef="#br1" timeOffset="230080">29819 8281,'26'0,"27"27,-53-1,0 27,0-27,0 1,0-1,0 27,79-53,1 0,-27 0,0 0,-27 0,-26 27</inkml:trace>
  <inkml:trace contextRef="#ctx0" brushRef="#br1" timeOffset="230395">30242 8996,'53'-27,"0"-52,-27 79,27 0,26-27,-26 27,0 0,-26 0,52 0,-79 27</inkml:trace>
  <inkml:trace contextRef="#ctx0" brushRef="#br1" timeOffset="230628">30533 8731,'0'-27,"0"27,0 27,0 26,0 26,0-26,0 0,26 26,-26-26,0 27,27-27,-27-27,53-26</inkml:trace>
  <inkml:trace contextRef="#ctx0" brushRef="#br1" timeOffset="230966">30850 8784,'0'53,"0"26,0-26,0 0,53 0,-53 0,27-27,52-52,-52-54,-27 1,53 0,-53-1,0 1,26 26,-26 27,0 26,0 52,0-25</inkml:trace>
  <inkml:trace contextRef="#ctx0" brushRef="#br1" timeOffset="231356">31380 8281,'0'-26,"0"26,0 53,53-27,-53 1,0 52,26-53,-26 27,0 0,0 0,0-53,0 27,0-27,53 0,26 0,1 0,-27-80,-53 27</inkml:trace>
  <inkml:trace contextRef="#ctx0" brushRef="#br1" timeOffset="231626">31962 8122,'26'0,"-26"27,0 52,0 1,0-1,0 0,0 27,0 0,0 26,-26-52,26-1,-80 27,27-27,0 1,-79 25,0 1,53-106</inkml:trace>
  <inkml:trace contextRef="#ctx0" brushRef="#br1" timeOffset="232408">31433 8361,'0'-27,"-27"1,27-27,-26 53,26-27,-27 27,-26 0,27 27,-27 26,26 0,-26-27</inkml:trace>
  <inkml:trace contextRef="#ctx0" brushRef="#br1" timeOffset="235771">4630 12462,'0'-27,"0"1,0 26,0 26,27 53,-27 1,79-1,-79 1,53-1,-53 0,0 1,26-27,-26-27,0 27,0 0</inkml:trace>
  <inkml:trace contextRef="#ctx0" brushRef="#br1" timeOffset="236792">5398 12832,'0'0,"52"0,1 0,27-53,-27 53,52-53,-25 53,-27-26,0 26,-27 0,-26-27,53 27,-79 0,-1 0</inkml:trace>
  <inkml:trace contextRef="#ctx0" brushRef="#br1" timeOffset="237061">5636 12514,'0'-26,"0"26,0 26,0 27,26 0,-26-26,0 26,27-27,-27 27,0 0,52 0,-52 0,0 0,0 26</inkml:trace>
  <inkml:trace contextRef="#ctx0" brushRef="#br1" timeOffset="238371">6535 12091,'0'0,"0"53,0 0,0 26,0 27,0 0,0-27,53 27,0-53,26 0,-26-53,0 0,-26 0,26-53,-53 27,0-1,-27-26,-26 27,27-27,-27 53,26 0,1 0,-27 0,53 53,0 0,0-27</inkml:trace>
  <inkml:trace contextRef="#ctx0" brushRef="#br1" timeOffset="239821">6853 12250,'53'0,"-27"0,1 0,52 53,-26 26,0-26,-27 0,-26 0,80-27,-80 1,26-27,-26 79,27-105,-27-54,52 1,-52-27,0-26,0 53,0-1,0 54,0-1,0 27,0 0,0 53,0 27,0-28</inkml:trace>
  <inkml:trace contextRef="#ctx0" brushRef="#br1" timeOffset="240445">7938 12382,'0'0,"0"0,52 0,-25 0,26 0,0-53,26 53,-26 0,-27 0,1 0</inkml:trace>
  <inkml:trace contextRef="#ctx0" brushRef="#br1" timeOffset="240678">8017 12197,'26'26,"-26"1,80 26,-80 0,53 53,-53-27,79 0,-26 27,-53-79</inkml:trace>
  <inkml:trace contextRef="#ctx0" brushRef="#br1" timeOffset="241479">8811 11906,'0'-27,"0"-25,-27-1,1 0,-27 53,-27 0,54 0,0 0,-27 53,53 26,-27-26,27 0,0 0,0 0,27-27,52-26,-26 53,-27-53,27 0,-26 0,-1-53,-26 27,53-1,-53-26,0 27,0-1,79 107,-52-1,26-26,-27 0,27 0,-26 26,-27-26,53 27,-53-28</inkml:trace>
  <inkml:trace contextRef="#ctx0" brushRef="#br1" timeOffset="241825">9260 12250,'27'0,"-27"53,53-27,-53 27,26 27,-26-54,53 0,-26 54,-27-107,53-26,-53-26,0-27,0 0,0-26,0 53,0 52,0 1,0 26,0 53</inkml:trace>
  <inkml:trace contextRef="#ctx0" brushRef="#br1" timeOffset="242155">9472 11853,'27'0,"25"26,-25 27,-27-26,0 26,0-27,53-26,0 0,-27 0,27 0,27 0,-1 0,0 0,-79-26</inkml:trace>
  <inkml:trace contextRef="#ctx0" brushRef="#br1" timeOffset="243526">10345 12303,'0'-27,"53"27,27-53,-1 53,0-26,1 26,-1-53,0 53,1 0,-54 0</inkml:trace>
  <inkml:trace contextRef="#ctx0" brushRef="#br1" timeOffset="243759">10742 12038,'0'-26,"0"-27,0 106,0 0,0 0,53 26,-53 0,26 1,-26-27,53 0,-53-27,27-26</inkml:trace>
  <inkml:trace contextRef="#ctx0" brushRef="#br1" timeOffset="244291">11589 11509,'-27'-53,"1"53,-54 0,54 27,-27 26,27-1,26 1,-53 27,53-54,0 1,26-27,1 53,-1-53,27 0,-27 0,27-27,-26-26,-1 27,-26-27,53 26,-53 1,0-27,0 79,0 54,0-27,53 26,-53 0,0 1,0-1,0 27,0 26,0-79</inkml:trace>
  <inkml:trace contextRef="#ctx0" brushRef="#br1" timeOffset="244688">12012 11800,'0'27,"27"-1,-27 53,52-52,-52 26,0 0,27 0,-27-27,53-26,-53 27,26-27,-26-53,53-27,-53-26,0 27,27 0,-27 26,0 26,0 27,0 53,0 0,0 26,53-26,-53 0,26 0,-26 27,53-1</inkml:trace>
  <inkml:trace contextRef="#ctx0" brushRef="#br1" timeOffset="245027">12726 11059,'0'0,"0"53,0 0,53-26,-53-1,0 27,0-27,0 1,0 26,27-27,26-26,-27 0,54 0,-54 0</inkml:trace>
  <inkml:trace contextRef="#ctx0" brushRef="#br1" timeOffset="245881">13441 11774,'0'0,"0"0,79 0,-52 0,-1 0,27 0,-26 0,-27 0,26 53,-26-27</inkml:trace>
  <inkml:trace contextRef="#ctx0" brushRef="#br1" timeOffset="246030">13626 12223,'79'0,"-52"-26,26 26,26-53,-26 53,-26 0,25 0</inkml:trace>
  <inkml:trace contextRef="#ctx0" brushRef="#br1" timeOffset="248506">14790 11430,'0'-27,"0"1,0-27,0 26,-53 27,-26 0,26 53,53-26,-53 26,53-27,-53 27,53 0,27-53,26 0,-27 0,27 0,-53-26,53-27,-53 0,26 53,-26-27,27 27,-27 0,53 0,-53 80,0-54,53 27,-53-27,0 27,0 0,0-26,-27 26,27 26,0-53,0 1</inkml:trace>
  <inkml:trace contextRef="#ctx0" brushRef="#br1" timeOffset="248932">15187 11456,'0'27,"0"26,0-1,0 1,0 0,0 27,0-27,27-27,-1-26,27 53,-27-53,1 0,-27-27,79 1,-79-27,27-26,-27-1,0 1,0 0,0 26,0 26,0 80,0 0,0 0,53 26,-53-26,53 0,-53 27,26-28</inkml:trace>
  <inkml:trace contextRef="#ctx0" brushRef="#br1" timeOffset="249262">15796 11377,'53'-53,"-27"79,-26 1,0 26,0 26,0-52,0-1,-53 27,80-53,-1 0,27 0,26-27,-26 27,-26 0,26-26</inkml:trace>
  <inkml:trace contextRef="#ctx0" brushRef="#br1" timeOffset="250178">16563 11641,'0'-53,"26"53,1-26,52 26,1 0,-1-53,-26 53,0 0,0 0</inkml:trace>
  <inkml:trace contextRef="#ctx0" brushRef="#br1" timeOffset="250402">16801 11377,'0'-27,"0"54,0 26,0 26,0 0,0 1,0 26,53-1,-53-52</inkml:trace>
  <inkml:trace contextRef="#ctx0" brushRef="#br1" timeOffset="250988">17568 11086,'0'-53,"0"0,0 0,0 53,-53 0,1 26,-28 54,-26-1,27 27,26-27,0 1,53-27,0 0,0-27,27-26,52 53,-26-53,0-26,26-1,-26-52,-26 26,25 0,-52 26,27-26,-27 53,0 53,0 0,0 27,0-1,0 0,53 1,-53-1,0 1</inkml:trace>
  <inkml:trace contextRef="#ctx0" brushRef="#br1" timeOffset="251357">17833 11456,'53'0,"26"80,-79-28,0 1,27 27,-27-27,0-27,0 1,0 25,26-52,-26-79,53-27,-53 0,53-26,-53 53,0-1,26 54,-26-27,0 106,-26-53</inkml:trace>
  <inkml:trace contextRef="#ctx0" brushRef="#br1" timeOffset="251678">18230 10901,'0'-27,"26"27,27 0,-53 0,27 27,-27 25,0-25,53-27,-53 53,0 0,0-27,26-26,27 0,-27 27,54-27,-27 0,-27 0,1 0</inkml:trace>
  <inkml:trace contextRef="#ctx0" brushRef="#br1" timeOffset="253821">18680 10768,'-53'0,"0"53,26-53,-52 80,0-1,-107 27,1 26,-53 53,0-26,0 0,79-53,27-1,-1-25,54-27,53-53,26 26,0-26,26 0</inkml:trace>
  <inkml:trace contextRef="#ctx0" brushRef="#br1" timeOffset="254270">15663 11324,'0'-27,"-53"27,27 106,-27-26,-26 25,52-52,-52 0,-1 53,-25-27,52-52,0 26,0-53,53 26,-27-26,27 27</inkml:trace>
  <inkml:trace contextRef="#ctx0" brushRef="#br1" timeOffset="255328">13070 11086,'0'0,"-52"53,-1 0,-53 52,-27 1,-25 0,25 0,1-27,53 1,-27-27,27 26,-1-26,54 0,-27-27,53 27,-53-26,53 26,-27-1,27-25,-52 26,52-27</inkml:trace>
  <inkml:trace contextRef="#ctx0" brushRef="#br1" timeOffset="256866">9604 11668,'0'0,"-26"0,-27 0,27 53,-27 0,26 52,-26 1,-26 53,26 0,-26-27,26 0,0-26,53-26,-53 25,53-52,-53-26,53 26,53-80</inkml:trace>
  <inkml:trace contextRef="#ctx0" brushRef="#br1" timeOffset="258750">19659 11271,'26'0,"0"0,27 0,0 0,27 0,-27-53,0 53,-1 0,-52 0</inkml:trace>
  <inkml:trace contextRef="#ctx0" brushRef="#br1" timeOffset="258946">19711 11588,'27'0,"26"0,-27-26,27 26,-53-26,80 26,-54 0,1-53,52-27</inkml:trace>
  <inkml:trace contextRef="#ctx0" brushRef="#br1" timeOffset="259147">20294 11059,'26'0,"-26"53,79-26,-52 52,-27-53,0 54,0-27,0 0,-53 0</inkml:trace>
  <inkml:trace contextRef="#ctx0" brushRef="#br1" timeOffset="260196">21669 11033,'0'-27,"-26"27,26 0,53 27,-27 26,27 26,0 0,-26 1,26-1,-53-26,52-26,-52 26,27-53,-27-27,0-79,0 0,-27-52,27 25,0-25,0 52,0 26,0 54,-26 26,26 0,0 53,26 53,-26 0,53-1,-53-52</inkml:trace>
  <inkml:trace contextRef="#ctx0" brushRef="#br1" timeOffset="260617">22251 11086,'27'0,"52"0,1 0,-54 0,27 0,0 0,0 0,-53 26,53-26,-53 53</inkml:trace>
  <inkml:trace contextRef="#ctx0" brushRef="#br1" timeOffset="260782">22595 11509,'53'-26,"0"26,-26-27,-1 27,27 0,-53 0</inkml:trace>
  <inkml:trace contextRef="#ctx0" brushRef="#br1" timeOffset="262581">23442 11033,'27'0,"-27"-27,79 27,-53 0,1-53,52 53,-52 0,26 0,0-26,-27 26</inkml:trace>
  <inkml:trace contextRef="#ctx0" brushRef="#br1" timeOffset="263190">24580 10054,'0'26,"0"1,0 52,0-26,0 0,0 0,26 0,-26 26,0-26,0-26</inkml:trace>
  <inkml:trace contextRef="#ctx0" brushRef="#br1" timeOffset="263478">24156 10927,'0'0,"0"-26,53 26,0-53,0 53,27-27,25 27,28-79,-27 79,26-53,-26 53,0 0,-27 0,-26 0,-53 0</inkml:trace>
  <inkml:trace contextRef="#ctx0" brushRef="#br1" timeOffset="264749">24897 11033,'-26'-53,"-1"53,27 53,-53 0,53 26,-26 0,26 1,-53 26,53-27,0-26,0 0,0 0,0 0,0 0,0-27,79 27,-26-53,-26 0,26-53,-53 27,53-1,-53-52,0 26,0 0,0 0,0 0,0 27,-53 26,26 0,-26 0,27 0,-27 0,53 0,26 0</inkml:trace>
  <inkml:trace contextRef="#ctx0" brushRef="#br1" timeOffset="265025">25638 10689,'27'0,"-27"0,0 53</inkml:trace>
  <inkml:trace contextRef="#ctx0" brushRef="#br1" timeOffset="269293">28205 11774,'0'-27,"-53"-26,53 80,0-1,0 27,26 0,-26 26,0 1,27 26,-27-27,53 0,-53 27,0 0,52 26,-52-26,0-26,0 25,0 28,53-54,-53 0,0 1,0-1,0 1,0-1,0 0,0 27,0-27,0 27,0-26,0-1,0-26,0 0,0 0,27 0,-27-27,0 1,0 26,0-27,0 0,0 54,0-27,0 0,0 0,0 0,0 26,0-26,53 0,-53 0,0 0,0-1,26-52,-26 53,0-26,27-27</inkml:trace>
  <inkml:trace contextRef="#ctx0" brushRef="#br1" timeOffset="271175">24051 13837,'53'0,"-53"-53,26 53,27 0,-53-26,79 26,-26 0,-26 0,-1 0,27-26,-26 26,-1 0,27 0,-27 0,1 0,26 0,0 0,-27 0,27 0,0 0,-27 0,1 0,26 0,26 0,-26 0,26 0,1 0,-1 0,1-53,-1 53,0 0,1 0,-1 0,0-53,1 53,-1 0,1 0,-1 0,0 0,-26 0,0 0,27 0,-1 0,0 0,1 0,-1-27,0 27,1 0,-1-53,27 53,-27 0,27-53,-26 53,25 0,1 0,27-26,-28 26,1 0,26 0,1-53,26 53,-54 0,28-53,-28 53,1 0,-26 0,52-53,-53 53,1 0,-1 0,0-53,1 53,-27 0,26 0,-26 0,0 0,26 0,-26 0,27 0,-1 0,0 0,1 0,26 0,-27 0,0 0,1-26,-1 26,0 0,1 0,-1-53,1 53,25 0,-25 0,-1-53,1 53,-1 0,0 0,1 0,-1 0,27-26,26 26,-26 0,26-53,-52 53,-1 0,0-53,1 53,-1 0,-26-27,26 27,-52 0,-1 0,27-53,-26 53,-1 0,27 0,-26 0,-1 0,27-26,-27 26,1 0,26 0,0 0,-80 0</inkml:trace>
  <inkml:trace contextRef="#ctx0" brushRef="#br1" timeOffset="271595">32835 12700,'26'0,"27"26,0-26,-53 53,53-26,-53 25,0 1,0 0,0 0,-106 53,53-53,-53 53,54-53,25-53</inkml:trace>
  <inkml:trace contextRef="#ctx0" brushRef="#br1" timeOffset="272503">33073 12091,'0'-53,"0"80,0 52,0 0,0-26,0 0,0 0,0 0,0 0,53-53,-53 26,26-26,27-52,-53-1,27-27,-27 27,0 0,0 27,0-27,0 27,0 26,53 53,-53-27,0 0,0 27,0-26,26-1,-26 27,0 0,0 0,0-27</inkml:trace>
  <inkml:trace contextRef="#ctx0" brushRef="#br1" timeOffset="273553">28178 11641,'0'-26,"-53"26,53 0,0 53,-53 0,53 0,-79 26,26-26,27 0,-54 0,54-53,26 53</inkml:trace>
  <inkml:trace contextRef="#ctx0" brushRef="#br1" timeOffset="273769">28152 11694,'0'-26,"79"26,-26 0,26 0,-26 0,-26 0,-1 0,27 0</inkml:trace>
  <inkml:trace contextRef="#ctx0" brushRef="#br1" timeOffset="274369">28284 10530,'0'0,"0"53,0 0,0 26,0-52,0-1,79 27,-26-26,-26-27,-27-27,53 1,-53-27,0-27,0 1,0 26,0 27,0-1,-27-26,54 80,-27 26,26 26,-26-26</inkml:trace>
  <inkml:trace contextRef="#ctx0" brushRef="#br1" timeOffset="276627">28390 13441,'0'-27,"0"27,0 53,0 26,0-52,0-1,0 1,26 26,-26-27,0 27,53-27,-53 1,0 26,0-27,0 1,0 26,0 0,0 0,0-1,0-25,0 26,0-27,0 27,0 0,27-53,-27 27,0-1,53 27,-53 0,0 0,26 0,-26 0,53 26,-53-26,26-53,-26 53,0-27,0 27,0-26,0-1,0 27,0-27,0 1,0 26,0-27,0 1,0 26,0-27,0 1,0-1,27 27,-27-27,0 27,53-26,-53-1,0 27,0-26,0-1,26 27,-26-27,0 1,0 26,0-27,0 1,53 26,-53-27,0 1,27 78,-27-78,0-27</inkml:trace>
  <inkml:trace contextRef="#ctx0" brushRef="#br1" timeOffset="278795">24950 15319,'27'0,"-27"-26,53 26,-27 0,1-27,25 27,-25 0,-1 0,27-53,-26 53,-1 0,27 0,-26-26,-1 26,27 0,0-53,0 53,0 0,26 0,-26 0,0 0,26 0,1 0,-1 0,0-27,27 27,-26 0,-1 0,0 0,1-53,-27 53,0 0,26 0,-26-52,0 52,0 0,0 0,0 0,-1 0,-25 0,26 0,0 0,0 0,0 0,-1 0,1 0,27 0,-27 0,0 0,0 0,-1 0,28 0,-27 0,0 0,0 0,-27 0,27 0,0 0,0 0,0 0,26 0,-26 0,0 0,0 0,26 0,27 0,0 0,26 0,-52 0,-1-27,0 27,1 0,-1 0,0-53,27 53,-26 0,-1 0,0 0,1-26,-27 26,0 0,26 0,-26 0,0 0,26 0,1 0,-28 0,28 0,-1 0,1 0,52 0,-53 0,1 0,-1-53,0 53,1 0,-27 0,26 0,0 0,1 0,26-53,-27 53,27 0,0 0,-1 0,1-27,-26 27,-1 0,0 0,1 0,-27-52,0 52,26 0,-26 0,0 0,-27 0,27 0,-26 0,-1 0,27 0,0 0,-27 0,54 0,-27-27,-27 27,27 0,-26 0,-27 0,-27 0,-26 0</inkml:trace>
  <inkml:trace contextRef="#ctx0" brushRef="#br1" timeOffset="282365">28760 14499,'0'0,"53"0,-26 0,26 0,-1 0,28-53,-54 53,1 0,26-27</inkml:trace>
  <inkml:trace contextRef="#ctx0" brushRef="#br1" timeOffset="283278">29316 14155,'0'0,"0"53,0 0,0 0,53-53,-53 53,26-1,-26-25,0-54,0 27,0-79,-53 26,53 27,-26-1,26-26,-53 27,53-27,0 27,0 26,0 52,0-25,0 26,0 0</inkml:trace>
  <inkml:trace contextRef="#ctx0" brushRef="#br1" timeOffset="283758">29819 13970,'0'0,"0"-53,-53 0,26 53,27 79,0 1,0 25,0-25,0-27,0 26,0-26,0 0,0 0,0-27,-53 1,53 26,0 0</inkml:trace>
  <inkml:trace contextRef="#ctx0" brushRef="#br1" timeOffset="284276">30215 13890,'0'80,"-26"-1,26 53,-53-26,53 26,0-26,0-26,0-1,0-26,53 0,-27-53,1 0,26 0,-53-53,0 0,0 0,0 0,0 27,0-27,-27 53,-52 53,79 26,-26-26,26 0,-53 0</inkml:trace>
  <inkml:trace contextRef="#ctx0" brushRef="#br1" timeOffset="285790">27675 12832,'0'26,"-26"-26,26 27,0 26,0 0,0 0,0 0,79-53,-26 0,0 0,-53-53,27 26,-27 1,0-54,0 27,0 1,0-1,-53 0,26 26,1 27,-27 0,53 53,-27-26,27-1,0 27,0-27,-52 1,52 26</inkml:trace>
  <inkml:trace contextRef="#ctx0" brushRef="#br0" timeOffset="296964">1482 14128,'0'-26,"-27"26,27-53,0 80,0-1,0 0,0 54,0-27,53 0,-53 0,27-1,-27-25,26 26,27-53,0 0,-53-80,0 28,53-1,-53 26,0-26,53 80,-53-1,79 27,-26-26,-27-27,1 79,26-79,-27 0,-26-53,0-53,0 27,-26-1,26 1,-53 26,53 0,-27 27,27 52,0 1,27-27</inkml:trace>
  <inkml:trace contextRef="#ctx0" brushRef="#br0" timeOffset="297359">2064 13732,'79'0,"-26"52,-53 28,53 26,-53-27,0 0,53 27,-53-26,0-1,0 0,26-52,27-54,-53-26,0-26,0 26,0 27,53 26,0 53,-26-27,25 27,-25-27,-1 27,27-26,-53-1,0 27</inkml:trace>
  <inkml:trace contextRef="#ctx0" brushRef="#br0" timeOffset="297810">2805 14287,'0'-53,"0"27,0 26,0-53,-27 53,-26 26,53 1,-26 26,26 0,0-27,0 1,0-27,26 0,54 0,-54 0,-26 0,27 0,-27-27,26 27,27 0,0 53,0-53,-27 26,1-26,26 0,-27 0</inkml:trace>
  <inkml:trace contextRef="#ctx0" brushRef="#br0" timeOffset="298079">3254 13784,'-53'0,"53"-79,0 53,27 26,-27 53,53-1,-53 54,53-26,-53-1,0 0,26-26,-26 27,0-1,53 27,-53-53,0-27,0 1</inkml:trace>
  <inkml:trace contextRef="#ctx0" brushRef="#br0" timeOffset="298283">3043 14234,'0'0,"53"0,0 0,-1 0,1 0,0 0,53 0,-53 0,-26 0</inkml:trace>
  <inkml:trace contextRef="#ctx0" brushRef="#br0" timeOffset="298966">4604 14049,'-27'0,"1"0,26 27,0-1,0 0,0 27,0-26,53-1,-27 54,1-80,-27 26,79-26,-52 0,-1 0,-26-53</inkml:trace>
  <inkml:trace contextRef="#ctx0" brushRef="#br0" timeOffset="299147">4815 13837,'0'-53,"0"1,0 25,0 27,0 0,0 27,0 25</inkml:trace>
  <inkml:trace contextRef="#ctx0" brushRef="#br0" timeOffset="299459">5450 13811,'0'-53,"-52"53,-1 0,26 0,-26 53,27-27,26 27,-53 27,53-1,0 0,0 1,0-27,53 0,-27 26,27-26,-53-27,53 27,-53-26,0-1,0 27</inkml:trace>
  <inkml:trace contextRef="#ctx0" brushRef="#br0" timeOffset="299655">5106 14287,'0'-53,"27"53,-1 0,27-26,0 26,0 0,0 0,0 0</inkml:trace>
  <inkml:trace contextRef="#ctx0" brushRef="#br0" timeOffset="300719">6773 13732,'0'-27,"0"-26,0 53,0-26,53 26,0 0,0 0,26 0,-52 0,-1 0,54 26,-80 27,0 0,-27 26,-26 54,0-54,27-26,26 26,-53-52,53 26,53-53,0 53,26-53,1 0,-1 0,-26 0,0 0,-80 0</inkml:trace>
  <inkml:trace contextRef="#ctx0" brushRef="#br0" timeOffset="300959">6641 14128,'0'-52,"0"52,53-27,-27 27,1 0,26 0,26 0,1 0,-1 0,-26 0,0 27,0-27</inkml:trace>
  <inkml:trace contextRef="#ctx0" brushRef="#br0" timeOffset="301186">7408 14102,'53'-26,"27"-27,-54 53,1 0,25 0,1 0,0 0</inkml:trace>
  <inkml:trace contextRef="#ctx0" brushRef="#br0" timeOffset="301553">7964 13705,'26'0,"27"0,-53 0,27 79,-27-26,0 0,0-53,0 27,0 26,0-27,53-26,0 0,26 0,-26 0,-27 53,-26 0,0-27,-79 54,0-54,-27 27,53 0,0-53</inkml:trace>
  <inkml:trace contextRef="#ctx0" brushRef="#br0" timeOffset="301883">8546 13943,'27'0,"-27"27,0-1,0 27,0-26,0-1,0 0,0 27,0 0,79-53,-53 27,1-27,26 0,0-27,-53 1</inkml:trace>
  <inkml:trace contextRef="#ctx0" brushRef="#br0" timeOffset="302056">8758 13679,'0'-27,"0"27</inkml:trace>
  <inkml:trace contextRef="#ctx0" brushRef="#br0" timeOffset="302603">7938 13705,'0'-26,"-53"26,53 26,-53 27,0 0,26-27</inkml:trace>
  <inkml:trace contextRef="#ctx0" brushRef="#br0" timeOffset="303233">6482 13467,'53'-53,"-53"27,0 26,-26 79,26 0,-53 54,53-28,0 1,0 0,26 0,1-53,26 0,-27 0,27-27,-26 27</inkml:trace>
  <inkml:trace contextRef="#ctx0" brushRef="#br0" timeOffset="304027">9313 13546,'0'-53,"0"80,0 26,0 26,27 1,-27-1,26 27,-26-53,80 0,-54 0,-26 26,79-53,-79 1,27 26,-27 0</inkml:trace>
  <inkml:trace contextRef="#ctx0" brushRef="#br0" timeOffset="304439">9948 13599,'0'27,"-26"-1,26 27,-53 26,0-26,27 0,26 0,-53 0,53 0,0-26,0 25,26-52,1 0,-1 53,53-53,-26 0,0 53,0-53,0 0,26 0,-26 0,-26 27,26-27,-27 0,1 0</inkml:trace>
  <inkml:trace contextRef="#ctx0" brushRef="#br0" timeOffset="304928">10716 13626,'53'0,"-1"-80,1 80,0 0,0 0,-26 0,-27 27,53-1,-53 1,0 52,0-52,-27-1,1 27,-27 0,53-27,0-26,53 0,0 0,26 0,-26 0,0 53,-53-26,0 26,-27 0,-52-1,-53 54,-27 0,0-27,27-79</inkml:trace>
  <inkml:trace contextRef="#ctx0" brushRef="#br0" timeOffset="306701">11509 13917,'0'-53,"27"53,-27 26,53-26,-53 80,53-54,-53 1,0 52,0-26,0-27,-27 27,27-26</inkml:trace>
  <inkml:trace contextRef="#ctx0" brushRef="#br0" timeOffset="307187">12091 13335,'53'0,"-26"0,26 53,-53 26,0 27,0 0,0 26,-27-26,27-27,0 1,0-28,27 28,26-54,0-26,0 0,-1 0,1-26,-26-27,26-53,-53 27,26-1,-26 27,0 27,0 26,0 53,0 0,0 0,0-27,0 54,27-54,52 27,-53-53,1 0,52 0,-52-27,26-52</inkml:trace>
  <inkml:trace contextRef="#ctx0" brushRef="#br0" timeOffset="307486">11827 13679,'26'0,"1"0,26 0,26 0,0 0,1 0,-1 0,1 0,-1 0,-53 53</inkml:trace>
  <inkml:trace contextRef="#ctx0" brushRef="#br0" timeOffset="307997">12700 14049,'0'-53,"0"27,0-27,0 26,0-26,53 0,-53 1,53-1,-53 26,0 1,-27 26,-26 0,1 53,-28-27,54 27,26-27,-53 27,53-26,0-1,26-26</inkml:trace>
  <inkml:trace contextRef="#ctx0" brushRef="#br0" timeOffset="308373">13229 13546,'0'-53,"0"1,0 52,-53 26,53 0,-26 27,26 0,0 0,0-26,0-1,0-26,0 53,53-53,-53 53,79-53,-79 26,27-26,-27 27,0 26,0 0,-53-53,0 53,26-53</inkml:trace>
  <inkml:trace contextRef="#ctx0" brushRef="#br0" timeOffset="308629">13414 13414,'0'-53,"53"133,-53-28,0 28,0-1,0 1,0-1,0 0,53-26,-53 27,0-27,0-27,27-26,-27 53</inkml:trace>
  <inkml:trace contextRef="#ctx0" brushRef="#br0" timeOffset="308789">13361 13890,'27'-26,"26"26,-27-53,1 53,26 0,-27 0,27 0,0 0</inkml:trace>
  <inkml:trace contextRef="#ctx0" brushRef="#br0" timeOffset="309572">13996 13017,'0'-53,"53"27,-53-27,0 53,0 106,0 0,0 52,80 1,-80-27,53 27,-53-27,53-26,-53-26,0-1,0-26,0-27,0 27</inkml:trace>
  <inkml:trace contextRef="#ctx0" brushRef="#br0" timeOffset="309826">14235 13414,'0'-26,"0"-1,26 27,1 0,25 27,-52-1,53 27,-53-27,0 1,0 26,0-27,0 1,-53 26,27-27,-27-26,53 53,-26-53</inkml:trace>
  <inkml:trace contextRef="#ctx0" brushRef="#br0" timeOffset="310105">14737 13626,'0'0,"-26"0,-27 26,26 27,27 0,0-27,27-26,-1 0,27 0,-26-52,-27 25,53-26,-53-26,0 26,0 26,0 27,-53 0,53 53</inkml:trace>
  <inkml:trace contextRef="#ctx0" brushRef="#br0" timeOffset="310397">14896 13441,'0'26,"0"53,0-26,0-26,0-1,0 27,0-26,0-1,0 0,53-26,-53 80,53-80,-27 0</inkml:trace>
  <inkml:trace contextRef="#ctx0" brushRef="#br0" timeOffset="310563">15081 13414,'0'-53,"0"27,27 26,-27 53,0 26,0 0</inkml:trace>
  <inkml:trace contextRef="#ctx0" brushRef="#br0" timeOffset="310824">15108 13917,'26'0,"-26"-27,53 27,-53-26,27 26,-27-53,26 53,-26-27,53-25,-53 25,26 27,1 0,26 0,-53 27,26 25,-26 1,0 0</inkml:trace>
  <inkml:trace contextRef="#ctx0" brushRef="#br0" timeOffset="311086">15558 13229,'0'0,"0"26,26 54,-26-27,0 26,0 0,0 1,0-1,0 0,0 1,0-1,0-26,0 0</inkml:trace>
  <inkml:trace contextRef="#ctx0" brushRef="#br0" timeOffset="311270">15452 13599,'26'0,"-26"-26,80 26,-54 0,27 0,-27 0,-26 26,27-26</inkml:trace>
  <inkml:trace contextRef="#ctx0" brushRef="#br0" timeOffset="313958">16325 13282,'0'-27,"0"27,26 0,27 0,-26 0,-1 0,27 0,-27 0,-26 27,0 52,0-26,0 26,-26 1,0-27,-27 0,53-27,-27 27,27 0,53-53,26 0,27 0,53 0,-27 0,-52 0,-27 0</inkml:trace>
  <inkml:trace contextRef="#ctx0" brushRef="#br0" timeOffset="314267">16457 13441,'53'0,"0"0,53 0,0 0,-1 0,28-53,-54 53,-26 0</inkml:trace>
  <inkml:trace contextRef="#ctx0" brushRef="#br0" timeOffset="314537">17410 13467,'26'0,"27"0,0 0,0 0,0 26,-53 27</inkml:trace>
  <inkml:trace contextRef="#ctx0" brushRef="#br0" timeOffset="314700">17383 13784,'27'0,"52"-26,-53 26,1 0,26-26</inkml:trace>
  <inkml:trace contextRef="#ctx0" brushRef="#br0" timeOffset="315407">17833 13335,'0'0,"53"-53,0 53,-27 0,1 0,-27 26,53-26,-53 27,0 26,0-27,0 27,0-27,-27-26,27 53,0-26,0 26,0-53,53 26,-26-26,25 0,1 0,-26 0,-1 0,-26-26</inkml:trace>
  <inkml:trace contextRef="#ctx0" brushRef="#br0" timeOffset="315682">18256 13308,'0'-53,"0"80,0 26,0 0,0 0,0 26,0-26,0-27,0 1,0 52,53-52,-26-27,26 0,-1 0,-25 0,-27 0</inkml:trace>
  <inkml:trace contextRef="#ctx0" brushRef="#br0" timeOffset="315870">18468 13123,'0'-26,"0"26,0 26,0 27,-27-53</inkml:trace>
  <inkml:trace contextRef="#ctx0" brushRef="#br0" timeOffset="316928">18812 13626,'26'0,"1"0,-27 53,0 0,0-27,-27 27,-26-27,27-26</inkml:trace>
  <inkml:trace contextRef="#ctx0" brushRef="#br0" timeOffset="318676">19394 13229,'0'26,"0"54,0-27,0 0,0-1,0 1,0 0,0-26,0-27,0 26,26-26,1 0,-27-53,79 0,-79 0,53-26,-53 53,80 52,-80 27,52-27,-25 27,26-26,0 26,-53-106,0 0,0-26,0-1,0-26,0 27,0 26,0 0,0 80,0 52,26-53,1-26</inkml:trace>
  <inkml:trace contextRef="#ctx0" brushRef="#br0" timeOffset="318968">20214 13176,'27'0,"26"0,-1 0,1 0,-26 0,-27 53</inkml:trace>
  <inkml:trace contextRef="#ctx0" brushRef="#br0" timeOffset="319145">20214 13520,'53'-27,"0"27,0-52,-27 52,27 0</inkml:trace>
  <inkml:trace contextRef="#ctx0" brushRef="#br0" timeOffset="319906">21061 12435,'0'-26,"0"52,0 27,0 26,0 1,0 26,0-1,0 28,26-27,-26-54</inkml:trace>
  <inkml:trace contextRef="#ctx0" brushRef="#br0" timeOffset="320152">20717 13255,'79'0,"-52"0,-1 0,27 0,79 0,-26-53,0 53,26 0,27-79,-53 79,-27 0,-52 0,-27 26</inkml:trace>
  <inkml:trace contextRef="#ctx0" brushRef="#br0" timeOffset="320582">20902 13599,'27'-53,"52"53,-26 27,-53-1,0 1,0-27,-53 79,0-52,53 25,0-25,53-27,0 0,0 0,26 26,-52-26</inkml:trace>
  <inkml:trace contextRef="#ctx0" brushRef="#br0" timeOffset="320849">21405 13679,'0'26,"0"1,0 25,0-25,0-1,0 1,53 52,0-52,0-27</inkml:trace>
  <inkml:trace contextRef="#ctx0" brushRef="#br0" timeOffset="321000">21484 13599,'0'-53,"53"53</inkml:trace>
  <inkml:trace contextRef="#ctx0" brushRef="#br0" timeOffset="321848">21669 12726,'27'0,"-1"0,27 0,-26 0,26 27,-53 26</inkml:trace>
  <inkml:trace contextRef="#ctx0" brushRef="#br0" timeOffset="322031">21669 12991,'27'0,"-1"-27,27 27,0 0,-26 0</inkml:trace>
  <inkml:trace contextRef="#ctx0" brushRef="#br0" timeOffset="322433">22225 12806,'53'0,"-53"-27,53 27,0 0,-27 0</inkml:trace>
  <inkml:trace contextRef="#ctx0" brushRef="#br0" timeOffset="322966">22595 12594,'0'0,"0"79,0-26,0-26,0 26,0-27,0 0,0 1,27 26,26 0,0-53,26 0,-79-27,0 1</inkml:trace>
  <inkml:trace contextRef="#ctx0" brushRef="#br0" timeOffset="323138">22781 12435,'0'-53,"0"80,0 52,0 0</inkml:trace>
  <inkml:trace contextRef="#ctx0" brushRef="#br0" timeOffset="323579">22437 13255,'26'0,"1"0,26 0,-27 0,27-26,0 26,26 0,-26 0,0 0,-27 0,27 0</inkml:trace>
  <inkml:trace contextRef="#ctx0" brushRef="#br0" timeOffset="325006">22516 13493,'0'-52,"0"52,27 0,25 0,-52 26,0 27,0 0,-26 0,0 0,52-27,0-26,54 0,-54 0,1 0,-27 53,53-53</inkml:trace>
  <inkml:trace contextRef="#ctx0" brushRef="#br0" timeOffset="337609">28601 15901,'0'0,"53"0,0 0,27 0,-1 0,27-26,-27 26,-26 0,-26 0</inkml:trace>
  <inkml:trace contextRef="#ctx0" brushRef="#br0" timeOffset="339154">29316 15901,'26'0,"27"0,-26 0,-1 0,27 0,-26 0,-1 0</inkml:trace>
  <inkml:trace contextRef="#ctx0" brushRef="#br0" timeOffset="339994">29792 15610,'0'-26,"0"26,0-53,0 0,-53 0,53 0,-79 0,79-26,-53-1,53 27,-53-26,53 53,0 105,0-26,0 26,53-26,-53 0,79 53,-79-27,53-26,-53 0,53 0,-53-27,0 1,27 26,-27-27,0 1,52 26,-52-27,0 1,27 26</inkml:trace>
  <inkml:trace contextRef="#ctx0" brushRef="#br0" timeOffset="340286">30083 15689,'0'80,"0"-27,0 0,0 26,0 0,-26 1,26 26,0-53,0-1,0-25</inkml:trace>
  <inkml:trace contextRef="#ctx0" brushRef="#br0" timeOffset="340579">30348 16166,'53'0,"-27"0,-26 26,0 1,-26 26,26-27,-53-26,53 53,0 0,53-53,0 0,52 0,-52 0,0 0,-53-27</inkml:trace>
  <inkml:trace contextRef="#ctx0" brushRef="#br0" timeOffset="350216">7885 15187,'0'-27,"26"80,-26 27,0-1,53 53,-53-26,0 53,0-27,53 27,-53 0,0-27,0 27,53-1,-53-25,53 25,-53 1,0-26,53-1,-53-26,0-1,53 28,-53-54,0 1,26-28,-26 1,0 0,53-26,-53-54,-27 27</inkml:trace>
  <inkml:trace contextRef="#ctx0" brushRef="#br0" timeOffset="351261">5556 17145,'27'0,"26"0,0 0,-27 0,27 0,0 0,26 0,-26 0,53 0,0-53,26 53,-26 0,0 0,0 0,26 0,-26-53,0 53,-1 0,-25 0,-1 0,1 0,-1 0,27 0,26 0,0 0,1 0,52-53,0 53,0 0,0-53,1 53,-1 0,0-53,-26 53,-27 0,27 0,-53 0,52 0,-25 0,-1 0,-53 0,1 0,-27-53,0 53,-27 0,27 0,-27 0,-26 27,-52-27</inkml:trace>
  <inkml:trace contextRef="#ctx0" brushRef="#br0" timeOffset="353417">7911 15557,'0'0,"-26"0,-27 0,26 0,1 0,-27 0,0 0,26 0,-25 0,-28 53,54-26,-27 25,26-25,27-1,-26-26,26 80,0-54,0 1,0-1,0 27,0-26,0-1,0 27,0-27,0 1,0 26,0-27,0-26,0 80,0-54,0 27,0 0,0-27,26-26,-26 27,0 26,53-53,-53 26,27-26,-27 27,53-27,0 53,-27-53,0 26,27-26,-26 53,-1-53,-26 26,53-26,-53 27,27-27,-1 0,27 0,-53 53,27-53,-1 0,-26 26,53-26,-27 0,-26 27,27-27,26 0,-27 0,-26 53</inkml:trace>
  <inkml:trace contextRef="#ctx0" brushRef="#br0" timeOffset="354693">8017 15531,'26'0,"27"0,-53 0,27 0,-1 26,54 27,-28-26,1 25,0-25,27 26,-27 0,-53 0,53-27,-53 1,0 26,26-27,-26 27,0-27,26 1,-26 26,0-27,0 1,53 26,-53-27,0 0,0 54,0-27,0 0,0 0,0-53,0 53,-53-1,53-25,-26-27,26 26,-26-26,-27 53,0-53,0 27,0-27,53 53,-27-53,1 0,-27 0,53-27,-26 27,-1 0,27-26,-53 26,27 0,-1 0,27 53,-79-53,52 0,54-27,-1 1,27-27</inkml:trace>
  <inkml:trace contextRef="#ctx0" brushRef="#br0" timeOffset="354961">8255 15848,'-26'80,"-27"-1,-27 27,1-27,52 27,27-27,-79-26</inkml:trace>
  <inkml:trace contextRef="#ctx0" brushRef="#br0" timeOffset="355141">8096 16166,'-53'0,"27"79,26-52,-53-1,53 27,0-27,0 1</inkml:trace>
  <inkml:trace contextRef="#ctx0" brushRef="#br0" timeOffset="355351">7726 15848,'0'0,"0"80,0 25,-53 28,53-27,-27-27,27-26</inkml:trace>
  <inkml:trace contextRef="#ctx0" brushRef="#br0" timeOffset="355591">7620 16086,'0'-26,"0"-27,-53 53,53 26,0 1,0-1,0 1,0 26,0-27,0 27,0 0,0-27</inkml:trace>
  <inkml:trace contextRef="#ctx0" brushRef="#br0" timeOffset="355793">7938 15928,'0'53,"0"-27,52 0,28 54,-27-54,-27 27,1-53</inkml:trace>
  <inkml:trace contextRef="#ctx0" brushRef="#br0" timeOffset="355967">8202 16219,'27'0,"25"0,1 53,-53-1,0 1,0 0</inkml:trace>
  <inkml:trace contextRef="#ctx0" brushRef="#br0" timeOffset="356153">8440 16404,'0'0,"0"53,0-27,0 27,0 0</inkml:trace>
  <inkml:trace contextRef="#ctx0" brushRef="#br0" timeOffset="356313">8493 16457,'-26'0,"26"26,-27 27,27 0,0-26,0 25</inkml:trace>
  <inkml:trace contextRef="#ctx0" brushRef="#br0" timeOffset="356514">8281 15981,'0'52,"0"1,0 0,-26 53,26-27,-79-26,52-53</inkml:trace>
  <inkml:trace contextRef="#ctx0" brushRef="#br0" timeOffset="356717">8149 16113,'0'0,"0"79,0 1,0-1,-26 27,26-53,0-27</inkml:trace>
  <inkml:trace contextRef="#ctx0" brushRef="#br0" timeOffset="356903">8202 16272,'53'0,"-53"0,26 52,-26-25,0 26,53-27,-53 1,0 26</inkml:trace>
  <inkml:trace contextRef="#ctx0" brushRef="#br0" timeOffset="357167">8017 15901,'0'-26,"-53"-54,53 54,-26 26,-54 26,27 54,53-1,-53 0,53 1,0 26,0-53,0-1,0-25,-26 26</inkml:trace>
  <inkml:trace contextRef="#ctx0" brushRef="#br0" timeOffset="357383">7699 15875,'-26'0,"-53"26,26 27,-27-53,54 53,-1-53,27 53,-53-53,53 26,0 1,53-27,53 53,-26-53,-1 0</inkml:trace>
  <inkml:trace contextRef="#ctx0" brushRef="#br0" timeOffset="357601">8149 16298,'27'53,"-27"26,-27-26,27-26,-53 26,53-27,-26-26</inkml:trace>
  <inkml:trace contextRef="#ctx0" brushRef="#br0" timeOffset="357779">8281 16483,'0'53,"0"-26,0-1,27-26</inkml:trace>
  <inkml:trace contextRef="#ctx0" brushRef="#br0" timeOffset="359462">17701 14525,'0'-53,"0"53,0 53,0 0,0-26,0 26,0 26,0 0,0 1,0-1,0 0,53 27,-53-26,0 26,0-1,26 1,-26 0,0 0,0 53,0-80,53 0,-53 1,0-1,0 0,26 1,-26-27,0 0,0-27,0 27,0-26,0-1,53-26,-53 53,0 26,0 1,0-54,0 1,27 25,-27-25,0-1,0 27,0-26,0-1,53 27,-53-26,0-1,0 53,26-52,-26-1,0 54,0-27,27-53,-27 26,0 1,0 25,0-25,0-1,0 27,0 27,0-54,53-26,-53-26,26-54</inkml:trace>
  <inkml:trace contextRef="#ctx0" brushRef="#br0" timeOffset="361391">13547 16219,'0'-53,"53"53,-27 0,1 0,-1 0,27 0,0 0,26 0,-26 0,0 0,26 0,-26 0,-26 0,-1 0,27 26,-26-26,-1 0,53 0,-26 0,0 0,27 0,-1 0,0 0,1 0,26 0,26 0,-26 0,-27 0,0 0,1 0,-1 0,-26-26,27 26,-28 0,1 0,0 0,0 0,0 0,26 0,-26 0,0 0,0 0,0 0,-26 0,-1 0,27 0,26 0,1 0,-1 0,0 0,-26 0,27 0,-1-27,1 27,-1 0,27-53,-27 53,27 0,0 0,26-53,-26 53,0 0,0 0,26 0,-26 0,26 0,0 0,-26 0,0 0,0 0,0 0,26 0,-26 0,0 0,26-52,-26 52,-27 0,0 0,1 0,26 0,26-27,-26 27,0 0,26 0,-26-53,0 53,26 0,-26 0,0 0,-27 0,0 0,1 0,-1 0,0 0,1 0,-1 0,27 0,-27 0,-26 0,0 0,-26 0,26 0,-1 0,-25 0,26 0,0 0,-27 0,-26 0,-26 0</inkml:trace>
  <inkml:trace contextRef="#ctx0" brushRef="#br0" timeOffset="363541">13996 17303,'0'0,"27"0,26 0,0 0,0 0,0 0,0 0,-1 0,-25 0,-1 0,27 0,-26 0,-1 0,27 0,-26 0,-1 0,27 0,53 0,-80 0,27 0,0 0,0 0,26 0,1 0,-1 0,0-52,27 52,0 0,26-53,-52 53,26-27,26 27,-53-53,1 53,-1 0,0-53,1 53,-1 0,-26 0,0 0,-27 0,27 0,-26 0,26 0,0 0,26 27,-26-27,-27 0,27 0,0 0,0 0,-26 0,26 0,26 0,-53 0,27 0,0 0,0 0,27 0,-28 0,1 0,0 0,0 0,27 0,-28 0,1 0,0 0,0 0,27 0,-1 0,0 0,27 0,-53 0,26 0,1 0,-1 0,1 0,-1 0,0 0,1 0,-1 0,0 0,1 0,-1 0,1 0,25 0,1 0,0 0,0 0,0 0,-27 0,1 0,-1 0,27 0,-27 0,-26 0,0 0,0 0,-27 0,27 0,-26 0,-1 0,27 0,-53 26,27-26,-1 0,-26 27,-53-27,-26 0</inkml:trace>
  <inkml:trace contextRef="#ctx0" brushRef="#br0" timeOffset="364583">14843 17674,'-53'0,"53"-27,-53 54,27 52,-27-26,0 0,0 0,-26 53,52-53,-26 26,27-26,-27-27,53 27,-26-53,26 27</inkml:trace>
  <inkml:trace contextRef="#ctx0" brushRef="#br0" timeOffset="364817">16034 17436,'-27'26,"-79"80,-26 26,0-26,0 26,26-26,53-26,-27-1,54-26,26-27</inkml:trace>
  <inkml:trace contextRef="#ctx0" brushRef="#br0" timeOffset="365063">16801 17621,'-26'0,"-27"79,-27-79,1 80,0-27,-1-27,27 27,0-27,27 27,-1-26,27 26,-52-27,52 1,0-27</inkml:trace>
  <inkml:trace contextRef="#ctx0" brushRef="#br0" timeOffset="365303">17463 17489,'-27'0,"-52"26,-1 53,-78 27,-54 0,27 26,26-26,27 0,52-53,54-27,26 27,26-53</inkml:trace>
  <inkml:trace contextRef="#ctx0" brushRef="#br0" timeOffset="365538">18362 17594,'-53'0,"0"0,-53 80,-52-27,-1 0,53 0,53-27,27 27,26-27,-53 27,53-26</inkml:trace>
  <inkml:trace contextRef="#ctx0" brushRef="#br0" timeOffset="365747">19500 17436,'-27'0,"-52"53,-27-53,-26 53,26-1,-26 1,52 0,1-26,53 26</inkml:trace>
  <inkml:trace contextRef="#ctx0" brushRef="#br0" timeOffset="365987">19976 17568,'-79'0,"26"53,-27 0,-52-27,0 27,52 0,-25 0,52-26,26 25,-26-25</inkml:trace>
  <inkml:trace contextRef="#ctx0" brushRef="#br0" timeOffset="366205">20638 17542,'-53'52,"-27"-25,27 26,0-27,-52 27,52 0,0-26,26-27</inkml:trace>
  <inkml:trace contextRef="#ctx0" brushRef="#br0" timeOffset="366419">21087 17806,'-53'0,"27"0,-27 0,0 0,-26 106,-1-80,1 27,26-26,27-27</inkml:trace>
  <inkml:trace contextRef="#ctx0" brushRef="#br0" timeOffset="366773">19976 17833,'-53'53,"-79"26,-27 27,0 0,1-1,25 1,1-26,79-54</inkml:trace>
  <inkml:trace contextRef="#ctx0" brushRef="#br0" timeOffset="366977">19156 18256,'-53'0,"-26"0,26 26,-27 27,-26 0,27-26,0-27,-1 79,54-79</inkml:trace>
  <inkml:trace contextRef="#ctx0" brushRef="#br0" timeOffset="367201">18415 17938,'-26'0,"-54"53,1 27,-1 26,-25-1,-1-25,26-27</inkml:trace>
  <inkml:trace contextRef="#ctx0" brushRef="#br0" timeOffset="367403">18441 17727,'-26'0,"-27"0,-53 79,0-26,-26 53,26-27,0 27,27-53,-27 0</inkml:trace>
  <inkml:trace contextRef="#ctx0" brushRef="#br0" timeOffset="367612">17754 18071,'-80'0,"1"0,-1 26,1-26,0 80,-80-28,27 1,52-53,54 27</inkml:trace>
  <inkml:trace contextRef="#ctx0" brushRef="#br0" timeOffset="367839">16933 17912,'-26'0,"-1"0,27 26,-79-26,53 53,-27 0,0-26,26-27,1 0</inkml:trace>
  <inkml:trace contextRef="#ctx0" brushRef="#br0" timeOffset="368062">16801 17621,'0'-79,"0"52,-26 27,-133 79,-53 54,-79 26,106-54,26 28,-26 25,79-52,0-53,53 0</inkml:trace>
  <inkml:trace contextRef="#ctx0" brushRef="#br0" timeOffset="368311">15372 18282,'-53'27,"0"-27,1 53,25-53,-26 0,53 53,-53-53,0 53,0-53</inkml:trace>
  <inkml:trace contextRef="#ctx0" brushRef="#br0" timeOffset="368570">15875 17806,'26'0,"-78"80,-1-1,-53 27,-26 0,-1-1,54-25,-1-54,28 27,-1-53,0 27,53-80</inkml:trace>
  <inkml:trace contextRef="#ctx0" brushRef="#br0" timeOffset="368813">17039 17621,'-26'0,"26"-53,-27 53,27-26,-79 26,52 0,1 0,-53 0,-54 52,-52 28,0-1,-27 27,27 26,-27-52,107-1,-1-26,79-53</inkml:trace>
  <inkml:trace contextRef="#ctx0" brushRef="#br0" timeOffset="369022">15901 17859,'-26'0,"0"0,-1 0,-52 0,26 0,-27 79,-25-26,25 27,-52-1,26 0,27-52,26 26,0-53</inkml:trace>
  <inkml:trace contextRef="#ctx0" brushRef="#br0" timeOffset="369234">14817 18071,'-27'0,"-26"0,0 26,0 27,1 26,-28-26,27 0,-53 27,54-54</inkml:trace>
  <inkml:trace contextRef="#ctx0" brushRef="#br0" timeOffset="369458">14552 17912,'0'0,"-53"0,27 0,-27 53,0-27,0 27,-26-26,52 26,1-53,-27 53,0-27</inkml:trace>
  <inkml:trace contextRef="#ctx0" brushRef="#br0" timeOffset="369668">14499 17647,'-53'0,"0"0,27 53,26 0,-79 27,26 25,26-25,-26 26,53-27,-26-26,26 0</inkml:trace>
  <inkml:trace contextRef="#ctx0" brushRef="#br0" timeOffset="369923">15690 17594,'-53'27,"26"26,-52 0,0 26,-27-26,26 26,1-26,26 0,0-26,0-27,53 53,0-80,106-26</inkml:trace>
  <inkml:trace contextRef="#ctx0" brushRef="#br0" timeOffset="370123">15558 17780,'-80'0,"1"53,-1-53,27 26,1-26,25 53,-52 0,79-27,-53 27,53-26,-27 26,27-27</inkml:trace>
  <inkml:trace contextRef="#ctx0" brushRef="#br0" timeOffset="370337">15425 17383,'0'0,"-53"53,-53 79,-52 0,-1-26,27 0,26 0,26-27,1 1,26-54,27-26</inkml:trace>
  <inkml:trace contextRef="#ctx0" brushRef="#br0" timeOffset="370552">14764 17859,'-53'53,"0"-27,26 27,1-53,26 53,-79-53,79 27,-27-27,27 53,0-27</inkml:trace>
  <inkml:trace contextRef="#ctx0" brushRef="#br0" timeOffset="371136">13864 17753,'53'-53,"-53"27,0 79,0 26,-53 27,-26 26,-1 1,28-28,-28-52,54-26,-27 26,26-27</inkml:trace>
  <inkml:trace contextRef="#ctx0" brushRef="#br0" timeOffset="371350">13838 17886,'-53'0,"0"0,53 26,-53-26,0 53,-26 53,-27 0,26-27,28 53,-1 27,53-106</inkml:trace>
  <inkml:trace contextRef="#ctx0" brushRef="#br0" timeOffset="373470">18098 16801,'26'0,"0"0,27-27,0 27,0 0,0 0,-26 0,25-53</inkml:trace>
  <inkml:trace contextRef="#ctx0" brushRef="#br0" timeOffset="374205">18706 16351,'0'0,"0"26,0 1,27 26,-27 0,52 0,-52 0,27-1,-27-25,0-54,0-25,0-28,0 27,0 27,0-27,0 0,-53 53,53-27,-26 27,26-26,0-27,-27 53,27 27,0 25,0 1,53 27,-53-1</inkml:trace>
  <inkml:trace contextRef="#ctx0" brushRef="#br0" timeOffset="374638">19315 16219,'0'53,"0"-1,-27 1,27 27,0-27,-26 0,26 26,0-26,-53 0,53-27,0 1,-27-27,27 53,0-53,53 0</inkml:trace>
  <inkml:trace contextRef="#ctx0" brushRef="#br0" timeOffset="375045">19923 16245,'0'27,"0"52,-53 0,0 54,0 25,53-52,-53-26,53-28,0 1,53-26,-26-27,-1 0,54 0,-27 0,-27-80,-26 28,0-28,0 1,0 26,0 26,-26 27,-54 0,54 0,-27 53,53 0</inkml:trace>
  <inkml:trace contextRef="#ctx0" brushRef="#br0" timeOffset="377144">17251 15425,'-27'0,"1"0,26 26,0 1,-53-27,53 26,0 27,0 0,0-26,0-1,26-26,-26 53,53-53,-53 26,27-26,26 27,-27-27,1 0,-1 0,-26 0,53 0,-53-27,27 27,-27-53,0 27,26 26,-26-26,0-27,0 26,0 1,0-27,0 26,-53 1,27 26,26-53,-27 53,-26-26,27 26,-1 0,-26 0,0 26,27 27,26 0</inkml:trace>
  <inkml:trace contextRef="#ctx0" brushRef="#br0" timeOffset="378788">7726 17277,'0'0,"0"53,0 0,0-27,0 27,0-26,0 26,0-1,53-52,-27 0,1 0,-1 0,-26-26,0-27,0 27,0-27,0 26,0 1,0-1,0-26,0 27,-26 26,-27 0,26 0,-26 0</inkml:trace>
  <inkml:trace contextRef="#ctx0" brushRef="#br0" timeOffset="379762">10398 16695,'0'-53,"27"53,26 0,26 0,-53 0,1 26,26 27,-53-26,0 26,0 0,-27 0,1-1,-27 28,26-27,-25 0,52 0</inkml:trace>
  <inkml:trace contextRef="#ctx0" brushRef="#br0" timeOffset="380040">11218 16721,'-26'0,"-1"80,-25-27,25 26,-26 27,0-27,53 1,-53-27</inkml:trace>
  <inkml:trace contextRef="#ctx0" brushRef="#br0" timeOffset="380258">10848 16986,'53'26,"0"-26,0 53,0-53,52 27,-25-27,-1 53,1-53,-28 0</inkml:trace>
  <inkml:trace contextRef="#ctx0" brushRef="#br0" timeOffset="382064">7911 15213,'0'-26,"27"26,-27-53,0 26,0 1,0-27,0 27,-27 26,27-53,0 0,-26 53,26-53,-27 53,27-27,-53 80,53 27,0-27,-26-27,26 27,0-27,0 1,0-80,0 26,0-25,0-1,0 0,0 0,0 0,53 53,-27 0,27 26,-26-26,25 0,-25 27,26-27,-27 53,1-53</inkml:trace>
  <inkml:trace contextRef="#ctx0" brushRef="#br0" timeOffset="382754">8308 14896,'53'0,"-53"53,26-53,-26 53,27-53,-27 52,53-52,-27 53,1-79,-27-53,0 52,0-52,0 52,0 1,53 52,-53 1,26 26,-26-27,79 27,-79 0,53 0,-53 26,53 1,-53-1,0-26,0 0,0 0,-26-53,26 26,-80-26,54-26,26-54,0 54,0-1,0-25,0-28,0 54,53 26,-27 0,-26 0</inkml:trace>
  <inkml:trace contextRef="#ctx0" brushRef="#br0" timeOffset="384540">21669 15689,'0'0,"-26"0,52 0,1 0,26 0,-27 53,27 0,-26-53,-27 53,53-26,-53 26,0 0,0-1,0-52,0 53,-53-53,53 53,-53-53,53 27,-53-27,53 26,-27-26</inkml:trace>
  <inkml:trace contextRef="#ctx0" brushRef="#br0" timeOffset="385154">22199 16113,'26'0,"-26"26,0 1,0-1,0 27,0 26,0-52,53 26,-53-27,53 27,-27-53,54-26,-80-27,53 0,-53-26,53-1,-53 1,0 52,0-26,0 106,0-26,0 26,0-27,26 1,-26 26,0-27,0 0,0 27,53-26,-53-1,26-26</inkml:trace>
  <inkml:trace contextRef="#ctx0" brushRef="#br0" timeOffset="386447">17701 14446,'0'0,"-53"0,0 26,53 1,-53 26,53-27,-27-26,27 53,0 0,-26-53</inkml:trace>
  <inkml:trace contextRef="#ctx0" brushRef="#br0" timeOffset="386714">17674 14472,'0'-53,"27"53,-1 0,-26 27,53-1,0 27,0-53,0 0,-27-53</inkml:trace>
  <inkml:trace contextRef="#ctx0" brushRef="#br0" timeOffset="387223">18283 14261,'0'26,"0"1,0-1,0 27,0-27,0 1,0 26,26-27,27 27,-53 0,27-53,-1-26,-26-27,0 26,53 27,-53-79,0 52,0 1,26-27,-26 27,0-27,0 53,0 53</inkml:trace>
  <inkml:trace contextRef="#ctx0" brushRef="#br2" timeOffset="408722">23839 16404,'-26'0,"26"-27,0 54,26 26,-26 26,26-52,-26 26,0-27,53 27,-53-27,0 1,0-1,27 27,-27 0,0-26,0 25,0-25,0-1,0 54,0-54,0 1,26 26,-26-27,0 1,0 25,53-52,-53 53,0 0,27-53,-27 53,0 27,0-54,26 27,-26-27,0 27,0-26,0 26,0 0,0 0,0-1,0 1,0 0,0 0,0 0,0 53,0-53,0 0,0 0,0 0,0 0,0-27,0 0,0 27,0-26,53 26,-53-27,0-52,0-54</inkml:trace>
  <inkml:trace contextRef="#ctx0" brushRef="#br2" timeOffset="410374">23865 16430,'0'-53,"0"53,53 0,-26 0,-1-26,27 26,0 0,0 0,0 0,-27 0,27 0,-26 0,26 0,0 0,26 0,-26 0,0 0,0 0,0 0,26 0,-26 0,0 0,0 0,0 0,26 0,0 0,27 0,0 0,26-53,-52 53,26 0,-1 0,1 0,27-53,-28 53,-25 0,-1 0,1 0,-1 0,0 0,-26 0,27 0,-1 0,0 0,1 0,-27 0,0 0,-1 0,28 0,26 0,-27-26,0 26,-26 0,0-53,27 53,-1 0,27-53,-27 53,1 0,-28 0,1-27,27 27,-27 0,-27 0,1 0,26 0,-27 0,27 0,-53 0,53 0,0 0,-27 53,1-53,26 27,-27-27,27 53,26-53,-52 26,-1-26</inkml:trace>
  <inkml:trace contextRef="#ctx0" brushRef="#br2" timeOffset="412910">24977 16642,'-27'-26,"27"-27,0 53,53 0,-26 0,-27 53,26-1,-26 1,0 0,0 0,0 0,0 0,0-27,0 27,0-26,0-1,0 27,0-26,0 26,53-53,26 0,1 0,-1 0,0 0,-52-80</inkml:trace>
  <inkml:trace contextRef="#ctx0" brushRef="#br2" timeOffset="413345">25030 17039,'-27'0,"54"0,-1 0,27 0,26 0,-26-53,0 53,-26 0,26 0</inkml:trace>
  <inkml:trace contextRef="#ctx0" brushRef="#br2" timeOffset="414109">24924 16589,'-27'0,"-26"0,80 0,-1-26,27 26,0 0,0 0,-26 26</inkml:trace>
  <inkml:trace contextRef="#ctx0" brushRef="#br2" timeOffset="414881">25612 16986,'0'0,"26"0,27 0,-26 0,-1 0,27 0,-27 0,1 0</inkml:trace>
  <inkml:trace contextRef="#ctx0" brushRef="#br2" timeOffset="416266">26114 16668,'0'-26,"0"52,0 1,0 26,0-27,53 1,-53 26,27 0,-27-27,0 27,0-27,0 1,0-1,53-26</inkml:trace>
  <inkml:trace contextRef="#ctx0" brushRef="#br2" timeOffset="417080">24527 16589,'0'-26,"0"-1,0 27,0 53,0 26,0 1,0 26,0-1,0-25,53-27,-53 0,53 0,-53-27,79 27,-26-27</inkml:trace>
  <inkml:trace contextRef="#ctx0" brushRef="#br2" timeOffset="418684">26088 16642,'0'-53,"0"27,0-1,26 54,-26-1,27 53,-27-26,79 27,-79-1,27 0,-27 27,0-53,0-26,0-1,0 27,0-26,0-27,0 26,0-26</inkml:trace>
  <inkml:trace contextRef="#ctx0" brushRef="#br2" timeOffset="419223">27040 16563,'0'53,"0"-1,-26-25,-27 26,27-27,-1 27,-26-26,27-27,26 53,-53-53,53 52,0-25,26-27,-26 26,27-26,52 53,-26-53,-26 0,-1 0,53 0,-52 0,-1 0,1 0,26 0,-27 0</inkml:trace>
  <inkml:trace contextRef="#ctx0" brushRef="#br2" timeOffset="419905">27781 16483,'0'-26,"0"26,0 26,0 27,0 0,0-26,0 25,0 1,0 0,0 0,53-26,-53 52,0-53,0 1,0 26,0-27</inkml:trace>
  <inkml:trace contextRef="#ctx0" brushRef="#br2" timeOffset="421593">25982 16801,'0'26,"0"27,0-26,0 25,0-25,0 26,0-27,0 1,0 26,0-27,0 1,27-27,-27 53,0-80,0-26,0 27,0-27,0-27,0 54,0-1,0 27,0-52,0-1,0 26,0 80,0 0,0 0</inkml:trace>
  <inkml:trace contextRef="#ctx0" brushRef="#br2" timeOffset="426267">2434 15266,'0'0,"0"53,53-26,-53 25,0 1,0 27,27-27,-27 26,0 0,0 1,52-1,-52 1,0-1,0 0,0 1,27-1,-27 27,0-27,0 1,0-1,0 0,0-26,0 0,53 27,-53-1,0-26,0 0,26-27,-26 27,0-26,0-1,53 27,-53-27,0 27,27 27,-27-54,0 1,0 26,53-53,-53 52,0-25,0-1,0-26</inkml:trace>
  <inkml:trace contextRef="#ctx0" brushRef="#br2" timeOffset="427392">1058 16854,'27'0,"-1"0,54 0,-1 0,-26 0,0 0,26-53,1 53,52-53,0 53,27 0,-53-53,26 53,-53 0,1 0,-1 0,-26 0,0 0,0 0,0 0,26 0,1 0,-1 0,-26-27,26 27,-26 0,53-52,-27 52,1-27,-1 27,1-53,-1 53,0 0,27-53,-53 53,26 0,-26 0,0 0,0 0,27 0,-1 0,-26 0,0 0,0-26,26 26,-26 0,0 0,0-53,0 53,-27 0,1 0,26 0,-53-27,52 27,-25 0,-1 0,27 0,-159-53</inkml:trace>
  <inkml:trace contextRef="#ctx0" brushRef="#br2" timeOffset="429933">2566 16695,'0'0,"-52"0,52 0,-27 0,1 0,-27 0,26 0,27 0,-26 0,26-27,-53 27,53-52,-27 52,27-27,-26 1,26-27,0 26,0 1,-53 26,53-80,0 54,0-1,0 1,0-27,0 27,0-1,27-26,-1 27,27 26,-53-53,53 53,-27-27,27 27,-53-26,27 26,-1 0,-26-53,27 53,25 0,-25 0,-1 0,27 0,-26 0,-1 0,27 0,-53 27,27-27,-27 26,26 0,27 27,-53-26,26-27,-26 26,53 27,-53-26,0 26,0-27,0 0,27 27,-27-26,0-1,0 27,0-26,0-27,0 26,-53-26,53 27,-27-27,1 0,26 53,-26-53,26 26,-53-26,53 26,-27-26,1 0,26 53,-53-53,26 0,-26 0,0 0,53 27,-26-27,0 0</inkml:trace>
  <inkml:trace contextRef="#ctx0" brushRef="#br2" timeOffset="432370">2566 16774,'-26'0,"-27"0,27 53,-1-53,-26 0,53 27,-53-27,0 0,27 0,-27 0,53 0,-26 0,26-80,-27 80,27-26,-53 26,53-27,-26 27,-1-53,-26 27,53 0,-26-54,26 54,-53-1,53-52,-26 79,26-53,-53 0,0-26,53 52,-27-26,27 0,0 0,0 27,0-27,0 0,0 53,0-53,0-26,0 52,27 1,26-53,0 26,-1 0,-52-27,27 80,-27-79,0 53,26 26,-26-27,80-26,-54 27,27-27,0 53,-53-27,53 27,-53-26,53 26,-53-53,53 53,26-27,-52 27,-1 0,27-52,-27 52,1 0,26-27,0 27,-27 0,27 0,27 0,-54 0,0 0,27 53,-26-53,26 53,-27-53,1 26,26-26,-27 53,27-26,26 52,-79-52,27 26,-27-1,53 1,-53 0,26 27,-26-27,0-1,53-25,-53 52,0-26,0-26,0-1,27 27,-27-26,0-1,0 53,52-26,-52 0,0 0,0 26,0-26,0 0,-26-53,26 53,0-26,-26-27,26 53,-53-27,0-26,0 0,53 53,-53-53,26 0,27 26,-26-26,-27 27,27-27,-27 53,26-53,-26 0,0 0,0 0,27 0,0 26,-27-26,26 0,1 0,-27 0,26 0,1 0,-27 0,53 53,-27-53,1 0</inkml:trace>
  <inkml:trace contextRef="#ctx0" brushRef="#br2" timeOffset="433466">2275 14711,'27'0,"-27"26,53 0,-53 27,26 0,-26 0,80 27,-80 25,0-25,26-1,-26-26,0 0,0 0,0 26</inkml:trace>
  <inkml:trace contextRef="#ctx0" brushRef="#br2" timeOffset="435910">2461 16404,'26'0,"1"0,25 0,1-53,-26 53,-1-27</inkml:trace>
  <inkml:trace contextRef="#ctx0" brushRef="#br2" timeOffset="437312">2672 15689,'0'53,"0"0,0 0,0-26,0 52,0-52,53-27,-26 0,26 0,0 0,-53 0</inkml:trace>
  <inkml:trace contextRef="#ctx0" brushRef="#br2" timeOffset="437530">2805 15610,'-53'0,"79"0</inkml:trace>
  <inkml:trace contextRef="#ctx0" brushRef="#br2" timeOffset="438692">1296 15002,'0'-27,"27"27,26 0,-27 0,27 0,-53 0,27 0,-27 53,0 0,0 0,0-53,0 26,-27 27,27-26,27-27,52 0,-52 0,-1 0,-26-53,53 53</inkml:trace>
  <inkml:trace contextRef="#ctx0" brushRef="#br2" timeOffset="439128">1799 15002,'0'0,"0"52,0-25,0-1,0 27,0-26,27-27,26 26,-27-26,0 0,-26 0</inkml:trace>
  <inkml:trace contextRef="#ctx0" brushRef="#br2" timeOffset="439341">1879 14896</inkml:trace>
  <inkml:trace contextRef="#ctx0" brushRef="#br2" timeOffset="442382">1164 8255,'0'0,"0"53,0 0,53 26,-53 0,27 27,-27-27,52 27,-52 0,0 0,53 26,-53-26,0 0,0 26,53-26,-53 26,0-52,0-1,0 0,27 1,-27-1,0 1,53-27,-53 26,26-26,-26 0,0 0,80 0,-80-27,0 0,0 27,0-26,26-27,-26 53,0 0,0-80,0-26</inkml:trace>
  <inkml:trace contextRef="#ctx0" brushRef="#br2" timeOffset="443372">529 9948,'53'0,"0"0,0 0,53 0,-27 0,1 0,-1 0,0 0,1-53,-1 53,-26 0,26 0,27-53,0 53,-27 0,1-26,-1 26,0 0,27-53,-26 53,-27 0,0-53,-1 53,1 0,27 0,-27-27,0 27,-27 0,53 0,-52-52,-1 52,27 0,-26 0,-1-27,54 27,-1 0,-53-26,27 26,0 0,-26 0,26 0,-1 0,-25 0,-1 0,1 0,52 0,-79-53,53 53,-26 0,-1 0,27 0,-27 0,-26 0,-52 0,25 0</inkml:trace>
  <inkml:trace contextRef="#ctx0" brushRef="#br2" timeOffset="446455">1958 9392,'0'-26,"0"26,0-27,-27 27,-25 0,25 0,1 0,-1 0,-26 0,27 0,-1 0,-26 0,27 0,0 0,-27 0,53 0,-27 0,27 27,-26-27,26 26,0 27,-53-53,53 27,0-1,0 27,0-26,0-1,0 27,0-27,0 1,0 26,0-27,0 1,26-27,-26 53,0-27,0 1,0-1,0 27,27-53,-27 26,26-26,-26 27,53-27,-53 53,27-53,-1 26,27-26,-27 53,27-53,-26 0,26 0,0 0,-1 0,1 0,-26 0,-27-26,26 26,27-27,-26 27,-27-26,26 26,-26-53,53 53,-53-27,27-26,-27 27,0 0,0-1,0-52,0 26,0 26,0-26,0 27,0 0,-53-27,53 26,-27 27,27-53,-53 0,53 0,-26 53,-1-26,-26 26,27 0,-1 0,27 0</inkml:trace>
  <inkml:trace contextRef="#ctx0" brushRef="#br2" timeOffset="448968">1402 9948,'0'0,"0"-53,-53 53,53-26,0-27,0 0,-26-53,26 80,0-27,0 0,0 0,0 0,0 0,0 26,0-52,0 26,0 53,0-53,53 0,-27-26,27 53,0-27,-26 26,26 1,-1-27,-25 53,26-27,-27 27,1 0,26-53,-27 53,27 0,0-26,-27 26,1 0,26 0,-27 0,1 0,26 0,0 0,-1 0,28 0,-1 0,-26 0,0 0,0 53,-27-53,27 26,-26-26,26 53,0 0,0 0,-53 0,26-27,-26 27,53 27,-53-27,26-27,-26 27,53-27,-53 1,27 26,-27-27,26 1,-26 26,0-27,53 27,-53-26,0-1,0 27,0-27,0 1,-26 26,26 26,-27-79,27 27,-26-1,-27 53,26-26,-52 0,26 27,-26-54,26 27,0-27,26-26,-26 0,27 53,0-53,-27 0,26 27,-26-27,27 0,-27 53,26-53,-25 26,25-26,-26 0,-26 0,26 0,26 0,1 0,-27 0,0 0,27 0,-27 0,0 0,53-53,-27 53,-26 0,53-26,-26 26,0-27,-27 27,53-53,-27 53,27-26,-26 26,26-26,0-27,-53 53,53-53,-27 26,27-26,0 0,-26 53,26-26,0-1,26 27</inkml:trace>
  <inkml:trace contextRef="#ctx0" brushRef="#br2" timeOffset="450047">2196 9234,'0'-27,"0"54,27 26,-27-27,0 27,52-27,-52 27,27 0,-27-26,0 26,0-27</inkml:trace>
  <inkml:trace contextRef="#ctx0" brushRef="#br2" timeOffset="451122">3069 8943,'0'0,"53"-27,0 27,0 0,-53 0,0 53,0 0,0 0,0-53,0 26,-53 27,53-53,79 0,-26 0,-26 0,-1 0,27 0,-53-26</inkml:trace>
  <inkml:trace contextRef="#ctx0" brushRef="#br2" timeOffset="452175">1984 8863,'-26'0,"-1"0,27 0,-52 53,52-26,-27 26,27-1</inkml:trace>
  <inkml:trace contextRef="#ctx0" brushRef="#br2" timeOffset="452551">2487 8863,'0'53,"0"0,0-53,0 27,0-1</inkml:trace>
  <inkml:trace contextRef="#ctx0" brushRef="#br2" timeOffset="452805">2672 9154,'0'27,"0"-1,0 27,0-26</inkml:trace>
  <inkml:trace contextRef="#ctx0" brushRef="#br2" timeOffset="453113">2752 9578,'0'26,"0"-26,0 27,0 25,0-25,0-1,0 1,0 26</inkml:trace>
  <inkml:trace contextRef="#ctx0" brushRef="#br2" timeOffset="453347">2805 10107,'0'0,"-27"0,1 53,-27 26</inkml:trace>
  <inkml:trace contextRef="#ctx0" brushRef="#br2" timeOffset="453540">2593 10239,'-27'27,"1"-27,26 26,-53-26</inkml:trace>
  <inkml:trace contextRef="#ctx0" brushRef="#br2" timeOffset="453768">2408 10001,'-27'26,"1"27,-54 27,28-54</inkml:trace>
  <inkml:trace contextRef="#ctx0" brushRef="#br2" timeOffset="453991">2196 10213,'0'53,"-53"-27,27 27,-27-53</inkml:trace>
  <inkml:trace contextRef="#ctx0" brushRef="#br2" timeOffset="454216">2037 10557,'0'-27,"0"54,0-27</inkml:trace>
  <inkml:trace contextRef="#ctx0" brushRef="#br2" timeOffset="455186">3228 15346,'0'52,"0"1,0-26,0-1,0 27,0-26,0-1</inkml:trace>
  <inkml:trace contextRef="#ctx0" brushRef="#br2" timeOffset="455471">3334 15769,'0'26,"0"1,0 26,0 26,0-26,0 0</inkml:trace>
  <inkml:trace contextRef="#ctx0" brushRef="#br2" timeOffset="455693">3413 16166,'0'26,"0"-26,0 53,-53-26</inkml:trace>
  <inkml:trace contextRef="#ctx0" brushRef="#br2" timeOffset="456113">2963 15346,'0'-80,"-26"80,-27 0,53 53,0-26,0-1,-26-26</inkml:trace>
  <inkml:trace contextRef="#ctx0" brushRef="#br2" timeOffset="456317">2752 15240,'-53'0,"53"26,-27-26,27 53,-26-26</inkml:trace>
  <inkml:trace contextRef="#ctx0" brushRef="#br2" timeOffset="456526">2487 15346,'0'0,"-26"79,26-53</inkml:trace>
  <inkml:trace contextRef="#ctx0" brushRef="#br2" timeOffset="456721">2196 15478,'0'53,"0"-27,0 1,0 26,0-27,-53 27</inkml:trace>
  <inkml:trace contextRef="#ctx0" brushRef="#br2" timeOffset="456917">2117 15689,'0'27,"0"-1,0 1,0 26,-53-27</inkml:trace>
  <inkml:trace contextRef="#ctx0" brushRef="#br2" timeOffset="457116">1984 16007,'0'53,"-26"-53,26 26,-53 27</inkml:trace>
  <inkml:trace contextRef="#ctx0" brushRef="#br2" timeOffset="457336">2037 16033,'0'0,"-53"53,27 0,26 0,-53-53,53 27</inkml:trace>
  <inkml:trace contextRef="#ctx0" brushRef="#br2" timeOffset="457539">2037 16139,'0'53,"0"-53</inkml:trace>
  <inkml:trace contextRef="#ctx0" brushRef="#br2" timeOffset="457801">2117 15584,'0'53,"0"-27,0 53,0-52,26-1</inkml:trace>
  <inkml:trace contextRef="#ctx0" brushRef="#br2" timeOffset="458709">2910 15663,'0'53,"27"-53,-27 53,53-53,-53 53,53-53,-27 53,27-53,0 0,-27 53,27-53,-53 26,0 1,0 25,27-25,-1-27,-26 26,53-26,-53 53,27-26,-27 26,26-53,-26 53,53-27,-53 27,27-27,25-26,-25 0</inkml:trace>
  <inkml:trace contextRef="#ctx0" brushRef="#br2" timeOffset="459285">1773 15663,'0'0,"0"79,0-52,0-1,0 27,0-26,0-1</inkml:trace>
  <inkml:trace contextRef="#ctx0" brushRef="#br2" timeOffset="459476">1931 15928,'0'0,"27"0</inkml:trace>
  <inkml:trace contextRef="#ctx0" brushRef="#br2" timeOffset="459705">2249 15637,'0'0,"0"26,0 27,0-27,0 27,0-26,0-1,0 27,-26-53</inkml:trace>
  <inkml:trace contextRef="#ctx0" brushRef="#br2" timeOffset="459923">2223 15875,'-27'53,"27"-27,-26 1,26 25,0-25,0-1,0 27,0-26,-27-27</inkml:trace>
  <inkml:trace contextRef="#ctx0" brushRef="#br2" timeOffset="460132">2143 16298,'0'26,"0"27,0 0,0-26</inkml:trace>
  <inkml:trace contextRef="#ctx0" brushRef="#br2" timeOffset="460433">2170 15346,'0'0,"0"52,0-25,0-27,0 79,-27-52,27-1</inkml:trace>
  <inkml:trace contextRef="#ctx0" brushRef="#br2" timeOffset="460643">2143 15425,'0'0,"-53"53,53 26,-53-26,53-26,-26 25,26-25</inkml:trace>
  <inkml:trace contextRef="#ctx0" brushRef="#br2" timeOffset="460869">2090 15584,'0'53,"0"-53,0 26</inkml:trace>
  <inkml:trace contextRef="#ctx0" brushRef="#br2" timeOffset="461071">2302 15663,'0'0,"0"53,0 26,26-52</inkml:trace>
  <inkml:trace contextRef="#ctx0" brushRef="#br2" timeOffset="461273">2434 15769,'0'0,"0"26,-53-26,53 53,-26 0,26 0,0-26</inkml:trace>
  <inkml:trace contextRef="#ctx0" brushRef="#br2" timeOffset="461471">2408 15848,'0'0,"-53"0</inkml:trace>
  <inkml:trace contextRef="#ctx0" brushRef="#br2" timeOffset="461782">2805 14949,'0'26,"0"27,0 0,0-27,53 1,-53 52,0-52</inkml:trace>
  <inkml:trace contextRef="#ctx0" brushRef="#br2" timeOffset="462098">3016 15584,'53'26,"-53"27,53-53,-53 26,27-26,-27 27,52-27</inkml:trace>
  <inkml:trace contextRef="#ctx0" brushRef="#br2" timeOffset="462417">2778 15478,'-26'-27,"26"-26,-53 53,53-26,0 52,26 27,-26 0,27-53,-27 27,53 26,-27-53,1 0</inkml:trace>
  <inkml:trace contextRef="#ctx0" brushRef="#br2" timeOffset="462632">2990 15742,'26'0,"27"0,-26 27,-1 26,-26-27</inkml:trace>
  <inkml:trace contextRef="#ctx0" brushRef="#br2" timeOffset="462922">3281 16113,'26'53,"-26"-27,53 27</inkml:trace>
  <inkml:trace contextRef="#ctx0" brushRef="#br2" timeOffset="463244">3334 16404,'0'-27,"-27"27,27 0,-53 0,0 27,53 26,-26-53</inkml:trace>
  <inkml:trace contextRef="#ctx0" brushRef="#br2" timeOffset="463475">3201 16430,'0'-26,"0"-1,0-26,-26 53</inkml:trace>
  <inkml:trace contextRef="#ctx0" brushRef="#br2" timeOffset="463675">3016 16007,'-26'0,"-54"0,80-26,53 26,0 0,-26 52,26-25,-53 26,53-27,-53 27,52-26,-52 26</inkml:trace>
  <inkml:trace contextRef="#ctx0" brushRef="#br2" timeOffset="463988">3254 16351,'27'0,"26"0,-53 26,0 1,0 52,0-26,26-53,-26 27,27-27</inkml:trace>
  <inkml:trace contextRef="#ctx0" brushRef="#br2" timeOffset="464400">2937 15372,'0'-53,"0"80,0-54,0 27,79 0,-26 27,-26 25</inkml:trace>
  <inkml:trace contextRef="#ctx0" brushRef="#br2" timeOffset="464872">3122 15398,'27'0,"-27"0,26 0,-26 53,0 0,0-26,0-1,0 27,0-26,0-27,0 26,0 27,0-27,0 1,0 26,53-27,-53 1</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10:38:09.56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2090 767,'0'-53,"0"80,0-1,0 27,0 0,0 0,0 0,0-27,0 1,0 52,27-26,26 0,0 0,-27-53,27 0,26 0,1 0,-1-27</inkml:trace>
  <inkml:trace contextRef="#ctx0" brushRef="#br0" timeOffset="281">2196 1084,'53'0,"0"0,0 0,0 0,0 0</inkml:trace>
  <inkml:trace contextRef="#ctx0" brushRef="#br0" timeOffset="594">2196 714,'53'0,"-27"0,27 0,27-53,52 53,-26-26,0 26,0-80</inkml:trace>
  <inkml:trace contextRef="#ctx0" brushRef="#br0" timeOffset="880">3281 741,'0'0,"0"26,-53-26,53 79,-53-26,53-26,-53 26,53-27,-79 27,79-27,-27-26,27 53,-26-53</inkml:trace>
  <inkml:trace contextRef="#ctx0" brushRef="#br0" timeOffset="1125">2937 899,'26'0,"1"0,-1 0,27 0,0 0,0 0,-27 0,27 0,-53 53,53-53,-53 80,0-54</inkml:trace>
  <inkml:trace contextRef="#ctx0" brushRef="#br0" timeOffset="1366">3493 820,'0'-27,"0"-25,52 78,-52 0,0 27,0 0</inkml:trace>
  <inkml:trace contextRef="#ctx0" brushRef="#br0" timeOffset="1531">3651 1190,'0'-26</inkml:trace>
  <inkml:trace contextRef="#ctx0" brushRef="#br0" timeOffset="1674">3889 741,'-26'0,"26"79,-53 53,-26 27,-27-27</inkml:trace>
  <inkml:trace contextRef="#ctx0" brushRef="#br0" timeOffset="1863">2990 1825,'0'-26,"26"-27,1 53,52 0,0 0,27-27,0 27,26-52</inkml:trace>
  <inkml:trace contextRef="#ctx0" brushRef="#br0" timeOffset="2760">5636 555,'0'0,"-80"0,54 0,-1 0,-26 0,-26 0,79 0,0 80,0-1,0 0,0 1,0-1,0 1,27-1,-27 0,0-26,52 27,-52-54,0 1</inkml:trace>
  <inkml:trace contextRef="#ctx0" brushRef="#br0" timeOffset="3001">5212 1005,'0'0,"53"0,-26 0,26 0,-27 0,27 0,26 0,27-26,-26 26,-28-53</inkml:trace>
  <inkml:trace contextRef="#ctx0" brushRef="#br0" timeOffset="3225">5900 899,'0'0,"0"53,0 0,0-26,0-1,0 27,0-27,27-26</inkml:trace>
  <inkml:trace contextRef="#ctx0" brushRef="#br0" timeOffset="3406">6059 846,'0'-26,"0"-27,0 27,0-1,26 27,-26-53,27 80,26 26,-27-1,-26 54</inkml:trace>
  <inkml:trace contextRef="#ctx0" brushRef="#br0" timeOffset="3654">6350 1164,'79'26,"-79"-26,27 0,-27-26,26 26,-26-53,53 53,0-53,-26 53,26-26,-1 26,1 26,-53 0,0 27,53 27,-53-27,0-27,0 27</inkml:trace>
  <inkml:trace contextRef="#ctx0" brushRef="#br0" timeOffset="4230">7488 1005,'0'-79,"0"52,0 1,-27 26,1 0,-1 0,-26 0,27 26,-27 27,27 0,26 0,0-27,0 1,26-27,1 0,25 0,-25 0,-1 0,27-106,-53 80,53-1,-53-26,0 0,0 0,0 1,0-1,0-27,0 27,-26 27,26 52,0 27,0 0,0 27,0-1,0 0,0 1,26-1,1-26,26 26,-27-79</inkml:trace>
  <inkml:trace contextRef="#ctx0" brushRef="#br0" timeOffset="5400">8255 449,'0'-26,"0"26,-79 0,52 26,-26 27,53 0,-26-26,26-1,0 54,26-80,54 0,-54 0,27-53,-27 53,-26 26,0 1,0-1,0 27,80-53,-27 0,-27 0,27 0,-53-53,53 27,-53-1,27 27,-27 0,0 27,0 26,0-1,0 28,0-1,0 1,0 25,0-25,52-1,-52 1,0-54,0-105</inkml:trace>
  <inkml:trace contextRef="#ctx0" brushRef="#br0" timeOffset="7778">9710 635,'0'0,"-26"0,-27 0,53 53,-27-53,27 26,0 1,0 25,0 1,106-26,-106 26,80-53,-80 53,26-53,-26 53,0-27,0-26,-53 0,27 0,-1 0,1 0,-27 0,0 0,0 53,0-53</inkml:trace>
  <inkml:trace contextRef="#ctx0" brushRef="#br0" timeOffset="8205">10134 502,'0'53,"0"0,0 0,0 27,0-28,0 1,0 0,0 0,0 0,52-26</inkml:trace>
  <inkml:trace contextRef="#ctx0" brushRef="#br0" timeOffset="8729">10398 608,'-26'0,"-27"0,0 27,26-1,27 27,-79-26,79 25,0 28,26-80,1 53,26-53,0 0,0 0,0 0,0 0,-1 0,-25 0,-1 0,27 0,-26-27,-1 27,27-53,-26 0,-27 1,-27 52,-26 0,0 0,27 26,-54 27,80 0,0 26,27-26,52-26,-52-27,26 0,-27 0,1 0</inkml:trace>
  <inkml:trace contextRef="#ctx0" brushRef="#br0" timeOffset="9075">10795 635,'0'53,"0"26,0 0,0 1,26-1,-26 0,53-26,-53-26,53-27,-53 26</inkml:trace>
  <inkml:trace contextRef="#ctx0" brushRef="#br0" timeOffset="9337">10769 846,'52'0,"1"0,0 0,27 0,-1 0,53-26,-52 26,-1 0</inkml:trace>
  <inkml:trace contextRef="#ctx0" brushRef="#br0" timeOffset="9945">11642 767,'0'-26,"-27"26,-26 0,0 0,27 0,-1 0,27 105,-79-78,79-1,0 27,0-26,27-1,-1-26,27 53,0-53,0 0,26-26,27-1,-27-26,-26 0,27-53,-1 1,-26-1,-53 26,26-25,-26 52,0 26,0 107,-53 25,53 1,-52 0,52 26,0-52,0-27,0-27,0-26,0 53,52-53,1 0,-26 0,26-53,-27 27,27-27,-26 26,-1 27,27 0,-53 0,26 53,1-53,52 53,-26-53</inkml:trace>
  <inkml:trace contextRef="#ctx0" brushRef="#br0" timeOffset="10613">13335 211,'0'106,"0"0,-26 0,26-27,0 27,-27-27,27-26,0 0,0-26,0 26,79 0</inkml:trace>
  <inkml:trace contextRef="#ctx0" brushRef="#br0" timeOffset="11159">13944 185,'0'-27,"0"133,-53 106,-27 26,27-53,0-26,53-53,0-27,0-26,0-26,0-27,53-27,-53-26,80 27,-80-1,26 54,27-1,0-26,26 53,1-53,-1 0,1 0,-1-26,-26-1,-27-26,-26 27,53-1,-53-26,-26 1,-54 52,54 0,-1 0,27 0,0 79,53-79,0 53,0-53,0 26,26-26,-26 0,-26 0</inkml:trace>
  <inkml:trace contextRef="#ctx0" brushRef="#br0" timeOffset="11505">12859 476,'132'0,"27"0,26 0,53 0,0 0,53 0,0-53,0 53,-26-79</inkml:trace>
  <inkml:trace contextRef="#ctx0" brushRef="#br0" timeOffset="12216">15901 476,'0'26,"0"54,0-1,0-26,0 26,0-52,0-1,0 1,0 26</inkml:trace>
  <inkml:trace contextRef="#ctx0" brushRef="#br0" timeOffset="12410">16034 238,'0'26</inkml:trace>
  <inkml:trace contextRef="#ctx0" brushRef="#br0" timeOffset="12952">16272 899,'26'0,"1"0,-27 53,53 0,-53-26,0-1,26 27,-26-27,53 1,-26-27,25 0,-52-27,80 1,-80-27,53-26,-53 52,26 27,-26-26,0 26,53 0,-53 26,27-26,-1 53,27-53,-27 0,-26-53,53 27,-53-1,53-26,0 53,0 27,-26-27,52 0,-53 0,-26 26,0 1,0 26</inkml:trace>
  <inkml:trace contextRef="#ctx0" brushRef="#br0" timeOffset="13792">18018 767,'-53'0,"53"-26,-53 26,0 0,-26 0,53 0,26 0,0 52,0-52,52 0,-25 0,-1 0,27 0,-26 0,-1 0,27 0,-26 0,-1 27,27-27,0 0,26 0,1 0,-1-27,-26 27,26-105,-52 78,26-26,-53 27,0-1,0 27,-80 0,80 0,-53 53,53 27,0-1,-53 53,53-26,0 53,0-53,0 0,0-27,-26 0,-27-52,27-27,-1 53,-26-53,27 0,26-53,-27 53,27-53,0 0,0 53,53-53,53 53,106-79,-1-1,54 27,-27-26,-53 0,1-1,-54 1,-79 26,-53 26,-27 27,-26 0,-26 0,0 0,26 27,0-27,53 53,-27-27,27 27,0-26,27-1,26 27,53-53,-1 53,1-53,-26 0,-27 26</inkml:trace>
  <inkml:trace contextRef="#ctx0" brushRef="#br0" timeOffset="14496">17859 741,'0'-53,"-26"53,-27 0,-26 0,-1 26,27 27,-26-27,53 27,26-26,0-1,52-26,54 0,53 0,-27 0,27 0,-53 0,-53 0,0 0</inkml:trace>
  <inkml:trace contextRef="#ctx0" brushRef="#br0" timeOffset="15629">20929 714,'0'0,"-27"0,1 0,-27 0,26 53,-52 0,79-27,26-26,1 0,-1-26,-26-1,53-25,-53 25,0-26,0 27,0 26,-53 0,53 0,27 53,52-53,53 0,27 0,-53-27,53-26,-27 0,-26 0,-53 27,-53-27,0 0,0 53,-53 0,26 0,1 0,-53 0,79 79,-53-26,53 27,0 26,-53 52,53-52,0 0,0 26,0-26,-80-26,80-1,-26 0,26-52,-27-27</inkml:trace>
  <inkml:trace contextRef="#ctx0" brushRef="#br0" timeOffset="15809">21167 1270,'0'-53,"26"53,1-27,26 27,26 0,27 0,0 0,26-53</inkml:trace>
  <inkml:trace contextRef="#ctx0" brushRef="#br0" timeOffset="16686">22992 344,'0'-53,"0"26,-26 27,-27 0,26 80,-52-1,26 27,0-27,0 1,53-1,-26 27,26-27,0-26,0 0,0 0,0 0</inkml:trace>
  <inkml:trace contextRef="#ctx0" brushRef="#br0" timeOffset="16911">22357 979,'0'-27,"53"1,-26 26,26 0,-27 0,1 0,25 0,54 0,-26 0,-1 0</inkml:trace>
  <inkml:trace contextRef="#ctx0" brushRef="#br0" timeOffset="17205">23204 793,'0'0,"-53"0,27 27,-27-27,53 53,-27-27,27 54,0-54,53-26,0 0,-26 0,52 0,-79-79,0 52,0 1,0-27,-27 26,27 27</inkml:trace>
  <inkml:trace contextRef="#ctx0" brushRef="#br0" timeOffset="18165">23336 1032,'0'0,"53"0,0 0,-26 0,52-53,-26 26,0-26,0 0,-27 0,27-52,-53 25,27 27,-27 27,0-27,0 53,-80 26,1 27,52 0,-26 0,53 27,-53-1,53-26,0 0,0-27,27 27,52-53,1 27,-1-27,0 0,27-53,-53 26,-26-52,26 26,-53 0,0 0,0-26,0 52,0-26,0 53,-53 0,26 27,27 26,-53 0,53 0,-26-1,26 28,0-27,0 0,0 0,0-1,0 1,53-53,26 27,0-27,1 0,-1 0,1-27,-27-26,-27 53,-26-52,0 25,0 1,0 26,-53 0,0 0,53 26,0 1,0-1,0 27,53-53,-26 53,-1-53,27 0,0 0,-53-27,0-26,0 1,0-1,-27 26,-26 27,53-79,-26 79,26 26,0-26,79 27,-26-27</inkml:trace>
  <inkml:trace contextRef="#ctx0" brushRef="#br0" timeOffset="18590">24871 979,'0'26,"0"27,0 0,53-53,-27 26,27-26,0 0,-26 0,25-53,-52 27,0-27,27 106,-27-27,79-26,1 27,-54-27,1 0,-27 0,52-53,-52-26,0-1,0 1,0 26,0 27,-26-27</inkml:trace>
  <inkml:trace contextRef="#ctx0" brushRef="#br0" timeOffset="18884">25691 793,'0'0,"0"27,0 26,0 26,0-26,0 0,0-27,0 27,27-53</inkml:trace>
  <inkml:trace contextRef="#ctx0" brushRef="#br0" timeOffset="19041">25876 555,'0'-26,"0"52,0 27,0-26</inkml:trace>
  <inkml:trace contextRef="#ctx0" brushRef="#br0" timeOffset="19686">25956 1058,'26'-26,"27"26,-27 0,27 0,27-53,-54 0,27 79,27-26,-1 0,27 53,0-53,-1 0,54-26,-53 26,0-106,-53 53,-53-26,26 52,-26 1,-26-54,-27 80,26 0,1 0,-1 0,27 80,-79 25,79 1,0 0,0 53,27-27,-27-26,0-53,26 0,-26 0,0 0,-53-27,0-26,-53 53,0-53,27 0,53 0,-1 0,27 0,0-53,27 0,26 27,52-27,1 53,-26-80,25 80,-52 0,-26 0,-1 0</inkml:trace>
  <inkml:trace contextRef="#ctx0" brushRef="#br0" timeOffset="22026">27834 635,'0'26,"27"27,-27 0,53 26,-53-26,52-26,-52 26,0-27,27 1,-27-54,0 1,0-1,0-26,79 0,-26 53,-26 0,26 0,-27 0,1 0,25 0,1 0,0 0,0 0,0 0,-26 0,-1-53,-26 27,0-27,0 27,0 26,0-53,-26 53,-1 0,27 26,0 1,0 26,0-27,0 0,27-26,-1 53,27-53,26 0,1 0,-1-26,0-1,27-25,-26-1,-54 26,-26-26,53 53,-53-26,-26 26,-54 0,80 0,-53 0,53 79,-26-79,26 80,0-54,0 0,0 27,0 27,53 26,0-27,0 53,-53-26,0-27,0 1,0-27,-27-53,1 53,-27-53,-27 0,54 0,-1-27,27-26,-52 27,52-1,0-52,0 26,52 0,1 0,27-26,26-1,26 1,-53 53,-26-27,27 53,-54-53,-26 53,0 0,0 26,0 80,0-79,0-1,0 0,0 54,0-54,0 1,0 26,0-27</inkml:trace>
  <inkml:trace contextRef="#ctx0" brushRef="#br0" timeOffset="22184">29792 397,'0'0</inkml:trace>
  <inkml:trace contextRef="#ctx0" brushRef="#br0" timeOffset="22694">30268 1032,'0'-27,"-26"27,-27 0,-26 0,26 0,26 0,-26 27,53-1,0 0,27-26,26 0,0 0,0 0,26 0,-53 0,1 0,26 0,26 0,-79 53,27-53,25 0,-25 0,26 0,-27 0,27 0,-26 0,-27 27,79-27,-79 53,53-53,0 0</inkml:trace>
  <inkml:trace contextRef="#ctx0" brushRef="#br0" timeOffset="23039">31406 1032,'0'-53,"-79"53,26 0,-27 0,27 53,27-53,26 52,-53-25,53 26,0-27,27 1,-1-27,27 79,-27-79,-26 27,0-1,-26-26,-53 0,-54 79,54-79</inkml:trace>
  <inkml:trace contextRef="#ctx0" brushRef="#br0" timeOffset="25850">5821 1878,'0'53,"0"0,-27 0,27 26,0-26,0-26,0-1,0 54,0-54,27-26,52 0,-52 0,-1 0,27 0,-53 0,27 0,-27-53,0 27,26-1,80-26,-80 53,1 0,26 0,-27 0,1 0,25 0,-25 27,-1-27,-26 79,53-26,-53-27,0 1,0 26,0-27,0-52,0-27,27 0,-27 0,79 0,-79 27,27 26,-1 0,53 53,-52-27,26 1,-27-27,1 0,-27-27,53 1,-53-27,0 0,26 53,1 0,-27 26,52-26,-52 53,27-53,-27 27,26-27,-26 53,0-1</inkml:trace>
  <inkml:trace contextRef="#ctx0" brushRef="#br0" timeOffset="27696">7752 2275,'0'-53,"-26"53,26-53,-53 53,53-53,-79 53,52-53,1 53,-27 0,26 27,1-27,-27 79,26-26,27-26,-79-1,79 53,0-52,53-27,26 0,1 0,-1 0,27-53,-27 27,1-27,-27 0,26-53,-53 27,-26-1,80-26,-80 53,0 27,0-27,-27 0,27 80,-53 25,53 1,-52 27,52-27,-53 0,53 0,0-1,0 1,0-26,0-1,26 27,1-53,25 27,28-27,-27 0,26 0,-52 0,25 0,-52 0,0-27,0-26,0 27,0-27,0 26,0-25,0 78,0 0,0 1,0 26,0-27,0 1,0-1,0 27,27-53,26 0,-27 0,27-26,0-1,-26-26,26 53,-53-53,26 53,0 27,-26-1,80-26,-1 0,27 0,0-53</inkml:trace>
  <inkml:trace contextRef="#ctx0" brushRef="#br0" timeOffset="28902">8705 2063,'0'0,"0"-52,53 52,0 0,-27 52,27 1,-53 0,53 0,-53 27,0-28,0-25,0-27,0-53,0-26,0 26,-27 0,27 26,0-26,0 27,27 0,26 26,-27 0,27 0,-26 26,26-26,0 0</inkml:trace>
  <inkml:trace contextRef="#ctx0" brushRef="#br0" timeOffset="29654">8387 2169,'-26'0,"52"0,27 0,-26-53,26 0,-27 27,-26 0,27-27,-27 26,0-26,-27 53,-52 0,52 0,1 0,-27 27,26-27,27 26,0 27,53-53</inkml:trace>
  <inkml:trace contextRef="#ctx0" brushRef="#br0" timeOffset="32217">10398 1958,'27'0,"26"105,-53-25,52-27,-52 0,80 26,-80-26,26 0,-26-27,53-26,-26 0,-1-26,-26-27,53 0,-53-26,0 52,26 27,27 0,0 80,-53-54,0 0,53 27,0-26,-26-27,-27-53,53 0,-53 0,26-26,-26 52,53 1,0 26,-53 0,53 26,-53 27,79-26,-79 26,53-1,-53-25,53-27</inkml:trace>
  <inkml:trace contextRef="#ctx0" brushRef="#br0" timeOffset="32701">11853 2116,'0'-26,"-26"26,26-79,-79 79,52 0,1 0,-27 0,0 0,53 52,0-25,26 26,1-53,-1 53,27-53,-26 0,-1 0,53-53,-52 53,-27 26,26 1,54 26,-54-53,1 0,25 0</inkml:trace>
  <inkml:trace contextRef="#ctx0" brushRef="#br0" timeOffset="33036">12224 1799,'0'26,"0"27,0 27,0 52,0-26,0 26,0 53,53-52,-53-54,0-26,53 0,-53-80,0 1,0-27</inkml:trace>
  <inkml:trace contextRef="#ctx0" brushRef="#br0" timeOffset="33425">12277 2116,'0'-26,"0"26,53 0,-27 26,1-26,25 53,1 0,-53 0,0-26,0-27,-53 52,27-52,26 53,-53-53,53 80</inkml:trace>
  <inkml:trace contextRef="#ctx0" brushRef="#br0" timeOffset="34018">12674 1905,'0'-27,"0"27,0 53,0 0,0 26,0 27,0 0,0 0,0 26,0 1,52-1,-52-79,0-27,0 27,0-106,0-26,0-27,0-26,0-27,53 27,-53 26,53 26,-53 28,27-28,26 80,0 0,-53 53,53-26,-53-1,0 27,0-27,0 1,0 26,0-27,0 1,-53 26,26-27,27 27,-53-53</inkml:trace>
  <inkml:trace contextRef="#ctx0" brushRef="#br0" timeOffset="34250">13414 2063,'0'53,"0"-26,0-1,0 27,0-26,0-1,0 1,0 52,0-79,0 26,53-26</inkml:trace>
  <inkml:trace contextRef="#ctx0" brushRef="#br0" timeOffset="34430">13573 1905,'27'0,"26"-53,-27 53,-52 26</inkml:trace>
  <inkml:trace contextRef="#ctx0" brushRef="#br0" timeOffset="34790">13705 2487,'80'0,"-80"53,0 0,26-53,27 0,-53-53,53 26,-53-26,53-26,-53 52,53 27,-53-26,26 26,27 0,-26 26,-27 1,53-27,-53 53,26 0,-26-27,53-26,0 0</inkml:trace>
  <inkml:trace contextRef="#ctx0" brushRef="#br0" timeOffset="35359">14526 2143,'0'-53,"0"26,-27 27,-26 0,27 0,-1 0,-26 27,27 26,26 0,26 0,1-53,26 0,0 0,-27 0,1 0,26-27,-1-26,-52 53,0 53,53 0,-53 26,0 27,0 0,-26 79,26-52,-106-1,27 27,-1-53,1-1,53-105,26 27,-27-27,-26 0,53-27,0-52,0 0,0-1,0 27,27 0,26-26,-27 53,27-27,-27 53,27-53,-26 53</inkml:trace>
  <inkml:trace contextRef="#ctx0" brushRef="#br0" timeOffset="36649">16404 2354,'0'0,"0"80,0-1,0 1,0-1,0-26,0 0,0 0,0 0,0-53,0 26,80-26,-28 0,-52-26,53-54,-53 27,53 0,-53 1,0-1,27 132,-27-53,79 27,-79-26,80-27,-54 26,0-26,-26-53,53 27,-53-27,0-26,0 52,0 1,0-27,-26-27,26 27,0 27,0-27,26 53,-26 79,0-26</inkml:trace>
  <inkml:trace contextRef="#ctx0" brushRef="#br0" timeOffset="36945">17410 2566,'0'0,"0"0,26 0,27 0,-27 0,1 0,26 0,-27 0,-26 0,53 0,-53 80</inkml:trace>
  <inkml:trace contextRef="#ctx0" brushRef="#br0" timeOffset="37095">17463 2804,'52'0,"-25"0,-1 0,27 0,-26 0,-1 53</inkml:trace>
  <inkml:trace contextRef="#ctx0" brushRef="#br0" timeOffset="38151">18918 2249,'0'0,"53"0,0-53,-53 0,52 53,-52-53,0 26,-26-25,-27 52,27 0,-27 0,26 79,27 0,0 27,0 0,0 0,0 0,0 26,0-53,0 1,0-1,0-26,0-27,0 27</inkml:trace>
  <inkml:trace contextRef="#ctx0" brushRef="#br0" timeOffset="38361">18759 2672,'0'-53,"26"53,1 0,-1 0,27 0,53 0,-53 0,-27 0</inkml:trace>
  <inkml:trace contextRef="#ctx0" brushRef="#br0" timeOffset="38692">19659 2196,'-27'0,"1"26,-27 1,26 52,-26-26,27 0,-27 53,53-53,-53 0,53-1,0 1,0 27,53-54,-27 27,54-53,26 27,-53-27</inkml:trace>
  <inkml:trace contextRef="#ctx0" brushRef="#br0" timeOffset="39133">19870 2302,'27'0,"-1"0,1 0,26 0,-1 0,1 0,-26 0,-27 0,53 0,-53 79,0-53,-27 1,1 52,-54-26,28 0,25-26,27-1,-53-26,53 53,27 26,-1-79,53 27,1-27,26 0,-53 0,-27 0</inkml:trace>
  <inkml:trace contextRef="#ctx0" brushRef="#br0" timeOffset="39365">19870 2513,'27'27,"-1"-27,54 0,25 53,-25-53,-1 0,-26 0</inkml:trace>
  <inkml:trace contextRef="#ctx0" brushRef="#br0" timeOffset="39614">20558 2354,'53'0,"0"27,-53-1,26 27,-26 0,0 27,0-27,0-1,0 1,0 0,-52 0,25-26,27 26,-53-53,53 26,27-26</inkml:trace>
  <inkml:trace contextRef="#ctx0" brushRef="#br0" timeOffset="39823">20981 2672,'27'0,"26"-53,0 53,0 0,0 0,-27 0,27 0,-53 0,0 53</inkml:trace>
  <inkml:trace contextRef="#ctx0" brushRef="#br0" timeOffset="39951">21008 2910,'26'0,"1"0,26 0,-27 0,1 0</inkml:trace>
  <inkml:trace contextRef="#ctx0" brushRef="#br0" timeOffset="40809">22569 1402,'0'26,"0"27,0 0,0 0,0 27,0-28,0 1,0 0,0 0,0 0,-53-53</inkml:trace>
  <inkml:trace contextRef="#ctx0" brushRef="#br0" timeOffset="41169">22093 2328,'53'0,"26"0,27 0,0 0,26 0,53 0,0 0,-26 0,-53 0,0 0,-27 0,1 26,-54-26,-26 53</inkml:trace>
  <inkml:trace contextRef="#ctx0" brushRef="#br0" timeOffset="41605">22304 2672,'80'0,"-1"0,27 0,0 0,0 0,-27 0,-53 0,-26 53,0 0,0-27,0 1,-26 26,-53-27,26 27,0-27,0-26,53 80,0-54,0 1,79-27,1 0,25 53,1-53,-26 0,-27 0</inkml:trace>
  <inkml:trace contextRef="#ctx0" brushRef="#br0" timeOffset="41821">22463 2910,'53'0,"0"0,0 0,26 0,27 0,26 0,-26 0,-26 0,-1 0,-53 0</inkml:trace>
  <inkml:trace contextRef="#ctx0" brushRef="#br0" timeOffset="43464">2064 4286,'0'0,"53"53,-53 26,0 1,0-1,0 0,0 1,0-1,0-26,26 0,-26 0,53-53</inkml:trace>
  <inkml:trace contextRef="#ctx0" brushRef="#br0" timeOffset="43667">2725 4498,'0'26,"53"53,-53-26,0 27,-26-1,-27 0,26 27,-26-26,27-27,-27-53</inkml:trace>
  <inkml:trace contextRef="#ctx0" brushRef="#br0" timeOffset="43967">2117 4021,'53'-26,"-53"26,0 53,0 0</inkml:trace>
  <inkml:trace contextRef="#ctx0" brushRef="#br0" timeOffset="44605">3281 5133,'0'0,"0"-53,26 53</inkml:trace>
  <inkml:trace contextRef="#ctx0" brushRef="#br0" timeOffset="47078">8123 3598,'53'-53,"-53"106,0 0,0 26,0 1,0-1,0 27,0 0,0 26,0 0,0 27,0-53,0 0,0 0,0 26,0-26,0 0,0-1,0-25,26 26,-26-27,0 0,0 1,0-27,0 0,0 26,0 27,0-27,53 27,-53-27,0 1,0-1,0 0,0 27,0-26,0-1,0 0,0 1,0-1,0-26,0 26,0-26,0-26,0-1,0 27,26-53,-26 27,0-1,0 27,0-27,0 1,0 26</inkml:trace>
  <inkml:trace contextRef="#ctx0" brushRef="#br0" timeOffset="48398">4471 5847,'53'0,"-26"0,-1 0,54 0,-1 0,-26 0,26 26,1-26,-1 0,0 0,1 0,26 53,-27-53,0 0,1 0,-1 27,27-27,53 0,-53 0,-1 0,54 0,-27 0,27 0,0 0,-27 0,27 0,-27 0,-26 0,26 0,-26 0,0 0,0 0,-27 0,27 0,26 0,-26 53,27-53,-28 0,1 0,27 53,-28-53,1 0,0 0,26 53,1-53,52 0,-26 0,-27 0,53 0,53 0,-26 0,-27 0,0 0,-26 0,0 0,26 52,0-52,-26 0,-27 0,27 0,-27 0,27 0,-53 53,26-53,-26 0,0 0,-27 0,1 0,-28 0,28 0,-27 0,0 0,-27 0,54 0,-107 0</inkml:trace>
  <inkml:trace contextRef="#ctx0" brushRef="#br0" timeOffset="48693">12938 6006,'0'0,"0"53,27-53,-27 26,79 1,-79 52,0 0,0-52,-79 52,26-26,0-53</inkml:trace>
  <inkml:trace contextRef="#ctx0" brushRef="#br0" timeOffset="48990">13732 6297,'0'53,"-79"0,52 0,1-27,-27 0,53 27,-53-53,53 27</inkml:trace>
  <inkml:trace contextRef="#ctx0" brushRef="#br0" timeOffset="49200">13467 6376,'27'0,"-1"0,1 0,52 0,-52 0,-1 0,27 53,-27-53,27 27,0 52</inkml:trace>
  <inkml:trace contextRef="#ctx0" brushRef="#br0" timeOffset="50378">8123 3413,'0'-27,"-27"27,27-53,-26 53,-1 0,-26 27,27-1,-27 27</inkml:trace>
  <inkml:trace contextRef="#ctx0" brushRef="#br0" timeOffset="50588">8096 3281,'53'0,"-26"0,52 0,-26 0,-27 0,1 0,26 0,-27 0,27 0</inkml:trace>
  <inkml:trace contextRef="#ctx0" brushRef="#br0" timeOffset="51053">8705 2804,'0'0,"26"80,27-54,-26-26,-1 0,27 0,-53-26,0-27,0 0,0 26,0 1,0 26,0 26,26 54,-26-27,0 0,0-1,0 28,0-27,0 0,0-27,-52 27,25-26,-26 25,27-25,26-1,-27-26</inkml:trace>
  <inkml:trace contextRef="#ctx0" brushRef="#br0" timeOffset="56168">8229 3783,'-27'0,"-26"0,27 0,26 0,-27 0,-26 0,53-53,-26 53,-1 0,-25 0,-1 0,26 0,1 0,-27 0,26 0,1 0,-27 0,26 0,1 0,0 0,-27 0,26 0,-26 27,0-27,53 26,-26-26,-27 53,27-53,26 27,-53-27,0 26,-27 27,27 0,27-27,-27 1,53 26,-26-53,26 26,-53 27,53-26,-27-27,27 52,-26-52,26 53,-53 0,53-26,-27-27,27 26,0 27,-26-53,26 27,0 26,0-1,-53 28,53-27,0 0,0-27,0 27,0-27,0 1,0 26,0 0,0-27,0 1,0-27,0 53,0-27,53 1,-53 25,0-25,26-27,-26 26,53 27,-53-26,27-27,-27 26,26-26,-26 53,53-26,-26 25,25-25,-25-27,26 53,26-53,-52 26,-1-26,-26 27,53-27,-26 53,-1-53,-26 26,53-26,-27 0,-26 27,27-27,26 0,-53 53,26-53,-26 26,27-26,26 0,-53 26,26-26,0 0,-26 53,27-53,26 0,-27 27,27-27,0 0,-26 53,-1-53,27 0,-27 0,-26 26,27-26,26 0,-27 0,27 0,0 0,0 0,-27 0,-26 27,53-27,0 0,-26 0,-1 0,1 0,-27 0,53 0,-27 0,-26-27,27 27,25 0,1 0,-53-53,53 53,-26 0,26 0,-27-26,27 26,0-53,-27 53,1 0,-27-27,53 27,-27 0,-26-26,53 26,0 0,0-53,-27 53,27 0,-53-26,27 26,-27-27,26 27,27-53,0 53,-53-26,27 26,25-53,-25 0,26 26,-27-25,1 25,-27 1,53 26,-53-53,0 26,0 1,26-54,-26 54,0 0,53-27,-53 26,0 1,0-54,27 80,-27-53,0-26,0 26,0 27,0-27,0-27,0 54,0-1,0-25,0 25,0-26,0 0,0-26,0 79,0-53,-53 0,53 0,-27 53,27-53,-53 27,53-1,-53 27,53-53,-26 53,26-26,-27 26,27-27,-53 27,53-52,-26 52,0-27,-27 27,53-26,-27 26,1 0,26-53,-53 53,26 0,27-27,-26 27,-27 0,27-26,-1 26,-26-53,0 53,53-27,-26 27,-27 0,26-53,1 53,-27 0,27-26,-1 26,-26 0,27 0,26-26,-27 26,-26 0,27 0,-1 0,-25 0,-1 0,0 0,-27 0,27 0,-26 0,26 0,27 52,-27-52,53 27,-27-27,27 26,0 27</inkml:trace>
  <inkml:trace contextRef="#ctx0" brushRef="#br0" timeOffset="62557">8202 4683,'0'-53,"0"53,0-27,-26 27,-27-26,26 26,1 0,-27 0,26 0,1 0,-27 0,27 0,-1 0,-26 0,53 0,-26 0,26 26,-27-26,27 53,-53-26,27-1,26 27,-27-53,27 27,0-1,-52-26,52 53,0 0,0 0,-27-53,27 53,0 0,0 0,-26-27,26 27,-53 26,53-52,0-1,0 27,0-26,0-1,0-26,0 53,53-27,-27 1,27-27,-53 53,26-53,-26 26,27-26,-27 27,26-27,-26 53,53-53,-53 26,27-26,-27 27,26-27,-26 53,53-53,-53 26,27-26,26 26,-27-26,-26 53,26-53,27 27,-26-27,-1 0,27 0,-26 53,-1-53,27 0,-27 0,27 0,-26 0,26 0,-27-27,1 27,26-26,-27 26,27 0,-27 0,-26-53,27 53,-27-27,26 27,27-26,-26 26,-27-53,53 53,-53-26,26 26,-26-27,27 27,-27-53,52 53,-52-26,0-1,27 27,-27-53,0 27,26 26,-26-27,0 1,53-53,-53 52,0 1,27 26,-27-53,0 26,0 1,0-27,0 27,0-1,0-26,0 27,0-1,0 1,0-27,0 26,0 27,0-26,-53-27,26 27,27-27,-53 53,53-27,-26 27,26-26,-26 26,26-53,-27 53,-26-27,27 27,26-26,-53 26,26 0,27-53,-26 53,-27 0,27 0,-1 0,1 0,-54 0,27 0,53-26,-26 26,-1 0,-26 0,1 26,-1 0,-27 27,54-53</inkml:trace>
  <inkml:trace contextRef="#ctx0" brushRef="#br0" timeOffset="64079">7832 6297,'-27'0,"27"0,0 79,0-26,0 0,0 0,0 0,0-53,0 53,27-53,26 0,-27 0,1-27,-27-26,0 27,0-27,0 0,0 27,0-1,0-26,-27 53,-26-26,27 26</inkml:trace>
  <inkml:trace contextRef="#ctx0" brushRef="#br1" timeOffset="73775">8043 5238,'-26'0,"-1"0,1 0,52 0,1 0,-27 0,26 0,54 0,-54 0,27 0,0 0,0 0,-27 0,1 0,-1 0</inkml:trace>
  <inkml:trace contextRef="#ctx0" brushRef="#br1" timeOffset="74405">8599 5212,'0'0,"-26"53,26 0,-27-53,27 79,0-26,0-26,27 25,-1-52,0 0,1 0,-27-52</inkml:trace>
  <inkml:trace contextRef="#ctx0" brushRef="#br1" timeOffset="74623">8705 5159</inkml:trace>
  <inkml:trace contextRef="#ctx0" brushRef="#br1" timeOffset="77128">8916 5080,'0'26,"0"1,-52 26,52-1,-53-25,53 26,-27-27,27 1,-53-27,53 79,-26-52,26-1,-27-26,-26 53,80-53,26 0</inkml:trace>
  <inkml:trace contextRef="#ctx0" brushRef="#br1" timeOffset="77712">8837 5371,'0'-27,"27"27,25 0,1 0,-53 27,0 26,0-53,-53 26,1 27,52-27,0-26,26 0,27 0,0 0,-27 0</inkml:trace>
  <inkml:trace contextRef="#ctx0" brushRef="#br1" timeOffset="78889">8625 4101,'0'26,"-52"27,52-26,-27 25,27 28,0-54,0 1,0 26,0 0,27-53,25 0,-25 0,26 0,-53-27</inkml:trace>
  <inkml:trace contextRef="#ctx0" brushRef="#br1" timeOffset="79098">8758 3995,'0'-27,"-27"27,27 0</inkml:trace>
  <inkml:trace contextRef="#ctx0" brushRef="#br1" timeOffset="80179">7144 3148,'0'-26,"26"26,27 0,0 0,-26 0,-27 53,0 0,0-27,-27 1,27 25,-53-52,53 27,0-1,0 27,80-53,-1 0,-53 0,1-26</inkml:trace>
  <inkml:trace contextRef="#ctx0" brushRef="#br1" timeOffset="80555">7594 3254,'0'0,"0"27,0 52,0-26,0 0,26-27,0-26,27 0,-53 0</inkml:trace>
  <inkml:trace contextRef="#ctx0" brushRef="#br1" timeOffset="80772">7752 3042</inkml:trace>
  <inkml:trace contextRef="#ctx0" brushRef="#br1" timeOffset="82654">7805 3016,'0'-27,"0"27,-26 0,26 53,0-26</inkml:trace>
  <inkml:trace contextRef="#ctx0" brushRef="#br1" timeOffset="85242">3519 7593,'0'-26,"0"26,79 0,-52 0,-1 0,1 0,26 0,-27 53,-26 0,0 26,0-53,0 27,0-26,-53 26,53-27,-53 1,53 52,0-53,27 27,26-53,0 0,-1 0,1 0,27 0,-54 0,1 0</inkml:trace>
  <inkml:trace contextRef="#ctx0" brushRef="#br1" timeOffset="85595">3572 7937,'0'-26,"0"26,79 0,1 0,-1 0,0 0,-26 0,0 0,0 0,-26 0</inkml:trace>
  <inkml:trace contextRef="#ctx0" brushRef="#br1" timeOffset="85908">4260 7990,'26'0,"54"0,-54 0,27 0,-27 0,1 0,-1 0,27 0</inkml:trace>
  <inkml:trace contextRef="#ctx0" brushRef="#br1" timeOffset="86568">5080 7593,'0'27,"0"26,-53-27,53 1,0 25,-26-25,26-1,0 27,0-26,53-27,26 0,-26 0,-53-27,26 27</inkml:trace>
  <inkml:trace contextRef="#ctx0" brushRef="#br1" timeOffset="86764">5080 7382,'0'-27,"0"1,0 52,0 1,0 25,0 1</inkml:trace>
  <inkml:trace contextRef="#ctx0" brushRef="#br1" timeOffset="87206">4868 8069,'53'0,"-26"0,52 0,-52 0,52 0,-26 0,0-52,0 52,0 0,0 0,-27 0,-26 0</inkml:trace>
  <inkml:trace contextRef="#ctx0" brushRef="#br1" timeOffset="87544">4974 8281,'0'0,"53"0,-26 0,25 27,-52 52,0-53,0 1,-52 26,25-27,80-26,0 0,0 0,0 0,26 0,1 0</inkml:trace>
  <inkml:trace contextRef="#ctx0" brushRef="#br1" timeOffset="88313">3149 7434,'0'-26,"0"79,52 26,-52 54,0-28,0 1,0-26,0-1,0-26,0 0,0 26,0-52,27-1,-27 27,0-26,53 25</inkml:trace>
  <inkml:trace contextRef="#ctx0" brushRef="#br1" timeOffset="89314">5927 7646,'-53'0,"53"0,0 80,0-1,0 0,0 1,0-27,0-1,0 28,0-54,0 1,26-27,-26 53,0-27,0 1,-26-27,26 53</inkml:trace>
  <inkml:trace contextRef="#ctx0" brushRef="#br1" timeOffset="89786">6641 7805,'-26'0,"-1"0,-26 0,27 26,-1-26,-26 53,27-53,26 53,-53-53,53 53,-53-26,53-1,27 53,25-26,-25-53,26 27,-27-27,27 53,27-53,-27 0,-1 0,1 0,0 0,0 0,-26 0</inkml:trace>
  <inkml:trace contextRef="#ctx0" brushRef="#br1" timeOffset="90433">7382 7117,'0'26,"0"1,0 26,0 0,0 0,0 0,0-1,26 1,-26 27,0-1,0-52</inkml:trace>
  <inkml:trace contextRef="#ctx0" brushRef="#br1" timeOffset="90678">7170 7884,'53'0,"0"0,26-53,-26 53,0 0,27-26,-1 26,0 0,-52 0,-1 0,1 0,-27 0</inkml:trace>
  <inkml:trace contextRef="#ctx0" brushRef="#br1" timeOffset="91097">7382 7990,'26'0,"1"0,26 0,-27 53,1-53,-27 26,53 27,-53 0,0-26,-27-27,27 53,-79-53,79 53,0-27,53-26,-27 0,1 0,25 0,-25 0,-1 0,27 0</inkml:trace>
  <inkml:trace contextRef="#ctx0" brushRef="#br1" timeOffset="91415">8520 7911,'26'0,"-26"0,0 26,0-26,0 80,-53-28,53 1</inkml:trace>
  <inkml:trace contextRef="#ctx0" brushRef="#br1" timeOffset="94645">3889 9234,'27'0,"-1"0,54 0,-54 0,1 0,26 0,-27 79,-26-53,0 27,0 0,-53 27,0-27,0 26,27-53,-27 27,26-26,27-1,0-26,27 0,26 0,0 0,-27 0,27 0</inkml:trace>
  <inkml:trace contextRef="#ctx0" brushRef="#br1" timeOffset="94953">3784 9551,'52'0,"-25"0,26 0,-27 0,27 0,-26 0,-1 0,27 0,-26 0,-1 0,27 0</inkml:trace>
  <inkml:trace contextRef="#ctx0" brushRef="#br1" timeOffset="95259">4498 9551,'26'0,"27"0,0 0,0 0,-26 0,26 0,-1 0</inkml:trace>
  <inkml:trace contextRef="#ctx0" brushRef="#br1" timeOffset="95576">5054 9419,'0'26,"0"27,0-26,0-1,-27 27,27-26,0 25,27 1,25-26,-25-27,26 0,-27 0,1 0,52 0,-79-27</inkml:trace>
  <inkml:trace contextRef="#ctx0" brushRef="#br1" timeOffset="95747">5212 9313,'0'-26,"-26"26,26-27,0 54</inkml:trace>
  <inkml:trace contextRef="#ctx0" brushRef="#br1" timeOffset="96580">3334 9154,'0'-26,"0"52,53 27,-53 27,0-1,0 0,0 1,0-1,0 0,0 27,0-53,0 0,0 0,0 0,-27 0</inkml:trace>
  <inkml:trace contextRef="#ctx0" brushRef="#br1" timeOffset="97376">5821 9075,'0'0,"0"53,0-27,0 27,0 0,0 0,0 26,0-26,0 0,0-26,0 26,0-27,53 27,-53 0,26-53,27 0</inkml:trace>
  <inkml:trace contextRef="#ctx0" brushRef="#br1" timeOffset="97826">6615 9022,'53'0,"-80"53,-26 0,0 0,0 26,-26-26,52 0,1-53,26 53,-53-53,53 26,27 27,52-53,-53 27,27-27,53 0,-26 0,-1 0,0 0,-26 0,0 0,-26 0,25 0,-25 0,-27-27</inkml:trace>
  <inkml:trace contextRef="#ctx0" brushRef="#br1" timeOffset="98305">7461 8969,'0'0,"0"27,0 25,0-25,0 26,0 0,53 26,-53-26,0 0,0 0,27 0,-27 26,0-26</inkml:trace>
  <inkml:trace contextRef="#ctx0" brushRef="#br1" timeOffset="101035">24527 3095,'0'27,"0"26,0 26,0-52,0-1,0 0,0 54,0-1,0 1,0-1,0 0,53 1,-53 26,0 26,0-26,0 26,0 27,53 26,-53 0,0-79,0 53,53-1,-53-25,0-1,0 0,53 1,-53-28,0 1,0 0,52 53,-52 0,0-27,0 0,0-26,53 53,-53-27,0 0,0-26,0-26,0-1,0-26,0-27,0 27,-26-53,26 27,0-27</inkml:trace>
  <inkml:trace contextRef="#ctx0" brushRef="#br1" timeOffset="102393">21167 5794,'26'0,"27"27,0-27,-27 0,1 0,26 26,0-26,26 0,27 0,0 0,26 0,0 0,27 0,-27 0,27 0,-27 0,27 0,26 0,27 53,-27-53,27 0,26 0,-26 0,-27 0,27 0,-27 0,0 0,0 0,27 79,-27-79,0 0,1 0,-1 0,0 0,-26 0,26 0,-26 0,-1 53,28-53,-1 0,-53 0,27 0,26 0,27 0,-27 0,27 0,-1 0,-26 53,27-53,26 0,-53 0,-26 0,26 0,1 0,-1-26,0 26,-26 0,-27 0,27 0,0 0,-27 0,0-53,-52 53,-28 0,1 0,0 0,27 0,-27 0,0 0,-27 0,27 0,-27 0</inkml:trace>
  <inkml:trace contextRef="#ctx0" brushRef="#br1" timeOffset="102640">31538 5794,'0'27,"27"25,-27-25,0 26,53-27,-53 1,0 26,-27 0,-26-27,27-26,26 79</inkml:trace>
  <inkml:trace contextRef="#ctx0" brushRef="#br1" timeOffset="103143">31856 6112,'26'0,"-26"52,0 1,0 0,-26 27,26-27,0-27,0 1,0 25,26-25,27-27,-26 0,26 0,0-79,-53 52,0 1,0-27,52 0,-52 26,-26 27,26 53,0-26,0-1,0 27,0-26,0-1,0-26,0 79,53-79</inkml:trace>
  <inkml:trace contextRef="#ctx0" brushRef="#br1" timeOffset="104425">24474 3095,'-26'0,"-1"0,27 0,-53 80,27-1,26-52,-80 52,80-26,-53-27,53 27</inkml:trace>
  <inkml:trace contextRef="#ctx0" brushRef="#br1" timeOffset="104658">24342 3201,'0'-26,"26"26,27 0,0 0,-27 0,27 0,0 0,-26 0,-1 0,1 0,26 0,-27 0</inkml:trace>
  <inkml:trace contextRef="#ctx0" brushRef="#br1" timeOffset="105174">24871 2698,'0'27,"53"26,-53 0,0 26,53-26,-53-27,26 27,-26-26,27-27,26 0,-27 0,-26-27,0-26,26-26,-26 26,0 27,0-1,0-26,0 80,0-1</inkml:trace>
  <inkml:trace contextRef="#ctx0" brushRef="#br1" timeOffset="106968">2037 12303,'0'0,"0"26,0 27,0-26,0-1,0 27,0-27,0 1,0 26,80-27</inkml:trace>
  <inkml:trace contextRef="#ctx0" brushRef="#br1" timeOffset="107177">2355 12329,'0'-26,"0"79,0 0,0 0,0 26,0 0,0-26,0-26,0-1</inkml:trace>
  <inkml:trace contextRef="#ctx0" brushRef="#br1" timeOffset="107500">1984 12065,'53'26,"-26"1,52 26</inkml:trace>
  <inkml:trace contextRef="#ctx0" brushRef="#br1" timeOffset="107724">2275 12118,'27'0,"-1"0</inkml:trace>
  <inkml:trace contextRef="#ctx0" brushRef="#br1" timeOffset="107990">2566 12012,'27'53,"-27"-27,0 54,53-1,-53 53,0-26,0 0,0-27,0 1,0-27,-27 26,27-26,-53-27,1 27,25-26,1-27</inkml:trace>
  <inkml:trace contextRef="#ctx0" brushRef="#br1" timeOffset="108250">2990 12938,'53'0,"-27"0,1 0</inkml:trace>
  <inkml:trace contextRef="#ctx0" brushRef="#br1" timeOffset="112465">9313 10821,'0'27,"0"-1,0 1,0 52,0 0,0 1,27-1,-27 0,0 27,0 0,0-27,0 1,0 26,0-27,0 0,0 1,0-1,0 1,0-1,0 0,0 1,0-1,0 0,0-26,0 27,0-1,53 27,-53-53,0 0,26 26,-26-26,0 0,0 26,0 1,0-1,0 0,0 1,0-1,0 1,0-1,0 0,0-26,0 27,0-27,0 26,0 0,0 1,0-1,0 0,0 27,53-26,-53-27,0 26,0-26,0 0,0 0,0-27,0 1,0 52,0-53,0 1,0-1,0 27,0-26,0-1,0-52</inkml:trace>
  <inkml:trace contextRef="#ctx0" brushRef="#br1" timeOffset="114294">5741 13335,'0'0,"27"0,26 0,26 0,-26 0,-26 0,26 0,-1 0,28 0,26 0,-27 0,0 0,1 0,26 0,-1 0,1 0,0 0,26 0,27-53,-27 53,27 0,0-53,-27 53,27 0,-27 0,27-53,0 53,26 0,-53 0,27 0,0-53,-27 53,27 0,-53 0,-1 0,1 0,27 0,-28 0,-25 0,-1 0,27 0,26 26,-26-26,0 0,0 0,26 53,-26-53,0 0,26 0,-26 0,0 0,0 0,26 27,-26-27,0 0,26 0,0 0,0 53,-26-53,0 0,26 0,-26 0,0 53,26-53,-26 0,-26 0,-1 0,0 0,-26 53,27-53,-28 0,1 0,0 0,0 0,27 26,-27-26,-1 0,1 0,0 0,27 0,-1 0,0 0,1 0,-27 0,0 0,0 0,-1 0,-25 0,-1 53,54-53,-54 0,1 0,-27 26,53-26,-1 0,-25 0,-1 0,27 0,-26 0,-1 0,1 0,-27 0,-27 0</inkml:trace>
  <inkml:trace contextRef="#ctx0" brushRef="#br1" timeOffset="114556">14711 13388,'53'0,"-27"0,-26-53,27 53,26 0,-27 26,-26 27,0-26,0 25,-79-25,79-1,-53 27</inkml:trace>
  <inkml:trace contextRef="#ctx0" brushRef="#br1" timeOffset="114856">15743 13388,'0'26,"0"27,0-27,0 27,-80-26,54 26,-27 0,-26-27</inkml:trace>
  <inkml:trace contextRef="#ctx0" brushRef="#br1" timeOffset="115090">15478 13467,'27'0,"52"0,-53 0,1 53,26-53,-27 26,1-26,26 53,-27-53,1 0,25 27</inkml:trace>
  <inkml:trace contextRef="#ctx0" brushRef="#br1" timeOffset="116146">9287 10662,'-53'53,"27"-26,-27-27,26 106,-26-106,53 53,-26-53</inkml:trace>
  <inkml:trace contextRef="#ctx0" brushRef="#br1" timeOffset="116342">9234 10689,'26'0,"-26"0,27 0,26 0,0 53,0-53,0 0,26 0,-26 0,0-27,-27 27,27-26</inkml:trace>
  <inkml:trace contextRef="#ctx0" brushRef="#br1" timeOffset="116980">9604 9657,'27'0,"26"0,-27 53,-26-27,53 1,-53 26,27-53,-27 53,26-53,1 0,52 0,-79-27,53 27,-53-79,26 26,-26 26,0-25,0-28,0 54,0 52,53 54,-53-1,0 0,27 1,-27-1,0 0,0 1,0-27,0 0,-53-27,0 27,26-53,1 0,26-26</inkml:trace>
  <inkml:trace contextRef="#ctx0" brushRef="#br1" timeOffset="120071">9446 13097,'0'-27,"0"1,0-27,0 0,0 0,0 26,53 27,-53-52,26-1,-26 26,26 27,-26-53,53 53,-53-53,27 0,-27 27,53-27,-53 27,53-1,-53-26,26 53,-26-53,53 27,-26-54,-27 54,79-27,-79 0,79 0,-26 0,-26-26,26 26,-27 0,27 0,-27 27,27-54,-26 54,-1 26,27-53,-26 53,-27-53,79 53,-26-53,-27 53,1-26,26 26,0-80,0 80,26-53,-26 53,0-53,0 53,26 0,-26-26,0 26,0 0,0 0,0 0,-27 0,1 0,25 0,-25 0,-1 0,27 0,-26 0,-1 0,1 0,26 0,-27 0,27 0,-27 53,1-53,26 26,-27-26,27 53,-26-53,-1 27,27-27,-27 53,1-53,26 79,-27-79,27 53,-26-53,26 53,-27-53,27 79,-27-79,1 27,52 26,-26-27,0 27,0-27,-27 27,27-26,27 26,-27-27,-27 27,27 0,0 0,-27 26,27-26,-26 0,26 0,-53 26,26-79,-26 53,0-26,27-27,-27 53,79 26,-79 1,26-80,-26 52,0-25,0 26,27-53,-27 79,0-52,0 26,53-53,-53 52,26 28,-26-54,0 1,53 26,-53-27,0 1,0 26,27-27,-27 0,0 27,53-26,-53-1,79 27,-53-26,27 26,-26-1,26 28,-27-27,27 0,-26 0,25 0,-52-27,27 27,-27 0,0-27,0 1,0 26,-53-27,53 27,-26-53,26-26,-27 26,27-53</inkml:trace>
  <inkml:trace contextRef="#ctx0" brushRef="#br1" timeOffset="123473">9446 13017,'26'0,"-26"0,53 0,-53 53,0-26,0-1,26 27,-26 0,0 0,0 0,0-27,53 54,-53-28,0 1,0 0,27-26,-27 26,0-27,0 1,53 25,-53-25,0-1,26 80,-26-53,53-26,-53-1,0 27,27-27,-27 27,0-26,53-1,-53 27,26-26,-26-1,26 27,-26-27,80 27,-80-26,26-27,-26 79,53-26,-53-26,53-1,-53 27,53-53,-53 53,26-53,-26 53,53-53,-53 53,27-53,-27 53,53-53,-53 79,53-79,-53 53,79-53,-52 26,-1-26,27 53,26-53,-79 27,53-27,-26 0,26 26,-27-26,0 0,27 53,-26-53,-1 0,27 27,-26-27,26 0,-27 0,1 53,25-53,-25 0,-1 0,27 26,-26-26,26 0,0 0,-27 0,0 0,1 0,26 0,-27 0,27 0,0 0,-26 0,26 0,26 0,-26 0,0 0,-27 0,1 0,26-53,-27 53,0 0,27-26,-26 26,26 0,-27-53,27 53,-53-27,27 27,-27-26,53 26,-53-53,52 53,-52-27,53 27,-53-26,53 26,27-53,-27 27,-27 26,-26-53,53 53,-53-27,26 27,-26-26,27-27,-27 26,53 1,-53-53,53 79,-53-53,53 53,-53-27,26 27,-26-26,53 26,-53-53,0 26,53 27,-53-53,26 53,-26-53,53 53,-53-52,27 52,-27-27,26 27,-26-26,53 26,-53-53,53 53,-53-27,26 27,-26-26,27 26,-27-53,0 26,53 27,-53-26,0 0,26 26,-26-53,0 26,27 27,-27-26,0-27,53 53,-53-27,0 1,0-27,26 53,-26-27,0 1,27 26,-27-53,0 27,0-27,53 53,-53-27,0-26,0 27,0-1,0-25,0 25,0 27,-27 0,1 0,26 0</inkml:trace>
  <inkml:trace contextRef="#ctx0" brushRef="#br1" timeOffset="123616">13573 13361,'0'0</inkml:trace>
  <inkml:trace contextRef="#ctx0" brushRef="#br1" timeOffset="123795">13573 13441,'-53'0,"0"26</inkml:trace>
  <inkml:trace contextRef="#ctx0" brushRef="#br1" timeOffset="127583">9525 12964,'0'-26,"0"-27,26 53,27-27,0 27,0-52,0 52,-53-27,53 27,0-53,26 53,-52-79,-1 79,27-27,-26 27,26-26,-27 26,0 0,27-53,-26 53,-1 0,-26-27,80 27,-54 0,-26-52,53 52,0-27,0 27,-27 0,1-53,52 53,-26 0,0-26,0 26,0 0,26-53,-26 53,-26 0,26 0,-53-27,79 27,-53 0,1 0,26 0,-27 0,1 0,-1 0,27-26,-27 26,27 0,0 0,-26 0,26 0,26 0,-52 0,-1 0,27 0,26 0,-26 0,0 0,0 53,0-53,-27 0,1 0,26 26,-53 1,26-27,-26 53,27-53,-27 53,53-53,-53 26,26 53,-26-26,53-53,-53 53,53 0,-53 0,26-53,-26 79,0-26,53 0,-53 0,0 0,27-53,-27 79,0-26,0 0,26-53,-26 53,0 0,0 27,0-28,0-25,0-1,0 27,0-26,0 26,0 0,0-27,0 0,0 27,0 0,0-53,0 27,-53 26,53 0,-26-53,26 26,-27-26,27 27,-53-27,53 26,-52-26,-1 0,26 53,-26-53,27 0,-1 26,-26-26,27 0,-27 53,27-53,-27 0,0 27,-27-27,54 0,-1 0,1 0,-27 0,27 0,-27 53,26-53,1 0,-1 0,-26 0,27 0,-27 0,0 0,0 0,0 0,0 0,27 0,-27 0,27 0,-1 0,-26 0,27 0,-1 0,-26 0,27 0,26 0,-53 0,26 0,27-53,-52 53,-1-27,-27-26,27 53,27 0,-1-26,-52-27,26 27,27-27,-27 26,53-26,-27 53,27-26,-53-1,27-26,-1 53,27-26,-52 26,52-53,-27 53,-26-26,27 26,26-27,-27 27,27-53,-26 53,-27-26,53-1,-53 27,53-53,-26 53,-27-26,53-1,-27 27,27-52,-26 52,26-27,-53 27,53-26,-27-27,27 26,0 1,-53 26,53-53,0 26,0 1,-26 26,26-53,0 27,0-1,0-26,0 80</inkml:trace>
  <inkml:trace contextRef="#ctx0" brushRef="#br0" timeOffset="136515">9049 13388,'0'0,"0"0,-53 0,53 53,-27-1,27 1,0 0,0-26,0 26,0-27,27-26,-1 0,1 0,26 0,-27 0,-26 0,0-53,0 0,0 27,0-27,0 53,0-53,-53 53,53-26,-26 26</inkml:trace>
  <inkml:trace contextRef="#ctx0" brushRef="#br0" timeOffset="137526">11245 12991,'0'0,"-27"0,27 79,0-52,0-1,0 27,0-27,0 1,0 26,0-27,0 1,0-1,0 27,-26-26</inkml:trace>
  <inkml:trace contextRef="#ctx0" brushRef="#br0" timeOffset="138697">11033 13520,'0'26,"0"27,0 27,0-54,0 27,0 0,0-53,0 26,0-26,0-53,0 27,0 0,0-27,0 26,-53-26,53 0,0 80,0-1,27-26</inkml:trace>
  <inkml:trace contextRef="#ctx0" brushRef="#br0" timeOffset="139072">11483 13626,'0'0,"0"26,0 54,0-54,-53 27,53 26,0-26,-26 0,26 0,0 0,0-27</inkml:trace>
  <inkml:trace contextRef="#ctx0" brushRef="#br0" timeOffset="139455">11589 13811,'26'0,"27"0,-53 0,0 53,0 0,0-27,27-26,-1 0,27 0,0 0,0 0,0 0,0-53,-53 27</inkml:trace>
  <inkml:trace contextRef="#ctx0" brushRef="#br0" timeOffset="140881">12779 12911,'0'-26,"-53"26,53-27,0 54,0-1,0 1,27 26,-27-27,0 1,0 26,0-27,0 0,0 54,0-54,0-26</inkml:trace>
  <inkml:trace contextRef="#ctx0" brushRef="#br0" timeOffset="141817">13811 12488,'0'-26,"0"26,53 0,0 0,-26 0,-1 0,27 0,-53 0,0 79,0-53,-27 27,1 0,-27 0,0-26,0 26,27-27,26 27,0-53,53 26,0-26,0 0,-1 0,1 0,0 0,-26 0</inkml:trace>
  <inkml:trace contextRef="#ctx0" brushRef="#br0" timeOffset="143505">11642 13520,'0'0,"0"0,-27 0,27 26,-79-26,79 53,-53-53,53 80,-27-80,27 53,-26-53,26 52,-79 1,79-26,-80-1,54 27,-27-53,53 53,-53-53,53 27,-26-27,52 0,27 0,0-27,-27 1,27-27,0 0,0 0,-53 0,53 27,-27-27,-26 106</inkml:trace>
  <inkml:trace contextRef="#ctx0" brushRef="#br0" timeOffset="144563">11007 13441,'0'52,"0"-52,0 53,0-26,0-1,0 27,0-26,0-1,0 27,0-27,0-26,53-79,-53 53,0-1,0-52,0 52,26 1,-26-27,0 0,0 80,0 25,0-25,0 26,0 0</inkml:trace>
  <inkml:trace contextRef="#ctx0" brushRef="#br0" timeOffset="146740">3175 14605,'0'0,"53"-27,-27 27,1-53,52 53,-26 0,0 0,0 0,-27 0,-26 27,53-1,-53 27,0 27,0-28,-53 28,27-27,-27 26,27-26,26-27,-53 27,53 0,26-53,27 0,0 0,26 0,1 0,-27 0,0 0</inkml:trace>
  <inkml:trace contextRef="#ctx0" brushRef="#br0" timeOffset="147060">3281 14949,'26'0,"27"0,-26 0,-1 0,54 0,-28 0,28 0,-1-27,-26 27,0 0,0 0</inkml:trace>
  <inkml:trace contextRef="#ctx0" brushRef="#br0" timeOffset="147571">4180 15028,'53'0,"0"0,-26 0,-1 0,27 0,-26 0,25 0,-25 0</inkml:trace>
  <inkml:trace contextRef="#ctx0" brushRef="#br0" timeOffset="148146">4868 14181,'0'-26,"0"-1,0 27,0 53,0 0,0 27,0-1,0 0,0-26,0 0,0 0</inkml:trace>
  <inkml:trace contextRef="#ctx0" brushRef="#br0" timeOffset="148424">4630 14869,'27'0,"26"0,0 0,-1 0,28 0,-1-53,1 53,-1-26,-53 26,1 0,26 0</inkml:trace>
  <inkml:trace contextRef="#ctx0" brushRef="#br0" timeOffset="148792">4842 15054,'0'-26,"26"26,1 0,-1 0,27 0,-26 26,26 27,-53 0,0 27,-27-80,27 26,-26-26,79 27,26-27,-26 0,0 0,0 0,0 0,0 0</inkml:trace>
  <inkml:trace contextRef="#ctx0" brushRef="#br0" timeOffset="149144">5556 14419,'0'53,"0"0,0 27,0-1,0 0,27 27,-27-26,0-1,53 27,-53-53,0 0,0-27,0 27,53 0</inkml:trace>
  <inkml:trace contextRef="#ctx0" brushRef="#br0" timeOffset="149766">6376 14472,'0'27,"-26"26,-27 0,0 0,0-27,-26 27,52-53,27 53,-52-53,52 26,0 27,0-53,0 27,52-27,-52 26,80-26,-27 0,0 53,-27-53,27 0,0 27,-27-27,1 0</inkml:trace>
  <inkml:trace contextRef="#ctx0" brushRef="#br0" timeOffset="150299">6853 13890,'0'0,"0"27,-53-1,53 1,0 26,0-27,0 1,0 25,0 1,26-26,-26 26,53-27,-53 1,53-27</inkml:trace>
  <inkml:trace contextRef="#ctx0" brushRef="#br0" timeOffset="150540">6535 14499,'53'0,"0"0,26 0,-26-53,0 53,27 0,-27-27,-1 27,1 0,0 0,0-26</inkml:trace>
  <inkml:trace contextRef="#ctx0" brushRef="#br0" timeOffset="150838">6826 14763,'53'0,"53"0,-53 0,0 0,-53 53,0 27,0-54,-27 27,-52 0,53-27,-27 27,79-53,27 0,26 0,1 0,-1 0,1-26,-28 26</inkml:trace>
  <inkml:trace contextRef="#ctx0" brushRef="#br0" timeOffset="151702">2593 14340,'0'53,"0"26,0 1,0 26,0-1,79 28,-26-54,0 27,-26-27,26 1,-53-1,52-26,-52 0,0 0,0 0,-26 0</inkml:trace>
  <inkml:trace contextRef="#ctx0" brushRef="#br0" timeOffset="153164">3704 16272,'0'-27,"27"27,52 0,-53 0,1 0,26 0,-53 0,26 53,-26 0,0 0,0 26,0 1,-53 25,53-52,-79 0,79 0,-26-26,26 26,0-1,52-52,1 0,0 0,0 0,-26 0,26 0</inkml:trace>
  <inkml:trace contextRef="#ctx0" brushRef="#br0" timeOffset="153437">3625 16695,'0'0,"53"0,-27 0,27 0,26 0,-26 0,0 0,0 0,-26 0</inkml:trace>
  <inkml:trace contextRef="#ctx0" brushRef="#br0" timeOffset="153682">4286 16774,'27'0,"26"0,0 0,-27 0,0 0,27 0,-26 0,-1 0,-26 0</inkml:trace>
  <inkml:trace contextRef="#ctx0" brushRef="#br0" timeOffset="154813">4842 16272,'0'52,"0"-25,0 26,0 0,0 0,0 26,0-26,26 0,-26 0,0 0,53 0</inkml:trace>
  <inkml:trace contextRef="#ctx0" brushRef="#br0" timeOffset="155481">2937 16192,'26'0,"-26"-26,0 52,0 27,0 26,53 1,-53 26,53 26,-53-26,27 26,-27-53,0 1,53-27,-53 26,0-26,0-26</inkml:trace>
  <inkml:trace contextRef="#ctx0" brushRef="#br0" timeOffset="156126">5477 16007,'0'26,"0"1,0-1,53 54,-53-1,0 0,53 1,-53-1,0 1,0-1,26 27,-26-27,0-26,0 0,0 0,0 0,53 0,0-53</inkml:trace>
  <inkml:trace contextRef="#ctx0" brushRef="#br0" timeOffset="156583">6376 16166,'-26'0,"-27"79,0-52,27 25,-27 1,26 0,-26 0,53-26,-26-1,26 27,0-26,26-27,54 52,-27-52,-27 0,27 53,-26-53,25 53,1-53,27 0,26 27,-53-27,-1 0,-25 0,26 0</inkml:trace>
  <inkml:trace contextRef="#ctx0" brushRef="#br0" timeOffset="156905">7303 16060,'0'26,"0"1,0 26,0 26,26 27,-26 0,53-27,-53-26,53 26,-53-26,79-26,-79 26,53-27</inkml:trace>
  <inkml:trace contextRef="#ctx0" brushRef="#br0" timeOffset="159302">25241 9604,'0'53,"27"-53,-27 79,0-26,0 27,53-1,-53 0,0 1,0-1,26 27,-26-27,0 1,0-1,53 0,-53 1,0-1,0 1,0 25,26 1,-26 0,0 0,53 53,-53-53,0-1,53 28,-53-28,0 28,0-27,53-1,-53 28,0-27,0-1,0 1,0 27,0-28,0 28,0 25,0-52,0 0,0 26,53-26,-53 0,0 26,0-26,0-26,0-1,0 0,0 1,0-27,0 26,53 0,-53 1,0-1,0-26,27 0,-27 0,0 26,0-26,0 0,52 0,-52 0,0 26,0-26,0 0,0 0,27 26,-27-26,0 0,0 0,53 0,-53-27,0 1,0-1,0 54,26-54,-26-52,0-54,0 54,0-27</inkml:trace>
  <inkml:trace contextRef="#ctx0" brushRef="#br0" timeOffset="160832">19447 13361,'53'0,"0"0,-27 0,27 0,0 0,26 0,27 0,0 0,0 0,0 0,0 0,-1 0,28 0,-27 0,-1 0,1 0,26 0,27 53,0-53,26 0,0 0,1 0,-1 0,0 0,0 0,27 0,0 0,-1 0,27 0,-26 0,0 0,-1 0,1 0,-27 0,80-26,-1 26,-52 0,0 0,-1 0,28 0,-28 0,1 0,-27 0,0 0,53 0,1 0,-28 0,27 0,0 0,-26 0,0 0,-27 0,0 0,0 0,27 0,0 0,26-80,-26 80,-1 0,1-53,26 53,-53 0,-26 0,26 0,53 0,-53-53,1 53,-1 0,-26 0,-1-53,1 53,-53 0,0 0,-27 0,1 0,-1 0,-26-26,0 26,0 0,0 0,26 0,-26 0,0 0,0 0,26 0,-26 0,26 0,-52 0,-1 0,27 0,-26 0,-27-53,0 53,-53-26</inkml:trace>
  <inkml:trace contextRef="#ctx0" brushRef="#br0" timeOffset="161093">33179 12858,'0'-26,"0"26,53 26,-53 1,26-27,-26 79,0-52,0 52,0-26,0-27,-79 27,52 27</inkml:trace>
  <inkml:trace contextRef="#ctx0" brushRef="#br0" timeOffset="161777">33046 13837,'0'27,"27"26,-27-27,0 27,0 27,0-28,0 1,0-26,0 26,0-27,53-26,26 0,-79 0,27 0,-27-106,26 53,-26 1,0-1,53 0,-53 0,0 79,0 27,0-26,0-1,0 27,0-27,0 1,0 26,0-27</inkml:trace>
  <inkml:trace contextRef="#ctx0" brushRef="#br0" timeOffset="162953">25347 9683,'-53'0,"27"0,-1 0,-26 80,27-54,26 27,-79-26,79-1,-27 27,27-27</inkml:trace>
  <inkml:trace contextRef="#ctx0" brushRef="#br0" timeOffset="163166">25294 9789,'53'0,"-26"0,25 0,1 0,27 0,-1 0,-26-53,0 53,0 0</inkml:trace>
  <inkml:trace contextRef="#ctx0" brushRef="#br0" timeOffset="163703">25770 8599,'27'26,"-27"53,79 54,-79-27,106 52,-53-25,-27-54,27 0,0 1,-26-54,-1-26,-26-53,53 0,-53-26,0 0,53-54,-53 54,0 0,0 26,0 0,0 53,0 53,27-27</inkml:trace>
  <inkml:trace contextRef="#ctx0" brushRef="#br2" timeOffset="172750">9340 4048,'0'0,"-27"0,-26 26,27 1,-27 52,0-26,27 0,26 0</inkml:trace>
  <inkml:trace contextRef="#ctx0" brushRef="#br2" timeOffset="173064">9366 4286,'0'53,"-53"-27,27 27,-27-26,27-1,26 54</inkml:trace>
  <inkml:trace contextRef="#ctx0" brushRef="#br2" timeOffset="173326">9551 4551,'-52'52,"-28"-52,80 27,-53-27,53 26,-26-26,26 53,0-26</inkml:trace>
  <inkml:trace contextRef="#ctx0" brushRef="#br2" timeOffset="173613">9499 4842,'0'0,"0"26,-27-26,27 53,-79 0,26 0,26-27,-26 27</inkml:trace>
  <inkml:trace contextRef="#ctx0" brushRef="#br2" timeOffset="173912">9525 5159,'0'53,"-26"-27,-1 27,-26-53,53 27,-26-27</inkml:trace>
  <inkml:trace contextRef="#ctx0" brushRef="#br2" timeOffset="174100">9472 5424,'-53'0,"27"26,-1-26,-26 79,27-79,26 27,-53-27,53 26,-53-26,53 53</inkml:trace>
  <inkml:trace contextRef="#ctx0" brushRef="#br2" timeOffset="175112">8573 3836,'-53'0,"26"0,1 0,-27 53,0 26,0-52</inkml:trace>
  <inkml:trace contextRef="#ctx0" brushRef="#br2" timeOffset="175307">8176 4127,'0'0,"-53"0,53 53,-53 0,0-27,26-26,-25 53</inkml:trace>
  <inkml:trace contextRef="#ctx0" brushRef="#br2" timeOffset="175606">7858 3968,'-53'27,"-26"52,79-52,-27-1,27 54,-26-80</inkml:trace>
  <inkml:trace contextRef="#ctx0" brushRef="#br2" timeOffset="175877">7567 4021,'0'-53,"-26"53,26 27,-27-27,27 79,-26-52,26-1,-80 27,80-26,-26 25,26-25,-27-27</inkml:trace>
  <inkml:trace contextRef="#ctx0" brushRef="#br2" timeOffset="176140">7250 4233,'-53'0,"53"53,-53-27,53 27,-80 27,80-27,-79 0,79 26,-53-26,53-27,-26 27,26 0</inkml:trace>
  <inkml:trace contextRef="#ctx0" brushRef="#br2" timeOffset="176344">6906 4842,'0'26,"-80"-26,80 53,-53-53,53 26,-26-26,26 27,0 26,53-53,0 0</inkml:trace>
  <inkml:trace contextRef="#ctx0" brushRef="#br2" timeOffset="176620">7488 4445,'53'-27,"-53"27,0 27,-27 26,-26-27,27 27,-27-27,53 1,-53-27,53 79</inkml:trace>
  <inkml:trace contextRef="#ctx0" brushRef="#br2" timeOffset="176844">7673 4445,'-27'26,"27"27,-52-26,-1 25,53 1,-53-26,53 26,-53-27</inkml:trace>
  <inkml:trace contextRef="#ctx0" brushRef="#br2" timeOffset="177084">7435 4789,'-53'26,"26"27,-25-27,25-26,27 53,-53-26,53 26,0 0,-26-53,26 26</inkml:trace>
  <inkml:trace contextRef="#ctx0" brushRef="#br2" timeOffset="177286">7250 5080,'0'0,"0"26,-53 1,53 26,-27-53,27 52,0-25,27-27</inkml:trace>
  <inkml:trace contextRef="#ctx0" brushRef="#br2" timeOffset="177482">7276 5265,'-26'53,"-27"-27,0 27,53 0,0-26</inkml:trace>
  <inkml:trace contextRef="#ctx0" brushRef="#br2" timeOffset="177676">7408 5291,'0'0,"-26"0,26 53,-27-53,27 27,0 26</inkml:trace>
  <inkml:trace contextRef="#ctx0" brushRef="#br2" timeOffset="177864">7355 5424,'0'26,"-26"-26,26 53,-53-27</inkml:trace>
  <inkml:trace contextRef="#ctx0" brushRef="#br2" timeOffset="178391">7964 3916,'0'0,"-26"0,26 52,0 1,-53-26,53-1,0 27,-53-26,53 26</inkml:trace>
  <inkml:trace contextRef="#ctx0" brushRef="#br2" timeOffset="178584">8017 4154,'0'0,"-53"0,53 53,0-27,-26 0,26 27,0-26</inkml:trace>
  <inkml:trace contextRef="#ctx0" brushRef="#br2" timeOffset="178773">7911 4365,'-26'0,"26"0,-53 53,26-26,1-27</inkml:trace>
  <inkml:trace contextRef="#ctx0" brushRef="#br2" timeOffset="179056">7805 4048,'-53'0,"27"0,-54 53,28 0,-1-27,0 27,0-27,0 27,0-53</inkml:trace>
  <inkml:trace contextRef="#ctx0" brushRef="#br2" timeOffset="179326">7329 3916,'-26'-27,"-1"27,27 27,-53-1,53 27,0-27,-53 1,53 26,0-27,0 1,0 26,-26-27,26 0,-53 54</inkml:trace>
  <inkml:trace contextRef="#ctx0" brushRef="#br2" timeOffset="179566">7197 4339,'0'26,"-53"-26,26 53,1 0,26-26,-80 26,80-27,-26 27,26-27,0-26</inkml:trace>
  <inkml:trace contextRef="#ctx0" brushRef="#br2" timeOffset="179800">7435 4392,'0'0,"-53"0,26 53,-25-27,25 27,27-26,-53 25,53-25,-53-27,53 53,-26-53</inkml:trace>
  <inkml:trace contextRef="#ctx0" brushRef="#br2" timeOffset="179994">7303 4577,'0'26,"-53"-26,26 53,-52 0,26 0,26 0,27-26</inkml:trace>
  <inkml:trace contextRef="#ctx0" brushRef="#br2" timeOffset="180624">8969 3942,'-26'-26,"-1"26,-25 0,52 0,0 26,0 27,0-27,26-26,-26 27,0 26</inkml:trace>
  <inkml:trace contextRef="#ctx0" brushRef="#br2" timeOffset="180850">8996 4207,'0'26,"-27"-26,27 53,0-27,0 27,27-53,26-26</inkml:trace>
  <inkml:trace contextRef="#ctx0" brushRef="#br2" timeOffset="180962">9102 4312,'-27'0,"1"0,26 53,-80-53,80 27,-26-27,26 26,0-26</inkml:trace>
  <inkml:trace contextRef="#ctx0" brushRef="#br2" timeOffset="183559">10742 11641,'-26'0,"26"53,0-26,-27-1,27 27,0-26,-26 25,26-25,0-1,-53 27</inkml:trace>
  <inkml:trace contextRef="#ctx0" brushRef="#br2" timeOffset="183813">11324 11615,'0'0,"-26"26,26 27,-53 0,0 0,53-26,-27-1,27 27,-26-53</inkml:trace>
  <inkml:trace contextRef="#ctx0" brushRef="#br2" timeOffset="184060">11562 11853,'0'26,"0"1,-106 26,80-27,26 27,-53-53,53 53,27-53</inkml:trace>
  <inkml:trace contextRef="#ctx0" brushRef="#br2" timeOffset="184299">12012 11906,'0'0,"0"53,0-53,0 53,-53 0,0-53,53 53,-26-53,26 26</inkml:trace>
  <inkml:trace contextRef="#ctx0" brushRef="#br2" timeOffset="184547">12277 12012,'0'26,"0"27,0-53,0 53,-27-53,27 27,-53-27</inkml:trace>
  <inkml:trace contextRef="#ctx0" brushRef="#br2" timeOffset="184765">12541 12171,'0'26,"0"-26,0 53,-53-53,53 79,-26-79,26 27</inkml:trace>
  <inkml:trace contextRef="#ctx0" brushRef="#br2" timeOffset="184967">12700 12276,'0'53,"0"0,0-26,0-27,0 26</inkml:trace>
  <inkml:trace contextRef="#ctx0" brushRef="#br2" timeOffset="185177">12726 12435,'0'0,"53"53</inkml:trace>
  <inkml:trace contextRef="#ctx0" brushRef="#br2" timeOffset="185357">13018 12541,'-27'0,"-26"0,53 26,0 27</inkml:trace>
  <inkml:trace contextRef="#ctx0" brushRef="#br2" timeOffset="186197">13229 13441,'0'26,"-26"27,-27 26,0-26,0 0,27 26,-27-52,53-1,-27 27</inkml:trace>
  <inkml:trace contextRef="#ctx0" brushRef="#br2" timeOffset="186409">13176 13890,'-53'53,"53"-26,-79 26,26 0,27-27,26 0,-53-26</inkml:trace>
  <inkml:trace contextRef="#ctx0" brushRef="#br2" timeOffset="186617">13150 14128,'-27'27,"27"26,-53-27,53 1,-52 26,52-27,-53 27,0 0</inkml:trace>
  <inkml:trace contextRef="#ctx0" brushRef="#br2" timeOffset="187008">12912 13467,'0'53,"0"-27,-53 27,53-26,0-1,-27 27,27 0,0 0,0 0</inkml:trace>
  <inkml:trace contextRef="#ctx0" brushRef="#br2" timeOffset="187374">13282 12753,'0'53,"0"-1,-53 28,27 26,-27-53,26-1,27 1,-79 0</inkml:trace>
  <inkml:trace contextRef="#ctx0" brushRef="#br2" timeOffset="187586">13097 13308,'-27'53,"27"-26,-52 26,52-1,-53 28,53-54,-53-26</inkml:trace>
  <inkml:trace contextRef="#ctx0" brushRef="#br2" timeOffset="187967">12991 12911,'0'53,"0"0,0-26,0-1,0 53,-26-26</inkml:trace>
  <inkml:trace contextRef="#ctx0" brushRef="#br2" timeOffset="188800">11668 11483,'0'26,"-26"27,-1-27,-26 27,0-26</inkml:trace>
  <inkml:trace contextRef="#ctx0" brushRef="#br2" timeOffset="189017">11536 11324,'-53'53,"26"0,-52 0,26 26,0-26,27 0,-27-27</inkml:trace>
  <inkml:trace contextRef="#ctx0" brushRef="#br2" timeOffset="189258">11086 11588,'-26'0,"-27"0,0 0,53 80,-53-27,53 0,-80-27,80 27,-52-53</inkml:trace>
  <inkml:trace contextRef="#ctx0" brushRef="#br2" timeOffset="189459">10610 11879,'0'27,"-53"52,53-52,-53-1,0 27,27-26,-1 26,-26-27,27 27</inkml:trace>
  <inkml:trace contextRef="#ctx0" brushRef="#br2" timeOffset="189661">10319 12171,'-53'26,"0"0,26-26,27 27,-79-27,53 53,-1-53,27 26,-79-26,79 53,-80-53</inkml:trace>
  <inkml:trace contextRef="#ctx0" brushRef="#br2" timeOffset="189857">10028 12223,'0'-52,"-80"52,27 26,53 53,-26-79,26 53,0 0</inkml:trace>
  <inkml:trace contextRef="#ctx0" brushRef="#br2" timeOffset="190218">11218 12038,'27'0,"-54"0,1 0,-1 0,-25 0,-1 0,0 0,0 27,0-27,26 79,-26-52,53-1,-52-26</inkml:trace>
  <inkml:trace contextRef="#ctx0" brushRef="#br2" timeOffset="190457">10927 12065,'-26'26,"-27"27,-26-26,-1 25,27-25,-26 26,52-53,27 26,-26-26</inkml:trace>
  <inkml:trace contextRef="#ctx0" brushRef="#br2" timeOffset="190618">10663 12223,'-27'27,"-26"-27,53 53,27-53,52 0,1-27</inkml:trace>
  <inkml:trace contextRef="#ctx0" brushRef="#br2" timeOffset="190959">12277 11668,'0'-27,"-53"27,0 27,-53 26,0 0,0-27,53-26,1 79,-1-79,53 27,-27-27</inkml:trace>
  <inkml:trace contextRef="#ctx0" brushRef="#br2" timeOffset="191177">11668 11853,'0'26,"0"1,0 52,-53-26,53-26</inkml:trace>
  <inkml:trace contextRef="#ctx0" brushRef="#br2" timeOffset="191410">11827 11509,'0'0,"-27"0,27 79,-26-26,26-26,-79-1,79 27,0-26,-27 26,27-27,0-26,27 0</inkml:trace>
  <inkml:trace contextRef="#ctx0" brushRef="#br2" timeOffset="191581">11933 11668,'-27'26,"-26"-26,27 27,-1-27,-25 53,25-53,27 79,-79-53,79 1,-27 26,27-27</inkml:trace>
  <inkml:trace contextRef="#ctx0" brushRef="#br2" timeOffset="192579">10054 13837,'0'0,"-26"27,-27-1,53 27,0 27,0-27,0-27</inkml:trace>
  <inkml:trace contextRef="#ctx0" brushRef="#br2" timeOffset="192811">10239 14128,'0'53,"0"27,0-54,-53 27,53-26,-52 25,-1 1,53-26</inkml:trace>
  <inkml:trace contextRef="#ctx0" brushRef="#br2" timeOffset="193051">10610 14552,'0'26,"-27"-26,27 27,-26-27,26 26,-53 27,53-26,0 25,-26-25,26-1,0 54,52-80,-25 26</inkml:trace>
  <inkml:trace contextRef="#ctx0" brushRef="#br2" timeOffset="193299">11192 14525,'0'53,"-27"0,27 0,-26-53,26 53,-53 26,53-52,27-1</inkml:trace>
  <inkml:trace contextRef="#ctx0" brushRef="#br2" timeOffset="193547">11642 14711,'0'0,"-53"105,53-78,-80-1,80 27,-26-53,26 53,0-26</inkml:trace>
  <inkml:trace contextRef="#ctx0" brushRef="#br2" timeOffset="193787">12171 14605,'0'0,"0"26,-80 27,28 0,52-27,-27 1,27 26,0 0,0-27,0-26</inkml:trace>
  <inkml:trace contextRef="#ctx0" brushRef="#br2" timeOffset="194027">12515 14367,'0'26,"0"0,0 27,-53 27,26-27,-25-27,52 27,-53-26,53 25,-27-52,27 53</inkml:trace>
  <inkml:trace contextRef="#ctx0" brushRef="#br2" timeOffset="194251">12938 14181,'0'27,"0"-1,0 27,0-26,-26 26,26-27,-53-26,53 53,-27-53,27 26</inkml:trace>
  <inkml:trace contextRef="#ctx0" brushRef="#br2" timeOffset="194470">13229 14208,'0'0,"0"53,0-27,0 1,-53 26,53-27,-53 27,27-27</inkml:trace>
  <inkml:trace contextRef="#ctx0" brushRef="#br2" timeOffset="194761">12859 13890,'0'27,"0"-1,-53 27,53 27,-53-28,53-25,-53 26,27-27,-27 27,26-53,-26 53,0-53,27 27,-27-27</inkml:trace>
  <inkml:trace contextRef="#ctx0" brushRef="#br2" timeOffset="195004">12409 14314,'-26'0,"26"26,-80-26,1 79,26-52,0-27,0 53,27-53,26 79,-53-79,53 53,0-26</inkml:trace>
  <inkml:trace contextRef="#ctx0" brushRef="#br2" timeOffset="195206">11933 14763,'-27'53,"-26"27,27-1,26-26,-53-27,53 27,0-26</inkml:trace>
  <inkml:trace contextRef="#ctx0" brushRef="#br2" timeOffset="195413">12012 14975,'-26'0,"-1"27,-26 25,0-52,0 53,27-53,26 27,-26-27,52 0</inkml:trace>
  <inkml:trace contextRef="#ctx0" brushRef="#br2" timeOffset="195631">12224 15002,'0'26,"0"-26,-53 53,26-53,1 79,-27-79,53 27,26-27</inkml:trace>
  <inkml:trace contextRef="#ctx0" brushRef="#br2" timeOffset="195819">12753 14711,'-79'52,"26"1,0-26,-27 26,54-27,26 27,-53-26,53 25</inkml:trace>
  <inkml:trace contextRef="#ctx0" brushRef="#br2" timeOffset="196037">12409 15028,'0'53,"-53"-53,27 0,-27 26,26-26,1 0,-27 27,26-27,1 0,-27 0,53 53,-26-53</inkml:trace>
  <inkml:trace contextRef="#ctx0" brushRef="#br2" timeOffset="196313">12012 14631,'-26'0,"26"0,-106 53,26 0,1-27,0 27,26-26,-27 52,-25-26,25 0,1 0,52-53,27 26</inkml:trace>
  <inkml:trace contextRef="#ctx0" brushRef="#br2" timeOffset="196547">11589 14552,'-27'0,"-26"0,0 26,53 1,-26 26,26 0,0-27</inkml:trace>
  <inkml:trace contextRef="#ctx0" brushRef="#br2" timeOffset="196771">11456 14525,'-26'0,"-27"27,0-27,0 79,0-79,27 53,-27 0,27-27,-27 1,53 26</inkml:trace>
  <inkml:trace contextRef="#ctx0" brushRef="#br2" timeOffset="196974">11271 14631,'-53'0,"0"0,1 80,-28-54,54-26,26 53,-27-53,27 53,0-53,27 0,26 0</inkml:trace>
  <inkml:trace contextRef="#ctx0" brushRef="#br2" timeOffset="197199">10927 14869,'-26'0,"-27"27,26-27,27 26,-26-26</inkml:trace>
  <inkml:trace contextRef="#ctx0" brushRef="#br2" timeOffset="197455">10980 14472,'-26'0,"-27"53,-27-26,54 52,-27-52,27-1,26 27,-53-27,53 27,0-79</inkml:trace>
  <inkml:trace contextRef="#ctx0" brushRef="#br2" timeOffset="197678">10689 14737,'-53'0,"0"0,0 0,1 53,-1-53,0 53,26-53,27 26</inkml:trace>
  <inkml:trace contextRef="#ctx0" brushRef="#br2" timeOffset="197911">10689 14525,'-53'53,"27"-53,-27 80,26-80,-25 26,-1-26</inkml:trace>
  <inkml:trace contextRef="#ctx0" brushRef="#br2" timeOffset="198137">10398 14472,'-26'0,"26"53,-80 0,27-26,53-1,-26 27,26-26</inkml:trace>
  <inkml:trace contextRef="#ctx0" brushRef="#br2" timeOffset="198382">10398 14419,'-26'0,"26"0,0 53,-27-53,27 27,0-1,-53 27</inkml:trace>
  <inkml:trace contextRef="#ctx0" brushRef="#br2" timeOffset="198579">10292 14234,'0'0,"-26"0,26 53,-27 0,27-26,-79-27,79 52,-53-52,53 27</inkml:trace>
  <inkml:trace contextRef="#ctx0" brushRef="#br2" timeOffset="198962">9948 13970,'53'0,"-53"0,0 53,0-27,-26 53,26-26,0-26</inkml:trace>
  <inkml:trace contextRef="#ctx0" brushRef="#br2" timeOffset="199157">10239 14181,'0'27,"0"-1,0 1,0 26</inkml:trace>
  <inkml:trace contextRef="#ctx0" brushRef="#br2" timeOffset="199552">9790 13626,'0'-27,"0"27,0 27,0 52,0-26,0-27,26-26,-26 53,53-53,-53 27,79-27</inkml:trace>
  <inkml:trace contextRef="#ctx0" brushRef="#br2" timeOffset="199830">9975 14023,'0'26,"53"27,-27-27,1-26,52 0,-79 27,53-27,-27 79,-26-52</inkml:trace>
  <inkml:trace contextRef="#ctx0" brushRef="#br2" timeOffset="199997">10319 14340,'26'0,"-26"0</inkml:trace>
  <inkml:trace contextRef="#ctx0" brushRef="#br2" timeOffset="200250">10186 14155,'27'0,"-27"26,53 27,-53-26,26 26,-26-27,0 1,53 25,-53-25,0-1,27-26,-27 53,53-53</inkml:trace>
  <inkml:trace contextRef="#ctx0" brushRef="#br2" timeOffset="200415">10504 14578,'26'0,"27"0,-26 0</inkml:trace>
  <inkml:trace contextRef="#ctx0" brushRef="#br2" timeOffset="200678">10636 14234,'27'0,"26"27,-53-1,0 27,0 0,0 0,26-53,1 0</inkml:trace>
  <inkml:trace contextRef="#ctx0" brushRef="#br2" timeOffset="200896">10742 14525,'0'53,"0"-26</inkml:trace>
  <inkml:trace contextRef="#ctx0" brushRef="#br2" timeOffset="201180">10451 14367,'27'0,"25"0,-52 52,27 1,26 0,0 0,-27-53,-26 27,53-27</inkml:trace>
  <inkml:trace contextRef="#ctx0" brushRef="#br2" timeOffset="201601">10716 14975,'26'0,"27"0,0 27,-27-27,27 0,-26 0,-1 0,27 0,-26 52,26-52,-1 0,-52 27,80-27,-54 0,1 0,26 0,-27 0,1 0,-1 0,53 0,-52 0,-27 26,26-26</inkml:trace>
  <inkml:trace contextRef="#ctx0" brushRef="#br2" timeOffset="202007">11589 14684,'0'0,"53"0,-27 0,1 0,-1 0,27 0,-27 0,27-26,27 26,-27-53,26 53,0 0,-26-27</inkml:trace>
  <inkml:trace contextRef="#ctx0" brushRef="#br2" timeOffset="202247">12224 14525,'0'-26,"-27"26,27-27,-26-26,26 27,0 26,26 0,1 0,26 0,0 0,0 0,-1 0</inkml:trace>
  <inkml:trace contextRef="#ctx0" brushRef="#br2" timeOffset="202500">12647 14605,'0'26,"-79"-26,26 27,0 26,0-53,27 26,-27 53,53-52,-53-27</inkml:trace>
  <inkml:trace contextRef="#ctx0" brushRef="#br2" timeOffset="203284">12779 12065,'0'26,"0"27,0 0,0 26,0-26,0 0,27 0,-27-26,53-27,0 26,-27-26,1 0,26 0,-1 0,-52 0,27 0</inkml:trace>
  <inkml:trace contextRef="#ctx0" brushRef="#br2" timeOffset="203507">12991 12488,'0'53,"0"-27,27-26,-27 27,26 52,27-52,-27-27,1 0</inkml:trace>
  <inkml:trace contextRef="#ctx0" brushRef="#br2" timeOffset="203838">12647 12435,'0'27,"0"-1,0 27,53 0,0-53,-27 0,1 0,52 0,-52 0,-27 26</inkml:trace>
  <inkml:trace contextRef="#ctx0" brushRef="#br2" timeOffset="204467">12171 11747,'0'27,"0"-27,0 53,0-1,-53-25,53 26,-53-27,53 1</inkml:trace>
  <inkml:trace contextRef="#ctx0" brushRef="#br2" timeOffset="204706">12303 12065,'0'-27,"27"27,-1 0,53 0,-52 0,-1 53,27-53,-26 0,-1 27,27-27,-26 0</inkml:trace>
  <inkml:trace contextRef="#ctx0" brushRef="#br2" timeOffset="204892">12541 12065,'53'0</inkml:trace>
  <inkml:trace contextRef="#ctx0" brushRef="#br2" timeOffset="205253">11774 11403,'53'0,"-53"0,0 53,53-53,-53 27,53-27,-27 26,27-26,0 0,0 0,-27 0</inkml:trace>
  <inkml:trace contextRef="#ctx0" brushRef="#br2" timeOffset="205478">12091 11615,'53'0,"0"0,-53 53,0-27,27-26,-27 27</inkml:trace>
  <inkml:trace contextRef="#ctx0" brushRef="#br2" timeOffset="205749">11509 11377,'-26'0,"-27"0,27 0,-54 26,1-26,-1 53,1-53,0 53,-1-53,54 53,-1-53,27 53,-53-27,53 1</inkml:trace>
  <inkml:trace contextRef="#ctx0" brushRef="#br2" timeOffset="206011">10874 11562,'-26'53,"-27"-27,0 27,-26-26,26 26,26-27,-26 27,53-53</inkml:trace>
  <inkml:trace contextRef="#ctx0" brushRef="#br2" timeOffset="206228">10504 11694,'0'0,"-53"53,0-26,27 52,-54-26,54 0,-27 26</inkml:trace>
  <inkml:trace contextRef="#ctx0" brushRef="#br2" timeOffset="206470">10557 11906,'-132'79,"52"-79,1 80,26-80,-26 53,52-53,27 26,-26-26,26 53,0-27,0-26</inkml:trace>
  <inkml:trace contextRef="#ctx0" brushRef="#br2" timeOffset="206692">10266 12197,'-27'26,"27"1,0 26,0-53</inkml:trace>
  <inkml:trace contextRef="#ctx0" brushRef="#br2" timeOffset="206948">10134 12303,'-80'53,"27"-53,0 53,0-53,27 26,26 1,0 25,26-25,1-27</inkml:trace>
  <inkml:trace contextRef="#ctx0" brushRef="#br2" timeOffset="207151">9975 12541,'-53'26,"0"-26,27 53,-1-53,27 0,53-26</inkml:trace>
  <inkml:trace contextRef="#ctx0" brushRef="#br2" timeOffset="207330">9816 12620,'-53'0,"27"0,79 0,0 0</inkml:trace>
  <inkml:trace contextRef="#ctx0" brushRef="#br2" timeOffset="207617">11536 11721,'-27'26,"-52"54,53-54,-27 27,26-27,1 27,-27-53,53 53,-27-53,27-26</inkml:trace>
  <inkml:trace contextRef="#ctx0" brushRef="#br2" timeOffset="207833">11483 11827,'-53'0,"27"52,-54 1,27-26,0 26,0-53,1 53,25-53,1 0,26 0,0-53</inkml:trace>
  <inkml:trace contextRef="#ctx0" brushRef="#br2" timeOffset="208042">11086 11827,'-53'26,"0"-26,0 0,27 0,52 0,27 0,0 0</inkml:trace>
  <inkml:trace contextRef="#ctx0" brushRef="#br2" timeOffset="208269">11113 11800,'-106'53,"79"-53,-26 53,-26 0,26-53,0 53,0-53,53 26,-53-26,53 53,27-53,26 0</inkml:trace>
  <inkml:trace contextRef="#ctx0" brushRef="#br2" timeOffset="208456">10980 11906,'-79'53,"-1"-53,28 0,-1 0,0 26,79-26,27 0</inkml:trace>
  <inkml:trace contextRef="#ctx0" brushRef="#br2" timeOffset="208718">11483 11985,'-53'0,"27"0,-1 0,-26 0,53 27,-79-27,26 53,26-53,27 26,-52-26,104 0,1 0</inkml:trace>
  <inkml:trace contextRef="#ctx0" brushRef="#br2" timeOffset="208959">11562 12012,'-26'26,"-27"-26,26 53,1-53,26 27,0-27,53 0,26-27</inkml:trace>
  <inkml:trace contextRef="#ctx0" brushRef="#br2" timeOffset="209183">11483 12144,'-53'0,"53"27,26-27,54 0,26 0</inkml:trace>
  <inkml:trace contextRef="#ctx0" brushRef="#br2" timeOffset="209626">11986 12118,'-53'0,"-27"0,1 0,0 0,-27 26,53-26,26 27,80-27,27 0,-1 0,27-53,-27 0,1 0,-1 26,-79-26,-26 53,-1 0,-26 0,53 0,0 0,27 0,52 0,-26 0,0 0,0 53,0-53,0 0,-53 27,53-27,-53 26</inkml:trace>
  <inkml:trace contextRef="#ctx0" brushRef="#br2" timeOffset="209896">12277 11827,'0'-27,"0"27,26 0,1 79,26-79,-1 27,1-27,0 53,0-53,-26 0,-1 0</inkml:trace>
  <inkml:trace contextRef="#ctx0" brushRef="#br2" timeOffset="210189">12541 12223,'53'0,"-53"27,0 26,0 26,0-52,0-1,27-26,-1 0</inkml:trace>
  <inkml:trace contextRef="#ctx0" brushRef="#br2" timeOffset="210548">12435 12276,'0'0,"0"53,27-53,-27 27,79-27,-52 26,26-26,0 0,-1 0,-25 0,-27 53,26-53,-26 27,-26 25</inkml:trace>
  <inkml:trace contextRef="#ctx0" brushRef="#br2" timeOffset="210878">12832 12567,'27'0,"-1"53,27-53,-26 0,-27 27,26-27,-26 53,53-53</inkml:trace>
  <inkml:trace contextRef="#ctx0" brushRef="#br2" timeOffset="211530">13018 12673,'0'27,"0"-1,0 27,0-26,0-1,0 27,0 0,52-53</inkml:trace>
  <inkml:trace contextRef="#ctx0" brushRef="#br2" timeOffset="211778">13123 13070,'0'53,"0"0,0 0,0-27,0 1,27 26,-27-27,26 27,-26 0</inkml:trace>
  <inkml:trace contextRef="#ctx0" brushRef="#br2" timeOffset="211928">13176 13467,'0'26,"0"1</inkml:trace>
  <inkml:trace contextRef="#ctx0" brushRef="#br2" timeOffset="212324">13203 13282,'0'53,"0"26,0-26,0-27,0 27,0 0,0 0,0 27,0-28,0-25,53-27,-53 53,0 0,-27-27,1-26,26 27,0 26</inkml:trace>
  <inkml:trace contextRef="#ctx0" brushRef="#br2" timeOffset="212573">13414 13732,'0'0,"0"26,-26 0,26 27,0-26,0-1,-53 27,53 0,0-53,0-53</inkml:trace>
  <inkml:trace contextRef="#ctx0" brushRef="#br2" timeOffset="212782">13494 13837,'-27'0,"27"27,-53-27,53 53,-26-27,26 27,0 0,0-26</inkml:trace>
  <inkml:trace contextRef="#ctx0" brushRef="#br2" timeOffset="213038">13520 13652,'27'0,"-27"0,-27 0,27 80,-53-54,53 27,-53-27,27 54,-1-80</inkml:trace>
  <inkml:trace contextRef="#ctx0" brushRef="#br2" timeOffset="213313">13309 13573,'0'-53,"0"79,0 1,0 26,0 0,26-53,-26 53,26-53,1 0</inkml:trace>
  <inkml:trace contextRef="#ctx0" brushRef="#br2" timeOffset="213608">13309 13388,'0'-53,"0"26,0 54,0 26,0-27,0 27,0-27,0 1,52-27,-52 79,27-79</inkml:trace>
  <inkml:trace contextRef="#ctx0" brushRef="#br2" timeOffset="213840">13388 13335,'0'53,"0"-27,0 1,0 25,0-25,0-1,53 27,-53 0,26-26</inkml:trace>
  <inkml:trace contextRef="#ctx0" brushRef="#br2" timeOffset="214057">13361 13679,'-26'0,"26"53,0-1,0-25,0-1,0 27,0-26,0-1,-53 27,53-26,-26-27,26 53,-27-53</inkml:trace>
  <inkml:trace contextRef="#ctx0" brushRef="#br2" timeOffset="214242">13176 14076,'0'52,"-26"-52,26 27,-53-27,53 26,-27-26,27 53,-52-53,52 53,-53-53,53 27,-27-27,27 26,-26-26</inkml:trace>
  <inkml:trace contextRef="#ctx0" brushRef="#br2" timeOffset="217586">9684 4207,'0'-27,"0"54,0 25,-53-52,53 27,-27-1,27 27,-79-26,26 26</inkml:trace>
  <inkml:trace contextRef="#ctx0" brushRef="#br2" timeOffset="218461">7117 5027,'-53'0,"53"53,-26-27,-27 27,53-26,-26-27,26 79,0-53</inkml:trace>
  <inkml:trace contextRef="#ctx0" brushRef="#br2" timeOffset="218665">6959 5212,'-53'26,"53"27,-27-53,27 53</inkml:trace>
  <inkml:trace contextRef="#ctx0" brushRef="#br2" timeOffset="218899">6932 4815,'0'53,"0"-27,0 1,0 26,0-27,0 1,0-1</inkml:trace>
  <inkml:trace contextRef="#ctx0" brushRef="#br2" timeOffset="219400">7382 4947,'0'0,"0"53,0-26,0 26,-27-27,27 27,-26-53,26 53,0 0,0-27</inkml:trace>
  <inkml:trace contextRef="#ctx0" brushRef="#br2" timeOffset="219579">7382 5238,'0'27,"0"26,-53 0</inkml:trace>
  <inkml:trace contextRef="#ctx0" brushRef="#br2" timeOffset="220352">8652 3730,'-27'0,"27"27,0-1,-26-26,26 53,-79 27,52-54,1-26,26 26</inkml:trace>
  <inkml:trace contextRef="#ctx0" brushRef="#br2" timeOffset="220539">8387 4021,'0'53,"-79"0,52 0,-25-53,25 53</inkml:trace>
  <inkml:trace contextRef="#ctx0" brushRef="#br2" timeOffset="220742">8202 4233,'0'53,"-53"-27,27 27,-27-53</inkml:trace>
  <inkml:trace contextRef="#ctx0" brushRef="#br2" timeOffset="221191">8440 4207,'-53'26,"53"0,-26-26,26 80,-53-80,0 26,0-26</inkml:trace>
  <inkml:trace contextRef="#ctx0" brushRef="#br2" timeOffset="221537">8202 3757,'-53'53,"-26"-27,52-26,1 53,-27-53,27 27,-27 25</inkml:trace>
  <inkml:trace contextRef="#ctx0" brushRef="#br2" timeOffset="221755">7832 3916,'-27'0,"-26"0,53 26,-53-26,0 53,1-27</inkml:trace>
  <inkml:trace contextRef="#ctx0" brushRef="#br2" timeOffset="221972">7594 3863,'0'0,"-27"0,27 0,0 53,-53-1,53-25,-26-1,-27 27,26-26,-26 26</inkml:trace>
  <inkml:trace contextRef="#ctx0" brushRef="#br2" timeOffset="222168">7408 3968,'-26'0,"26"0,-27 53,27 0,0-26,0 26</inkml:trace>
  <inkml:trace contextRef="#ctx0" brushRef="#br2" timeOffset="223157">9393 4074,'0'0,"0"27,0 52,-27-26,-26 26,53-52</inkml:trace>
  <inkml:trace contextRef="#ctx0" brushRef="#br2" timeOffset="223375">9578 4312,'0'27,"0"-1,0 1,-27 26,27-27,-26 27</inkml:trace>
  <inkml:trace contextRef="#ctx0" brushRef="#br2" timeOffset="223599">9551 4577,'0'53,"0"-27,0 27,0-26,0 26,0-27,0-26,0 53</inkml:trace>
  <inkml:trace contextRef="#ctx0" brushRef="#br2" timeOffset="223809">9631 4894,'0'27,"0"-1,-27-26,27 53,0-26,-26 26,26-27,-53 27</inkml:trace>
  <inkml:trace contextRef="#ctx0" brushRef="#br2" timeOffset="223989">9578 5159,'0'0,"0"53</inkml:trace>
  <inkml:trace contextRef="#ctx0" brushRef="#br2" timeOffset="224289">9737 4392,'0'0,"0"53,-27-53,27 53,0-27,0 27,0-27,0 54,0-27</inkml:trace>
  <inkml:trace contextRef="#ctx0" brushRef="#br2" timeOffset="224515">9737 4789,'0'53,"0"-1,-27-25,27 26,0-27,0 27,0-26</inkml:trace>
  <inkml:trace contextRef="#ctx0" brushRef="#br2" timeOffset="224911">9525 5238,'0'27,"0"26,0-27,0 27,-53-53,53 53,-26 0,26-27,-53-26,26 0,1 27,-27 26,26-53,27 26</inkml:trace>
  <inkml:trace contextRef="#ctx0" brushRef="#br2" timeOffset="225453">9260 4630,'0'-27,"-26"27,26-52,0 25,-26 27,26 79,-53-26,53 0,0 0,0 0,0 26,0-26,0-26,-27-27</inkml:trace>
  <inkml:trace contextRef="#ctx0" brushRef="#br2" timeOffset="225669">9128 5000,'0'53,"0"-53,0 53,0 0,53 0,-53 0,0-27,0 27</inkml:trace>
  <inkml:trace contextRef="#ctx0" brushRef="#br2" timeOffset="225871">9340 5424,'0'26,"-27"27,27 0,0 26</inkml:trace>
  <inkml:trace contextRef="#ctx0" brushRef="#br2" timeOffset="226108">9816 4947,'-26'0,"-27"27,26 26,27-27,-79 27,79 0,-27 26,27-26,-53-26</inkml:trace>
  <inkml:trace contextRef="#ctx0" brushRef="#br2" timeOffset="226315">9525 5265,'0'0,"0"53,-53-27,53 27,-53-26,53-1,-26 53</inkml:trace>
  <inkml:trace contextRef="#ctx0" brushRef="#br2" timeOffset="226547">9287 5477,'0'26,"-27"0,27 27,-26-53,26 27,0 26,-53-53,53 79,-53-26,53-26,-26 25,26-25</inkml:trace>
  <inkml:trace contextRef="#ctx0" brushRef="#br2" timeOffset="226796">9049 5926,'-27'0,"1"0,-27 0,26 53,54-106</inkml:trace>
  <inkml:trace contextRef="#ctx0" brushRef="#br2" timeOffset="227139">9499 4709,'-27'0,"1"0,-27 80,53-27,-53 26,53-26,-53 26,53-26,-79 0,52-26</inkml:trace>
  <inkml:trace contextRef="#ctx0" brushRef="#br2" timeOffset="227341">9287 5238,'-27'0,"1"0,26 53,-53-53,53 53,0-26,0-1,0 27</inkml:trace>
  <inkml:trace contextRef="#ctx0" brushRef="#br2" timeOffset="227603">9155 5503,'-27'0,"27"53,-53-53,53 26,-26-26,26 53,0-26,0 26,0-53,53 0,-53-27</inkml:trace>
  <inkml:trace contextRef="#ctx0" brushRef="#br2" timeOffset="227783">8864 5821,'0'26,"0"0,52-26</inkml:trace>
  <inkml:trace contextRef="#ctx0" brushRef="#br2" timeOffset="227993">9340 5556,'-53'0,"53"26</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6:31:55.7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5027 449,'0'0,"0"53,0-26,0 26,0-27,27 27,-27-26,0-1,0 27,0-27,0 1,0-1,0 27,0-26,0-1,0 27,0-26,0-1,0 27,0-27,0 1,0 26,0-27,0 1,0 26,0-27,0 1,0 25,0-25,0-1,-53 27,53 0,0-26,0-1,0 27,0-27,0 27,0 27,0-27,0 26,0-26,0 0,0 0,0 0,0 26,0-26,0 0,0 0,0 0,0 26,0-26,0 0,0 0,0 26,0 1,26-1,-26-26,0 0,0 0,0 26,0 1,27-1,-27 27,0-53,0 0,0-1,0 1,0 0,52 53,-52-26,0-1,0 0,0 1,0 25,0-25,0-1,0 1,0-1,0 0,0 1,0 26,0-54,0 1,0 0,27 0,-27-26,0-1,0 27,0 0,0-27,0 1,0-27,0-79</inkml:trace>
  <inkml:trace contextRef="#ctx0" brushRef="#br0" timeOffset="1973.8026">1455 3572,'27'0,"26"0,-27 0,27 0,0 0,0 0,0 0,0 0,26 0,-53 0,54 0,-27 0,26 0,27 0,0 0,0 0,26 0,-26 0,0 0,26-53,-26 53,26 0,27 0,-53 0,-1 0,28 0,-27 0,-27 0,0 0,1 0,-1 0,0 0,-26 0,27 0,26 0,-27 0,-26 0,26 0,1 0,-1 0,27 0,-27 0,1 0,-1-53,0 53,27 0,-26 0,-1 0,0 0,1 0,-1 0,0 0,1 0,-1 0,-26 0,26 0,1 0,-1 0,53 0,-52 0,-1 0,1 0,-1 0,0 0,1 0,-1 0,0 0,1 0,-1 0,1 0,-1 0,0 26,-26-26,0 0,0 0,26 0,1 0,-1 0,1 0,-27 0,-1 0,1 0,0 0,0 0,27 0,-28 0,1 0,0 27,0-27,27 0,-27 0,-1 0,1 0,0 0,27 0,-27 0,-1 0,28 0,-1 0,-26 53,27-53,-28 0,1 0,-26 0,26 0,-27 0,1 0,26 0,-27 0,0 0,27 26,-26-26,-1 0,27 0,27 0,-54 0,-52 0</inkml:trace>
  <inkml:trace contextRef="#ctx0" brushRef="#br1" timeOffset="24819.5178">5106 3386,'0'0,"0"0,-26 0,-27 0,53 53,-26-53,-1 0,-26 0,53 27,-26-27,-1 0,1 0,-27 0,27 0,-1 0,-26 0,27 0,-1 0,-26 0,27 0,-1-27,-26 27,53-26,-52 26,25-27,-26 27,53-53,-26 53,-1-26,-26 26,53-26,-26 26,26-53,-27 53,27-27,-52 1,52-27,0 26,-27 27,27-26,-26 26,26-53,0 26,-53 27,53-26,0-27,0 27,0-1,0-26,-27 53,27-26,0-1,0-26,0 1,0 25,0-26,0 27,0-27,0 26,0-26,53 53,-53-79,27 53,-27-27,53 0,-53 26,26 27,0-53,27 53,-53-26,27 26,-27-27,26 27,-26-26,53 26,-53-79,27 52,-27 1,26 26,-26-53,53 53,-27 0,-26-27,27 27,26-26,-27 26,-26-53,27 53,26 0,-53-27,26 27,27 0,0 0,-27 0,1-52,26 52,-27 0,1 0,26 0,26 0,-53 0,1 0,26 0,0 0,-53-27,53 27,-27 0,27 0,0 0,-27 0,1 0,26 0,-27 0,-26 0,27 0,-27 53,53-53,-53 26,26-26,-26 27,27 26,-27-27,0 1,52-27,-52 79,27 1,-27-54,0 27,0 26,0-52,0-1,0 27,0 26,0-52,0-1,0 27,0-26,0-1,0 27,-27-53,27 80,0-54,0 0,-52 27,52-26,0-1,-27-26,27 53,0-26,-53-27,53 26,0 27,-26-53,26 26,0 1,-27-27,27 53,-26-53,26 26,-53 1,53 26,-27-53,27 26,-52-26,52 27,-27-27,27 53,-26-53,26 26,-27-26,27 26,-53-26,53 27,-26-27,26 53,-27-53,-26 0,53 26,-26-26,-1 0,-25 0,25 0,1 0,-27 0,53-26,26-27</inkml:trace>
  <inkml:trace contextRef="#ctx0" brushRef="#br1" timeOffset="28932.1065">5027 3492,'-53'0,"27"0,-1 0,1 0,-27 0,26 0,1 0,-27 0,27 0,-1 0,-52 0,52 0,-26 0,27 0,-53 0,52 0,1 0,-27 0,0 0,26-26,-26 26,1 0,52-27,-80 27,27-26,0 26,27 0,26-53,-106 53,80 0,-54 0,54-27,-54 27,80-26,-53 26,1-79,-1 79,53-53,-53 53,53-27,-80 27,80-53,-26 53,26-26,-27-1,27-26,-53 1,53-1,0 26,-26 27,26-106,0 80,-53-1,53-25,-26-1,26 26,0-26,-53 0,53 0,0 0,-27-26,27 0,0 26,0 0,0 0,0 27,0-27,-53 26,53-26,0-26,0 52,0-26,27 1,-27-1,53 26,-53-26,26 27,-26-1,80-26,-80 27,26-27,27 0,-27 0,-26 0,53 53,-53-26,80 26,-80-53,53 53,-53-53,53 0,-27 53,-26-53,79 53,-52-79,26 26,-27 26,27-25,-26 25,-1 27,27-53,-27 53,27-53,0 27,-26-27,26 26,0 27,-1-53,-25 53,-1-26,27 26,-26-53,-1 53,54-26,-54 26,0 0,27 0,0 0,-26 0,-1 0,27 0,-26 0,-1 0,27 0,-27 0,27-53,0 53,0 0,0 0,-26 0,25 0,1-27,-26 27,26 0,0 0,0 0,-27 0,27 0,-27 0,27 0,0 0,27 0,-27 0,26 0,-26 0,-27 0,1 0,52 0,-52 0,-1 0,27 0,-53 0,53 0,-27 0,-26 27,27-27,26 53,0-27,0 27,26 0,-26 26,0-52,-27 26,27 26,-26-26,-27-27,0 27,53-26,-53-1,26 54,-26-27,53-1,-53 1,26 0,-26 0,53 0,-53-26,0 26,27-53,-27 52,0 1,0 27,0-1,0-52,26-1,-26 27,0-27,0 1,0 26,0-27,0 1,0 26,0-27,0 1,0 25,0-25,0-1,0 27,0 0,-26-26,26 26,-53-53,53 79,-27-79,27 53,-53-27,27 54,-27-27,27-27,-1-26,27 53,-53-53,27 26,-27 27,0-53,53 53,-53-53,53 27,-53-27,53 26,-26-26,-27 0,53 53,-27-53,1 0,26 27,-53-27,0 52,27-52,26 27,-53-27,-27 53,54-53,-27 53,26-53,27 26,-53-26,1 27,25-27,27 53,-26-53,-1 0,27 26,-53-26,27 0,26 27,-27-27,-26 0,53 52,-26-52,-27 0,53 27,-53-27,27 0,-1 0,1 0,-54 0,54 26,-1-26,-25 0,52 53,-27-53,1 0,-27 0,26 0,27 0,0-26</inkml:trace>
  <inkml:trace contextRef="#ctx0" brushRef="#br1" timeOffset="30572.9424">5027 476,'0'-27,"0"1,0-27,0 53,0-26,0-1,0-26,0 27,0-1,27 27,-27-53,0 1,0 25,0 54,0-1,0 27</inkml:trace>
  <inkml:trace contextRef="#ctx0" brushRef="#br1" timeOffset="32087.7909">4763 3863,'-80'53,"80"-27,-53 27,53 0,-26 0,26-27,0 27,79-53,-52 0,26-26,-27-1,-26-26,79 27,-79-1,0-26,-53 1,27 52,26-27,-26 27,26 0</inkml:trace>
  <inkml:trace contextRef="#ctx0" brushRef="#br1" timeOffset="33181.6815">4868 2619,'53'0,"-26"0,-1 0,27 0,0 0,0 0,-27 0,-26 0,53 0,0 0</inkml:trace>
  <inkml:trace contextRef="#ctx0" brushRef="#br1" timeOffset="34157.5839">4498 2540,'0'0,"0"26,-53 27,53 0,0 0,0 0,53-53,-27 0,1 0</inkml:trace>
  <inkml:trace contextRef="#ctx0" brushRef="#br1" timeOffset="34338.5656">4551 2381,'0'-27,"0"27,0 27</inkml:trace>
  <inkml:trace contextRef="#ctx0" brushRef="#br1" timeOffset="34899.5096">4789 2407,'0'0,"-26"27,26-1,-53 27,53 27,-53-27,53-1,-53 1,53 27,-27-54,27 1,0 26,-53-27,53 0</inkml:trace>
  <inkml:trace contextRef="#ctx0" brushRef="#br1" timeOffset="35439.4557">4763 2857,'0'-53,"26"53,0 0,-26 27,0 26,0-53,-52 53,25-53,27 52,-53-52,53 53,27-53,26 0,-1 0,1 0,-26 0</inkml:trace>
  <inkml:trace contextRef="#ctx0" brushRef="#br1" timeOffset="36842.3154">5345 1296,'0'27,"0"-1,-27 27,-26 26,53-26,0-26,0-1,27-26,-1 53,27-53,-26 0,-1 0,27-53,-53 27,53-1</inkml:trace>
  <inkml:trace contextRef="#ctx0" brushRef="#br1" timeOffset="37051.2943">5503 1243,'0'-26,"0"26</inkml:trace>
  <inkml:trace contextRef="#ctx0" brushRef="#br1" timeOffset="38658.1336">4180 688,'0'0,"53"0,0 0,-53 26,27-26,-27 53,-27 26,27-26,-53-53,53 80,-53-80,53 53,-26-53,26 52,0-25,0-27,26 0,27 0,-26 0,-1 0,27 0,0 0,-53-27,27 27,-27-52</inkml:trace>
  <inkml:trace contextRef="#ctx0" brushRef="#br1" timeOffset="39107.0889">4710 793,'-27'0,"-26"53,27 27,26-54,0 1,0 52,0-26,26-53,27 0,-26 0,-27-27,0-25,0 25</inkml:trace>
  <inkml:trace contextRef="#ctx0" brushRef="#br1" timeOffset="39317.0678">4710 688</inkml:trace>
  <inkml:trace contextRef="#ctx0" brushRef="#br1" timeOffset="41356.8638">9631 3413,'26'0,"-26"26,53-26,-53 27,80-27,-80 26,53-26,-53 80,0-54,0 0,-53 27,26-26,1-27,-27 79,26-79,27 27,-53-27</inkml:trace>
  <inkml:trace contextRef="#ctx0" brushRef="#br1" timeOffset="42158.7835">10398 3730,'-26'0,"26"53,-53 0,53-26,-80-1,80 27,-53-53,53 53,-26-27,-27 27</inkml:trace>
  <inkml:trace contextRef="#ctx0" brushRef="#br1" timeOffset="42402.7593">10054 3783,'27'0,"-1"0,27 0,-53 27,26-1,-26 27,53-26,0 25,0-25,0-27,27 53,-28-53,1 0,-26 0</inkml:trace>
  <inkml:trace contextRef="#ctx0" brushRef="#br0" timeOffset="54496.5498">5847 661,'-53'0,"0"27,1 26,-28-27,54 27,-1-27,-26 27,53 0</inkml:trace>
  <inkml:trace contextRef="#ctx0" brushRef="#br0" timeOffset="54735.5258">6165 926,'0'53,"0"-27,-27 1,1 25,-27-25,27-27,-1 79,-26-79,53 27,-53-27</inkml:trace>
  <inkml:trace contextRef="#ctx0" brushRef="#br0" timeOffset="54968.5026">6403 1296,'0'27,"-79"26,26-1,53 1,-27-53</inkml:trace>
  <inkml:trace contextRef="#ctx0" brushRef="#br0" timeOffset="55193.4801">6429 1693,'-26'53,"-1"-53,-25 53,25-53,-26 79,0-52,27 26</inkml:trace>
  <inkml:trace contextRef="#ctx0" brushRef="#br0" timeOffset="55429.4565">6456 2063,'-53'27,"0"26,0 0,53-27,-26-26</inkml:trace>
  <inkml:trace contextRef="#ctx0" brushRef="#br0" timeOffset="55628.4366">6350 2381,'-26'53,"-27"-53,-27 79,27-26,0-26,27 26,-53-1,52 1,-26-53</inkml:trace>
  <inkml:trace contextRef="#ctx0" brushRef="#br0" timeOffset="56490.3504">5424 529,'0'0,"-53"53,53 26,-26-26,26 0,-53-53,53 26,-53-26,53 53,-27-53</inkml:trace>
  <inkml:trace contextRef="#ctx0" brushRef="#br0" timeOffset="57204.279">3836 1058,'0'-26,"-52"-1,-1 27,53 0,-80 79,27-26,0 27,53-1,-52 27,52-27,-53 1,53-54</inkml:trace>
  <inkml:trace contextRef="#ctx0" brushRef="#br0" timeOffset="57405.2589">3572 1719,'-53'0,"53"53,-79-53,79 53,-27-53,27 27</inkml:trace>
  <inkml:trace contextRef="#ctx0" brushRef="#br0" timeOffset="57662.2332">4339 1323,'-53'0,"27"53,-27-27,26 27,-25 0,25 0,27 0,-79-27,79 1,-27-27,27 52</inkml:trace>
  <inkml:trace contextRef="#ctx0" brushRef="#br0" timeOffset="57886.2108">4313 1455,'0'26,"0"1,0 52,0-52,-53 52,0-26,26-27,1 27,-27-53</inkml:trace>
  <inkml:trace contextRef="#ctx0" brushRef="#br0" timeOffset="58244.175">3916 1746,'0'53,"-27"-27,27 27,-53 27,53-27,-52-1,52 1,-80 27,80-54,-26-26</inkml:trace>
  <inkml:trace contextRef="#ctx0" brushRef="#br0" timeOffset="58426.1568">3678 2222,'-27'80,"1"-80,-27 52,26 1,-25-26,52-1,-27 27,27-26</inkml:trace>
  <inkml:trace contextRef="#ctx0" brushRef="#br0" timeOffset="58614.138">3678 2540,'0'53,"0"0,-53-53,53 52,0 1</inkml:trace>
  <inkml:trace contextRef="#ctx0" brushRef="#br0" timeOffset="58799.1195">3863 2857,'-27'27,"1"-27,26 53,-53-53</inkml:trace>
  <inkml:trace contextRef="#ctx0" brushRef="#br0" timeOffset="58980.1013">3889 2937,'0'52,"0"-25,0-27,0 53,-26-53,26 26</inkml:trace>
  <inkml:trace contextRef="#ctx0" brushRef="#br0" timeOffset="59287.0707">3651 1323,'0'26,"-26"1,26 25,-53 28,53-1,-53-26,53 0,-79 26,79-52,-27-1,27 54</inkml:trace>
  <inkml:trace contextRef="#ctx0" brushRef="#br0" timeOffset="59513.0481">3413 2090,'0'26,"0"80,0-79,0 26,0-1,0 28,0-54,0 27</inkml:trace>
  <inkml:trace contextRef="#ctx0" brushRef="#br0" timeOffset="59639.0355">3572 2513,'0'0,"0"27,0-1,0-26</inkml:trace>
  <inkml:trace contextRef="#ctx0" brushRef="#br0" timeOffset="59903.0091">3757 1402,'-26'0,"26"53,0 0,0 0,0 26,0-26,0 0,0 0,0-27,-27 27,27-26,-53-27,53 53</inkml:trace>
  <inkml:trace contextRef="#ctx0" brushRef="#br0" timeOffset="60096.9897">3731 2196,'-27'53,"1"26,26-26,-53-27,53 27</inkml:trace>
  <inkml:trace contextRef="#ctx0" brushRef="#br0" timeOffset="60314.9679">3969 1958,'-27'0,"27"26,-26 27,-1-27,27 1,-79 26,79-27,-26 27,26 0</inkml:trace>
  <inkml:trace contextRef="#ctx0" brushRef="#br0" timeOffset="60479.9514">3757 2143,'0'53,"-53"-27,0 80,53-80,-53-26,53 27</inkml:trace>
  <inkml:trace contextRef="#ctx0" brushRef="#br0" timeOffset="62166.7827">11165 2354,'0'-26,"0"0,53 26,0-53,-26 53,52-27,0 27,27-79,53 79,26-80,53 28,1 52,52-106,0 106,0-53,-27 53,-52 0,52 0,-25 0,-28 0,27 0,-26 0,-27 0,0 53,-26 0,0 0,-53-1,53 1,-1 0,28-53,-28 80,1-80,0 53,-27-53,-26 0,26 52,-52-52,-1 0,-26 0,0 27,-27-27,-26 0,-53 0</inkml:trace>
  <inkml:trace contextRef="#ctx0" brushRef="#br0" timeOffset="62368.7625">17198 2302,'79'0,"-26"26,-53 27,53-27,-53 27,-26 0,-1 0,-26-26,27-1,-27-26,26 79</inkml:trace>
  <inkml:trace contextRef="#ctx0" brushRef="#br0" timeOffset="63306.6687">17119 2037,'0'0,"0"26,0 1,0-1,0 27,26-26,-26-1,53 54,0-54,-27-26,-26 26,80-26</inkml:trace>
  <inkml:trace contextRef="#ctx0" brushRef="#br0" timeOffset="64596.5396">12330 714,'-27'0,"27"53,0-27,0 54,0-27,0 26,0-26,0 0,0-27,53 1,-26 26,-1-53,27 0,-53-53,26-27,-26 28,53-1,-53 26,0-26,27 53,-27 53,53-26,-53-1,53 27,-27-53,-26 53,53-53,0 26,-27-26,-26 0,0-53,0 1,0-28,0 27,0-26,0 52,0 1,-53 26,53-79,27 79,-1 0,1 26</inkml:trace>
  <inkml:trace contextRef="#ctx0" brushRef="#br0" timeOffset="64882.5111">13309 846,'0'0,"52"0,1 0,0 0,0 0,0 27,-53-1</inkml:trace>
  <inkml:trace contextRef="#ctx0" brushRef="#br0" timeOffset="65041.4952">13256 1217,'53'0,"26"0,-26 0,0 0,-27 0,27 0,-26 0</inkml:trace>
  <inkml:trace contextRef="#ctx0" brushRef="#br0" timeOffset="66080.3913">14817 529,'0'53,"0"0,0 26,0-26,0-27,0 1,53 26,-27 0,-26-27,27-26,-27 53,0-53,0-26,0-27,-27 26,27-26,0 0,0 1,0 25,0 1,0-27,-53 53,53-53,0 26,0-26,0 80,0 26,0-27,0 27,0-26,27-27</inkml:trace>
  <inkml:trace contextRef="#ctx0" brushRef="#br0" timeOffset="66464.3529">15425 423,'0'26,"0"1,0 26,-53 53,53-27,-79 27,79-27,-27 54,27 25,0 1,-52-27,52-52,0-1,-53-26,53-27,0 27,53-79</inkml:trace>
  <inkml:trace contextRef="#ctx0" brushRef="#br0" timeOffset="67125.2867">15690 873,'0'-27,"0"1,0 26,26 0,54-53,-1 53,-26 0,0 0,-27 0,-26 26,53-26,-53 27,0-1,0 1,-53 26,27-27,-27 27,-26 0,26-27,0 1,53 26,-27-27,27 27,27 27,-1-80,1 26,26-26,-27 53,0-53,27 0,-53 26,53-26,0 0,0 0</inkml:trace>
  <inkml:trace contextRef="#ctx0" brushRef="#br0" timeOffset="67425.2567">15584 1084,'0'-26,"0"26,26 0,27 0,-26 0,26 0,0 0,26 0,0 0,-26 0,0 0</inkml:trace>
  <inkml:trace contextRef="#ctx0" brushRef="#br0" timeOffset="69074.0919">14817 555,'0'-53,"0"80,53 26,-53 26,0-52,0 26,0-1,0-25,0 26,0 26,0-52,0-1,0 27,0-27,0 1,0 52,0-26,0-26,0-1,-27-26,27-26,0-1,0-26,0-26,0 26,0-26,0 26,0 0,0 0,27 0,-27 27,0-27,0 0,0 0,0 26,0 27,0 27,0 26,26-53,-26 26,0 1,0 26,0-27,0 27,0 0,0 0,0-27,0 1,0 26,-53-80,53-52,0 52,0 1,0-27,0 26,0-25,27-28,-27 54,0-1,0 27,0 27,0 26,0-27,0 27,0 0,0 0</inkml:trace>
  <inkml:trace contextRef="#ctx0" brushRef="#br0" timeOffset="75026.4964">2805 5900,'0'-27,"53"-25,-27 52,27-27,0 27,-27 0,1 0,26 0,-53 27,79-1,-79 27,0 0,0 0,0 26,-26-26,26 26,-53-26,53-26,-53 26,53-27,26-26,1 0,-1 0,27 0,-27 0,27 0</inkml:trace>
  <inkml:trace contextRef="#ctx0" brushRef="#br0" timeOffset="75342.465">2858 6191,'26'0,"0"0,27 0,27-53,-1 53,-26 0,0 0,0-26,0 26,-27 0</inkml:trace>
  <inkml:trace contextRef="#ctx0" brushRef="#br0" timeOffset="75665.4325">3440 6244,'26'0,"27"0,0 0,0 0,-27-53,1 53,52 0,-52 0,-1 0,-26-27</inkml:trace>
  <inkml:trace contextRef="#ctx0" brushRef="#br0" timeOffset="76452.354">4128 6032,'26'0,"-26"27,0-1,0 27,0 0,0-27,0 27,0-26,0 26,53-53,0 0,-27 0,1 0,52 0,-79-27,0-26,0 27</inkml:trace>
  <inkml:trace contextRef="#ctx0" brushRef="#br0" timeOffset="76624.3367">4180 5821,'0'0,"0"26,0 27</inkml:trace>
  <inkml:trace contextRef="#ctx0" brushRef="#br0" timeOffset="76984.307">4022 6561,'26'0,"27"-26,26 26,27-53,-26 53,-1-26,-26 26,0 0,0-53,-27 53</inkml:trace>
  <inkml:trace contextRef="#ctx0" brushRef="#br0" timeOffset="77299.307">4313 6694,'26'-27,"1"27,-1 0,27 27,-53 26,0-27,0 0,-26 27,26-26,26-27,27 0,0 0,0 0,53-27,-53 27,-27-79,-26 26</inkml:trace>
  <inkml:trace contextRef="#ctx0" brushRef="#br0" timeOffset="77586.307">4789 5873,'0'0,"0"53,0 53,0-26,0-1,0 0,26 1,-26 26,53-1,-53-25,53-27,0 0,-53-1,27-52</inkml:trace>
  <inkml:trace contextRef="#ctx0" brushRef="#br0" timeOffset="78222.307">2381 5900,'0'0,"53"79,-53 1,27-1,-27 0,53 1,-53-1,52 27,-52 0,0-27,27 1,-27-1,79-26</inkml:trace>
  <inkml:trace contextRef="#ctx0" brushRef="#br0" timeOffset="79654.307">5318 6059,'27'0,"-1"0,1 26,25-26,1 27,0-27,0 0,27 0,-1 52,-26-52,-27 0,27 27,-53 26,0-27,-26-26,-1 53,1-53,-54 80,54-80,-27 53,0-53,27 26,-1-26,-52 0,52 53,1-53,-27 0,27 0,-27-27,106 27</inkml:trace>
  <inkml:trace contextRef="#ctx0" brushRef="#br0" timeOffset="81934.307">6562 5238,'0'-52,"0"78,0 27,0 0,0 0,53 26,-53-26,26 0,-26 0,53 0</inkml:trace>
  <inkml:trace contextRef="#ctx0" brushRef="#br0" timeOffset="82174.307">6244 5847,'53'0,"0"0,0 0,26 0,27-53,0 53,0 0,-27-53,-26 53,0 0,-27 0,27 0</inkml:trace>
  <inkml:trace contextRef="#ctx0" brushRef="#br0" timeOffset="82556.307">6694 6059,'0'0,"53"0,-27 0,27 0,0 26,-53 27,0 0,-26-53,26 53,-27-53,27 26,0 27,0-53,53 0,0 0,0 0,0-26,0 26,26-27,-52 27,-27-79</inkml:trace>
  <inkml:trace contextRef="#ctx0" brushRef="#br0" timeOffset="82834.307">7832 5741,'26'0,"-26"53,0 26,0-26,0-26,-26 26</inkml:trace>
  <inkml:trace contextRef="#ctx0" brushRef="#br0" timeOffset="85773.307">2619 7699,'0'-26,"27"26,26-53,-27 53,1 0,26 0,-27 0,1 0,-27 26,52-26,-52 80,0-28,0 1,0 0,0 53,-52-27,52-26,-53 0,53-26,0 26,0-53,53 53,-27-53,27 0,0 0,0 0,0 0,-27 0,-26-27</inkml:trace>
  <inkml:trace contextRef="#ctx0" brushRef="#br0" timeOffset="86066.307">2461 7964,'79'0,"-26"-27,26 27,-26 0,0 0,0 0,0 0,26 0,-26 0,0 0,0 0,0 0,0 0</inkml:trace>
  <inkml:trace contextRef="#ctx0" brushRef="#br0" timeOffset="86425.307">3493 8017,'-27'0,"27"26,27-26,52 0,-26 0,-27 0,1 0,26 0</inkml:trace>
  <inkml:trace contextRef="#ctx0" brushRef="#br0" timeOffset="86786.307">4048 7884,'0'0,"0"80,0-54,0 1,0 25,0-25,0-1,0-26,53 53,-26-53,-1 0,27 0,-27 0,27 0,-53-26</inkml:trace>
  <inkml:trace contextRef="#ctx0" brushRef="#br0" timeOffset="86981.307">4128 7699,'0'-26,"0"26</inkml:trace>
  <inkml:trace contextRef="#ctx0" brushRef="#br0" timeOffset="87813.307">2090 7514,'0'26,"0"27,0 53,53 26,-53-26,0 0,0-27,53 1,-53-1,0-26,0-26,0-1,0 27,0 0,27-53</inkml:trace>
  <inkml:trace contextRef="#ctx0" brushRef="#br0" timeOffset="88564.307">4022 7673,'0'0,"26"0,27 0,-53 53,27-53,-1 26</inkml:trace>
  <inkml:trace contextRef="#ctx0" brushRef="#br0" timeOffset="89027.307">4498 7514,'0'0,"0"53,0-27,0 27,0 0,0 26,53 27,-53-26,0-1,26-26,-26 0,0 0,53-27,-53 1,27-27</inkml:trace>
  <inkml:trace contextRef="#ctx0" brushRef="#br0" timeOffset="89493.307">5318 7487,'-26'27,"-54"26,-52 26,0 1,52-1,-25-26,78 0,-26-27,53 27,0 0,53-53,0 0,53 26,0-26,-1 0,1 0,0 53,-26-53,-54 0,27 53,0-53,-27 0</inkml:trace>
  <inkml:trace contextRef="#ctx0" brushRef="#br0" timeOffset="89943.307">6138 7276,'0'-27,"0"27,0 53,27 0,-27 0,53 26,-53 1,53-27,-53 0,26 0,-26 26,0-53,53 1,-53 26,26-53,-26 26</inkml:trace>
  <inkml:trace contextRef="#ctx0" brushRef="#br0" timeOffset="94337.307">7885 5821,'0'0,"-27"0,1 0,-1 0,-26 0,27 0,26 26,-53 27</inkml:trace>
  <inkml:trace contextRef="#ctx0" brushRef="#br0" timeOffset="95379.307">7805 5847,'0'0,"0"-26,27 26,-1 0,27 0,0 0,-53 26,0 0,0 1,0 52,-53-26,27 0,-54 26,54-52,-27 26,53 0,-53-27</inkml:trace>
  <inkml:trace contextRef="#ctx0" brushRef="#br0" timeOffset="98019.307">979 714,'-53'0,"53"27,0 52,0-26,0 26,0-52,0-1,0 27,27 0,-1 0,27-53</inkml:trace>
  <inkml:trace contextRef="#ctx0" brushRef="#br0" timeOffset="98229.307">1376 820,'26'0,"-26"26,0 54,53-27,-53 0,0-1,0 1,0 27,-26-27,26-27</inkml:trace>
  <inkml:trace contextRef="#ctx0" brushRef="#br0" timeOffset="98560.307">688 899,'0'53,"0"0,0 0,0 0,-27 26,27-26,0 0,0-26,0 26,27-27,-1-26,27 53,0-53,0 0,-26 0</inkml:trace>
  <inkml:trace contextRef="#ctx0" brushRef="#br0" timeOffset="98807.307">688 397,'0'-27,"53"80,-27 26,-26-26</inkml:trace>
  <inkml:trace contextRef="#ctx0" brushRef="#br0" timeOffset="99108.307">1693 1005,'0'0,"53"53,-53-27,0 1</inkml:trace>
  <inkml:trace contextRef="#ctx0" brushRef="#br0" timeOffset="99446.307">688 2063,'0'0,"53"-26,0 26,26-26,53 26,-26-53,0 53,0 0,-27-53,-26 53,0 0</inkml:trace>
  <inkml:trace contextRef="#ctx0" brushRef="#br0" timeOffset="101935.307">25453 291,'0'53,"0"-27,26 53,-26 1,0-1,53 1,-53-1,0 0,53-26,-53 53,0-27,27 27,-27-26,53-1,-53 0,53 27,-53-26,26 25,-26-25,0-1,53 1,-53 52,0-26,53 0,-53-27,0 27,26-27,-26 1,0-1,0 0,53 1,-53-1,0 0,0 1,53 26,-53-1,0-25,0 26,53 26,-53-26,26-27,-26 1,53 25,-53-25,53-1,-53 0,0 1,27-1,-27 1,0 25,53-25,-53-1,0 1,26-1,-26 0,0 1,53 26,-53-27,0 0,53-26,-53 0,0 0,26 26,-26-26,53 0,-53-26,0 26,27-27,-27 27,53 0,-53-27,0 1,26-27,-52-27,26-26</inkml:trace>
  <inkml:trace contextRef="#ctx0" brushRef="#br0" timeOffset="103780.307">21696 3916,'26'0,"1"0,26 0,0 0,-27 0,27 0,26 0,27-53,0 53,0 0,0 0,26 0,0-53,27 53,-53 0,0 0,26-53,-26 53,0 0,-1 0,-25 0,-1 0,1 0,-1 0,-26 0,0 0,0 0,0 0,0 0,-1 0,54 0,-26 0,-1 0,27 0,-27 0,27 0,26 0,-26 0,0 0,-27 0,27 0,27 0,-28-27,-25 27,26 0,26 0,0 0,-26 0,26 0,-26 0,53-53,-53 53,0 0,-1 0,-25 0,-1 0,27 0,-27 0,1 0,-1 0,0 0,1 0,26 0,0 0,-27 0,0 0,1 0,25 0,-25 0,26 0,-27 0,0 0,1 0,-1 0,1 0,-1 0,0 0,27 0,0 0,53 0,-53 0,-1 0,28 0,-27 0,-1 0,28-26,-28 26,1 0,0 0,26 0,-26 0,27-53,-28 53,28 0,25 0,-52 0,0 0,53 0,-53 0,26-26,-26 26,0 0,-1 0,28 0,-27 0,-27 0,27 0,26-53,-26 53,0 0,-27 0,1 0,-1 0,27-53,-27 53,-26 0,0 0,0 0,-27 0,27 0,-26 0,-1 0,-26-27,0 27</inkml:trace>
  <inkml:trace contextRef="#ctx0" brushRef="#br0" timeOffset="104179.307">33126 3201,'26'0,"27"27,0-27,-53 79,80-53,-80 27,26-26,-26-1,0 27,0-26,-53 26,27-1,-27 1,-27 0,54-53,26 27</inkml:trace>
  <inkml:trace contextRef="#ctx0" brushRef="#br0" timeOffset="104929.307">32888 4233,'0'26,"-27"1,27 26,0-27,0 1,0-1,0 27,0-53,0 53,27-53,52 0,-52 0,-1 0,-26-26,0-27,53 26,-53-26,0 27,0-27,0 26,0 27,0 53,0-26,0-1,0 1,0 26,0-27,0 1,0 26,0-27,0 0,26-26,-26 53</inkml:trace>
  <inkml:trace contextRef="#ctx0" brushRef="#br0" timeOffset="106164.307">25426 317,'-26'0,"26"27,-53-1,0 53,-26 1,26-80,53 53,-53-53,53 53,-26-53,26 53,0-27</inkml:trace>
  <inkml:trace contextRef="#ctx0" brushRef="#br0" timeOffset="106450.307">25294 397,'53'0,"-26"0,-1 0,27 0,26 0,-26 0,-26 26,52 80</inkml:trace>
  <inkml:trace contextRef="#ctx0" brushRef="#br0" timeOffset="107080.307">25929 397,'0'0,"0"0,27 0,-27 79,79-53,-79 27,53-26,-53 26,53-27,-53 1,53 26,-53-27,26-26,1 0,26 0,-53-53,0 27,26-27,-26 0,0 26,0-26,0 0,0 27,0-27,0 27,0 26,0 0</inkml:trace>
  <inkml:trace contextRef="#ctx0" brushRef="#br0" timeOffset="108439.307">25559 317,'0'0,"-27"0,27 27,27-27,-27 26,53 1,-27 25,27-25,-26 26,25-53,-52 26,53-26,0 0,-53 27,0 26,-26-53,-1-27,1 1,-53-54,26 54,0-27,0 53,53-26,-27 26,27-27,-26 27,26-53,-53 53,26 0,27 0,80 27</inkml:trace>
  <inkml:trace contextRef="#ctx0" brushRef="#br0" timeOffset="108739.307">25506 344,'-27'0</inkml:trace>
  <inkml:trace contextRef="#ctx0" brushRef="#br0" timeOffset="109862.307">32914 4180,'0'-26,"0"26,0 26,0 53,0-52,0-1</inkml:trace>
  <inkml:trace contextRef="#ctx0" brushRef="#br0" timeOffset="110455.307">33364 3386,'-79'0,"26"0,0 0,53 0,0 53,26-26</inkml:trace>
  <inkml:trace contextRef="#ctx0" brushRef="#br0" timeOffset="112992.307">25823 4127,'-26'0,"-27"0,27 27,-27 26,53-1,0 1,0 53,0-53,53-53,-53 27,52-27,-25 0,-27 0,53-53,-53 26,0 1,53-54,-53 54,0-1,0-25,0 25,0-26,-53 53,26 0,1 0,-27 0,53 0,-26 0,26 27</inkml:trace>
  <inkml:trace contextRef="#ctx0" brushRef="#br0" timeOffset="115940.307">7144 9392,'0'0,"0"53,0 0,0-26,0 26,0 26,0 0,0 1,53-1,-53 0,0 1,0-1,26 27,-26-27,0 1,0-1,0 1,53-1,-53 0,0 27,0 0,0 26,0-26,0-27,0 27,0 0,0 0,0 0,0-27,0 1,0-1,0 0,0 1,0-1,53 0,-53 1,0 26,0 26,0-53,0 1,26-1,-26 27,0 0,0 26,0-53,0 1,0-1,0 1,53-1,-53-26,0 0,0 0,0 0,27-27,-27 27,0-27,53 27,-53-26,0-1,26-26,-26 27,0 26,0-106</inkml:trace>
  <inkml:trace contextRef="#ctx0" brushRef="#br0" timeOffset="117372.307">3863 12409,'26'-27,"1"27,52 0,-26 0,0 0,26 0,1 0,26-53,-27 53,0 0,27 0,27-53,-28 53,1 0,0 0,0-26,-27 26,1 0,-1 0,0 0,1 0,-1 0,0 0,1 0,-1 0,1 0,25-53,-25 53,26 0,26 0,-26 0,26-53,-26 53,53 0,-27 0,27-53,-1 53,-52 0,0 0,26 0,-26 0,0 0,53 0,-27 0,27 0,-27 0,27 0,-27 0,27 0,-27 0,27 0,0 0,-27 0,0-53,1 53,-28 0,54 0,-53 0,0 0,0-26,0 26,-27 0,0 0,1 0,-27 0,26 0,-26 0,0 0,0 0,0 0,0 0,-27 0,0 0,27 0,-26 0,-1 0,27 0,-26 0,26 0,-1 0,1 0,27 0,-1 0,1 0,-1 0,0-53,-26 53,0 0,0 0,-27 0</inkml:trace>
  <inkml:trace contextRef="#ctx0" brushRef="#br0" timeOffset="117845.307">12012 11747,'0'53,"0"-26,53-27,-53 26,53-26,-53 53,26-53,-26 26,0 27,0-26,0 26,0-27,-53 27,53-26,0-1,-26 53</inkml:trace>
  <inkml:trace contextRef="#ctx0" brushRef="#br0" timeOffset="118357.307">13203 12144,'0'0,"-53"79,26-26,-26 0,27 27,-27-27,53-27,-26 27,26-27,0 1,-53-27</inkml:trace>
  <inkml:trace contextRef="#ctx0" brushRef="#br0" timeOffset="118566.307">12779 12356,'53'0,"0"0,-26 0,26 0,0 0,-1 0,-25 0,26 0,-27 53,1-53,26 26,-27-26</inkml:trace>
  <inkml:trace contextRef="#ctx0" brushRef="#br0" timeOffset="119621.307">7064 9313,'0'0,"-26"0,-27 53,0 0,53-27,-53-26,53 80,-53-80,53 26</inkml:trace>
  <inkml:trace contextRef="#ctx0" brushRef="#br0" timeOffset="119826.307">7038 9366,'26'0,"1"0,26 0,-27 0,1 0,-1 0,27 0,-26 0,-1 0,53 0,-26-27,-26 27</inkml:trace>
  <inkml:trace contextRef="#ctx0" brushRef="#br0" timeOffset="120666.307">7276 8228,'27'0,"-1"0,-26 27,53 26,-53 0,26-27,-26 27,53-53,-53 53,27-53,26 0,0 0,-53 0,52 0,-52-106,80 80,-80-1,53-52,-53 26,26 26,-26-52,53 79,-53 53,27-27,-27 27,53 53,-53 0,0-27,52 27,-52 79,0-26,0-53,-26 0,26-27,-53 27,53-80,-53-26,0 53,27-53,-1 0,1 0,26-26,-80-1,80-26,0 27,-26 0,26-27,0 26,26-26,27 0,53-26,-79 79,26-26,-27 26,27-27,-27 27,1 0,26 0,0 0</inkml:trace>
  <inkml:trace contextRef="#ctx0" brushRef="#br0" timeOffset="125548.307">7303 12144,'0'-53,"0"27,0-1,0-26,0 53,0-26,0-1,52 27,-52-79,27 26,-27 27,53 26,-53-53,26 53,-26-53,27 53,-27-80,53 28,-53 25,26-26,-26 27,27 26,-27-27,52-26,-25 0,52-26,-52 79,-27-79,106 52,-53-26,-27 27,53-27,-26 26,0-25,0 25,0-26,0 27,0 26,-27-80,1 80,26-26,-27 26,27-53,-26 53,-1-27,27 27,-27-52,27 52,27-27,-54 27,27-53,0 53,-27 0,27-26,-26 26,52 0,-26-53,0 53,0-27,26 27,-26-53,0 53,0 0,0 0,-27 0,1 0,26 0,-27 0,1 0,-1 0,27 0,-26 0,-1 0,27 27,-27-27,27 26,27 54,-27-27,-53-27,79 27,-79-27,26 27,-26-26,53 26,-53 0,80-27,-80 27,53-26,-53-1,53 27,-53-27,79 27,-79-26,26 26,-26-27,53 1,-53 25,27 1,-27 0,26-53,-26 53,53 27,-53-54,0 1,0 25,27-25,-27-1,0 27,0-26,0-1,0 27,0-26,0-1,0 0,0 27,0-26,0-1,0 54,0-27,-27 0,27-1,0 1,-26-26,26-1,0 27,0-26,-53-1,53 27,0-27,0 1,-27 26,27-27,0 1,-53 26,53-27,-26 27,26 0,-53-27,53 54,-26-27,26 0,-53-27,26 53,27-52,-53-27,27 0,-1 0,27 26,-106-26,54 53,-1-53,0 27,0-27,-27 79,54-79,-27 27,27-27,-1 53,-26-53,0 0,0 0,27 0,-27 0,27 0,-1 26,-26-26,27 0,-1 0,-26 0,27 53,-1-53,-25 0,25 0,1 0,-27 0,26 26,1-26,-27 0,26 0,1 0,-27 0,27 0,-1 0,-26 0,53 0,-53 0,27 0,-27-53,26 53,1 0,-27-26,27 26,-1-53,-52 27,26-27,0 26,-26-26,26 27,26-27,-52 0,79 27,-53-27,0 0,-26-27,52 54,-26-27,27 27,26-1,-27 27,27-53,-53 53,53-26,-26 26,-1-27,-25 27,52-53,-27 53,-26-26,0-27,27 26,26-25,-53 52,26-27,-25 1,25-27,27 26,-26 27,26-53,-53 27,53-1,0-25,0 25,0 1,0-27,0 106,26 0,-26-27</inkml:trace>
  <inkml:trace contextRef="#ctx0" brushRef="#br0" timeOffset="128157.307">7250 12276,'0'-53,"0"27,26 0,-26-27,53 26,-53-26,53 53,-53-53,53 53,-53-79,53 52,-53-25,53 25,-53 1,53 26,-27-80,80 54,-80 26,27-80,0 80,0-52,0-1,26 26,-26-26,0 27,27-27,-54 53,0-53,54 0,-54 53,1-26,26 26,26 0,-26 0,26 0,1-53,-1 53,-26 0,0-27,0 27,0 0,-27 0,1 0,26 0,-27 80,27-28,0 1,0 27,26-27,-26 0,0 0,26-1,-52 28,-27-27,53-53,-53 53,0 0,26-53,-26 52,0 1,27-26,-27 26,0 0,53-53,-53 26,0 27,0 0,0 0,0 26,-27-52,27-1,0 27,-26-53,26 53,-27-27,-26 27,0-26,0-27,53 53,-79-53,26 0,53 26,-26-26,-1 0,-26 27,0-27,27 0,-53 53,52-53,1 0,-54 53,54-53,-1 0,27 26,-53-26,27 0,-27 0,53 26,-53-26,0 0,27 0,-54 0,54 0,-27 0,27 0,-1 0,1 0,-27 0,0 0,0 0,26 0,27 0,-52 0,25-52,-26 52,53-27,-26 27,-27-26,0 26,-26 0,79-53,-53 53,26-27,1 27,26-53,-53 53,53-26,-27 26,27-27,-26 27,26-26,-53 26,53-53,-27 53,27-26,-26 26,26-27,-53 27,53-53,-26 53,26-26,-27-27,27 0,0 26,-53 27,53-26,0-27,-26 53,26-53,0 27,0-1,0-26,-27 53,27-26,-53 26,80 0,-27 0,26 0,-26 79,27-79</inkml:trace>
  <inkml:trace contextRef="#ctx0" brushRef="#br1" timeOffset="138269.307">8573 11959,'0'-53,"0"26,0 27,0 53,0 27,0-27,0 0,0-27,0 27,0-53,0 26,0-26,0-52,0 25,0-26,0 0,0 0,0 27,0-27,0 53,0 53,0 0,0 0</inkml:trace>
  <inkml:trace contextRef="#ctx0" brushRef="#br1" timeOffset="140031.307">8784 11509,'0'27,"27"52,-27-26,26 0,-26 0,0 0,53-53,-53 26,0-26,0-53,-26 0,26 27,0-27,-27 53,27-53,0 26,-53 27,53-26,0 52,53-26</inkml:trace>
  <inkml:trace contextRef="#ctx0" brushRef="#br1" timeOffset="140527.307">9049 11588,'0'-52,"0"52,0 26,0 27,0-27,0 1,-27 26,27-27,0 27,0 26,0-52,0-1,0 1,0 26,0-80</inkml:trace>
  <inkml:trace contextRef="#ctx0" brushRef="#br1" timeOffset="141110.307">9128 11588,'53'0,"0"27,-53-1,0 1,0 26,0 0,0-27,0-26,0 53,-53 0,53-27,0-26,53 0,0 0,-27 0,27 27</inkml:trace>
  <inkml:trace contextRef="#ctx0" brushRef="#br1" timeOffset="142280.307">9843 11536,'0'-53,"52"53,-52 26,0 1,0 25,-26 28,26-27,0-27,0 1,0 26,0-1,26-52</inkml:trace>
  <inkml:trace contextRef="#ctx0" brushRef="#br1" timeOffset="143720.307">11033 11297,'-26'0,"26"-26,0 26,79 0,0 0,-26 0,-53 0,27 0,-27 26,0 27,0 0,-27-26,-26 26,53 0,-26-53,26 26,0 0,0 27,26-53,1 0,26 0,-27 0,1 0,26 0,0 0,-27 0,27 0,-27 0</inkml:trace>
  <inkml:trace contextRef="#ctx0" brushRef="#br1" timeOffset="146164.307">7382 12065,'0'-27,"0"27,53 0,-27 0,-26 0,0 27,0 26,0-53,-79 0,26 0,27 0,26-27,0 1,0 26,26 0,-26 0,0 53,0-53,0 53,0-80,0 1,0-1,0 27,0 0</inkml:trace>
  <inkml:trace contextRef="#ctx0" brushRef="#br1" timeOffset="148373.307">9578 10530,'0'27,"0"-1,0 27,-53-53,53 79,-53-52,53 26,-26-53,26 53</inkml:trace>
  <inkml:trace contextRef="#ctx0" brushRef="#br1" timeOffset="148580.307">9710 10795,'0'53,"-26"0,26 26,-53-53,53 1,-27-27</inkml:trace>
  <inkml:trace contextRef="#ctx0" brushRef="#br1" timeOffset="148797.307">9895 10874,'0'0,"-26"27,-27 52,53-26</inkml:trace>
  <inkml:trace contextRef="#ctx0" brushRef="#br1" timeOffset="149000.307">10028 10927,'53'0,"-53"53,0 0,-27-27,27 27,0-26,0-1,0 1</inkml:trace>
  <inkml:trace contextRef="#ctx0" brushRef="#br1" timeOffset="149193.307">10160 11192,'0'52,"0"-25,0 26,0 0,-53-27</inkml:trace>
  <inkml:trace contextRef="#ctx0" brushRef="#br1" timeOffset="149403.307">10372 11615,'-53'0,"53"26,0 1,0 26</inkml:trace>
  <inkml:trace contextRef="#ctx0" brushRef="#br1" timeOffset="149607.307">10425 11906,'0'53,"0"-27,0 1,0 26</inkml:trace>
  <inkml:trace contextRef="#ctx0" brushRef="#br1" timeOffset="149840.307">10583 12514,'0'27,"-53"-27,53 79,0-26,-26-26</inkml:trace>
  <inkml:trace contextRef="#ctx0" brushRef="#br1" timeOffset="150079.307">10213 12964,'-27'0,"27"27,-26-27,26 53,-79 0,79-27,-53 27,26-27,-26-26</inkml:trace>
  <inkml:trace contextRef="#ctx0" brushRef="#br1" timeOffset="150312.307">9922 13202,'0'0,"-27"0,27 27</inkml:trace>
  <inkml:trace contextRef="#ctx0" brushRef="#br1" timeOffset="150567.307">10107 12303,'0'0,"-53"53,27 0,26-27,-53 27,53-27,-27 27</inkml:trace>
  <inkml:trace contextRef="#ctx0" brushRef="#br1" timeOffset="150762.307">9869 12647,'-26'0,"-27"26,53 1,-80 26,80-27,-53 1,53 25,-79-25</inkml:trace>
  <inkml:trace contextRef="#ctx0" brushRef="#br1" timeOffset="151010.307">9446 12964,'-53'0,"53"53,-80-53,80 27,-53-27,53 26,0 1,0 25</inkml:trace>
  <inkml:trace contextRef="#ctx0" brushRef="#br1" timeOffset="151258.307">10398 12435,'-26'27,"26"-1,-53 0,53 27,-27-26,27-1,-53 54,27-54,-27-26</inkml:trace>
  <inkml:trace contextRef="#ctx0" brushRef="#br1" timeOffset="151460.307">10001 12832,'0'53,"-53"-53,53 79,-53-52,53-1,-105 80,78-106</inkml:trace>
  <inkml:trace contextRef="#ctx0" brushRef="#br1" timeOffset="151713.307">9525 13388,'-53'0,"27"0,-1 0,27 26,-53-26</inkml:trace>
  <inkml:trace contextRef="#ctx0" brushRef="#br1" timeOffset="152300.307">8916 13123,'-26'0,"26"26,-53 1,53-1,-53 27,53-26,0-1</inkml:trace>
  <inkml:trace contextRef="#ctx0" brushRef="#br1" timeOffset="152501.307">8916 13202,'0'27,"0"-1,0 1,-26 26,26-27,0 1,-26-27</inkml:trace>
  <inkml:trace contextRef="#ctx0" brushRef="#br1" timeOffset="152689.307">9102 13202,'0'27,"0"52,0-52,0-1,0 27</inkml:trace>
  <inkml:trace contextRef="#ctx0" brushRef="#br1" timeOffset="152853.307">9208 13229,'-27'0,"27"0,-53 0,53 53,0-27</inkml:trace>
  <inkml:trace contextRef="#ctx0" brushRef="#br1" timeOffset="153633.307">9208 10609,'-27'-26,"27"52,-53 27,53-26,-53-1,53 27,0-26,-26 26,26-27</inkml:trace>
  <inkml:trace contextRef="#ctx0" brushRef="#br1" timeOffset="153845.307">8969 10689,'-26'0,"26"26,0 27,-79-26,79 26,-27-27,-26 1</inkml:trace>
  <inkml:trace contextRef="#ctx0" brushRef="#br1" timeOffset="154053.307">8758 10768,'-27'0,"27"27,-53-1,27 27,-27-26</inkml:trace>
  <inkml:trace contextRef="#ctx0" brushRef="#br1" timeOffset="154264.307">8493 10821,'-26'27,"26"-1,0 1,-27 25,27 1,-53-53</inkml:trace>
  <inkml:trace contextRef="#ctx0" brushRef="#br1" timeOffset="154473.307">8334 10980,'0'26,"-53"1,27 26,-27-53</inkml:trace>
  <inkml:trace contextRef="#ctx0" brushRef="#br1" timeOffset="154648.307">8176 11059,'-27'0,"-26"27,0 26,27-53,26 53,-53-53</inkml:trace>
  <inkml:trace contextRef="#ctx0" brushRef="#br1" timeOffset="154872.307">7858 11297,'0'27,"-26"-27,26 53,-27-53,27 53</inkml:trace>
  <inkml:trace contextRef="#ctx0" brushRef="#br1" timeOffset="155044.307">7673 11509,'0'27,"-53"-1,27 80,-27-80,26 1</inkml:trace>
  <inkml:trace contextRef="#ctx0" brushRef="#br1" timeOffset="155847.307">10028 10504,'-27'0,"1"0,-27 26,-26 53,79-52,-27 26,27-27,0 1,0 26</inkml:trace>
  <inkml:trace contextRef="#ctx0" brushRef="#br1" timeOffset="156028.307">9869 10927,'-26'0,"26"26,-53-26,53 53,-27-53,27 53,-26-53,26 53,0-26</inkml:trace>
  <inkml:trace contextRef="#ctx0" brushRef="#br1" timeOffset="156417.307">9710 11139,'0'53,"-53"-53,53 26,-26-26,26 26,0 27,0-26,0-1,0-26,0 53,0-26,0-1</inkml:trace>
  <inkml:trace contextRef="#ctx0" brushRef="#br1" timeOffset="156671.307">9499 10662,'0'0,"0"27,0 52,0-52,0-1,-27 27,27-26,0-1,-26-26,26 79</inkml:trace>
  <inkml:trace contextRef="#ctx0" brushRef="#br1" timeOffset="156873.307">9472 10874,'0'53,"-26"-53,26 26,-53-26,53 27,-27 26,27-27,0 1</inkml:trace>
  <inkml:trace contextRef="#ctx0" brushRef="#br1" timeOffset="157039.307">9419 11139,'0'26,"0"1,-26-27</inkml:trace>
  <inkml:trace contextRef="#ctx0" brushRef="#br1" timeOffset="157294.307">9313 10477,'0'27,"0"26,0-1,-26 28,26-27,0-27,-53 27,53 0,0-26</inkml:trace>
  <inkml:trace contextRef="#ctx0" brushRef="#br1" timeOffset="157527.307">9287 10953,'-53'0,"53"53,0-26,0 26,26-53,1 53,-1-53,27 0</inkml:trace>
  <inkml:trace contextRef="#ctx0" brushRef="#br1" timeOffset="157910.307">9578 11324,'53'0,"-27"0,-26 53,0-27,80-26,-54 0,1 0,26 27,-1-27,-25 0,-1 0,-26 53,0-53,0 26,0-26</inkml:trace>
  <inkml:trace contextRef="#ctx0" brushRef="#br1" timeOffset="158179.307">10213 11165,'0'-26,"0"26,26 0,-26 26,53 1,-53 25,0-25,0-1,0 27,0 0,0-26</inkml:trace>
  <inkml:trace contextRef="#ctx0" brushRef="#br1" timeOffset="158419.307">10425 11483,'0'26,"0"1,0 25,0-25,-27-27,27 26,0 1,0 26,-26-53,26 26,0 1,0-27,53 53</inkml:trace>
  <inkml:trace contextRef="#ctx0" brushRef="#br1" timeOffset="158583.307">10451 11853,'0'53,"0"0,0-27,0 1,0 26,0 0</inkml:trace>
  <inkml:trace contextRef="#ctx0" brushRef="#br1" timeOffset="158764.307">10345 12118,'0'26,"-53"-26,53 53,-26-53</inkml:trace>
  <inkml:trace contextRef="#ctx0" brushRef="#br1" timeOffset="159034.307">10054 11562,'-26'0,"26"26,0 1,0-1,0 27,0-26,-53-1,53 27,0-26,-27-1,27 27,0-27,0 1,0 26,27-53</inkml:trace>
  <inkml:trace contextRef="#ctx0" brushRef="#br1" timeOffset="159303.307">10028 12091,'-27'0,"27"27,-53-27,53 53,0-27,0 27,0-27,0 1,0 26,27-53,-27 53,26-53</inkml:trace>
  <inkml:trace contextRef="#ctx0" brushRef="#br1" timeOffset="159581.307">10372 11774,'0'0,"0"53,0 26,-27 0,27 1,-53 26,53-27,-53 0,53-26,-53 0,53-26</inkml:trace>
  <inkml:trace contextRef="#ctx0" brushRef="#br1" timeOffset="159852.307">10239 12488,'0'0,"0"53,-53-53,53 26,-26 27,26 27,0-27,0-27,0 1,0-1,0 53,0-79,26 0,-26-26</inkml:trace>
  <inkml:trace contextRef="#ctx0" brushRef="#br1" timeOffset="160105.307">10504 12594,'0'0,"-79"0,26 26,0 27,26 0,-26 0,0 26,53-26,-52-26</inkml:trace>
  <inkml:trace contextRef="#ctx0" brushRef="#br1" timeOffset="160309.307">10081 12885,'0'0,"-53"0,26 53,-26-53,0 0,27 53,-27-53,27 53,-27 0,26-27,1-26</inkml:trace>
  <inkml:trace contextRef="#ctx0" brushRef="#br1" timeOffset="160563.307">9446 13070,'-27'0,"-52"0,79 27,-53-27,0 26,0 27</inkml:trace>
  <inkml:trace contextRef="#ctx0" brushRef="#br1" timeOffset="160820.307">9128 13097,'-79'52,"26"-25,26-27,-26 53,27-53,0 26,-27-26,26 53,-26-53,0 0</inkml:trace>
  <inkml:trace contextRef="#ctx0" brushRef="#br1" timeOffset="161065.307">8811 13123,'-53'0,"-27"0,80 0,-53 0,53 26,-52-26,52 53,0-79,26 26,-26-79,26 52</inkml:trace>
  <inkml:trace contextRef="#ctx0" brushRef="#br1" timeOffset="161303.307">8599 13097,'-79'26,"52"-26,-26 0,27 0,-27 0,26 0,27 0</inkml:trace>
  <inkml:trace contextRef="#ctx0" brushRef="#br1" timeOffset="161643.307">8493 13097,'-26'0,"26"-27,0 1,-53 26,26 0,1 0,-27 0,26 0,1 0,-53 0,52 0,27 53</inkml:trace>
  <inkml:trace contextRef="#ctx0" brushRef="#br1" timeOffset="161748.307">8149 13097,'0'0,"80"0,-54 0,27-27,0 27,0 0</inkml:trace>
  <inkml:trace contextRef="#ctx0" brushRef="#br1" timeOffset="161929.307">8625 13176,'27'0,"26"0,0 0,0 0,0 0,-1 0,1 0,27 0,-27 0,0 26,-27-26</inkml:trace>
  <inkml:trace contextRef="#ctx0" brushRef="#br1" timeOffset="165288.307">5080 14367,'26'0,"-26"-53,53 53,0 0,0 0,0 0,27 53,-54-53,-26 79,26-26,-26 26,0 1,0-1,-52 27,-1-27,26-26,27 0,0-27,-26-26,26 27,0-27,26 0,27 0,26 0,-26 0,0 0,0 0,-26 0</inkml:trace>
  <inkml:trace contextRef="#ctx0" brushRef="#br1" timeOffset="165603.307">5133 14737,'53'0,"26"0,1 0,25 0,-25 0,-1 0,1 0,-28 0,1 0,0 0</inkml:trace>
  <inkml:trace contextRef="#ctx0" brushRef="#br1" timeOffset="165910.307">6059 14869,'0'-26,"26"26,27 0,0 0,0 0,0-53,0 53,-27 0</inkml:trace>
  <inkml:trace contextRef="#ctx0" brushRef="#br1" timeOffset="166405.307">6720 13943,'0'-26,"0"52,0 54,0-27,0 26,0 0,0 1,0-1,0 27,0-27</inkml:trace>
  <inkml:trace contextRef="#ctx0" brushRef="#br1" timeOffset="166661.307">6509 14684,'53'0,"0"0,26-53,-26 53,0 0,26 0,-26 0,0 0,-27 0,27 0,-26 0</inkml:trace>
  <inkml:trace contextRef="#ctx0" brushRef="#br1" timeOffset="167013.307">6747 15002,'0'0,"0"0,53 0,-27 0,27 0,-53 52,27-52,-27 80,0-27,0-27,-27 27,27 0,0-53,27 0,26 0,-1 0,54-26,-53 26,0-27,0 27</inkml:trace>
  <inkml:trace contextRef="#ctx0" brushRef="#br1" timeOffset="167566.307">7408 14261,'0'-27,"0"27,0 53,0 0,0 0,53 0,-53 26,0 54,0-28,53 1,-53-26,0-1,27 0,-27-26,0-26,53 26,-53-27</inkml:trace>
  <inkml:trace contextRef="#ctx0" brushRef="#br1" timeOffset="168235.307">4551 14367,'0'-27,"0"27,0 53,0 26,0 1,0-27,0 26,0 0,0 1,0-1,53-26,-53 26,53-26,-53 0,0 0,0 0</inkml:trace>
  <inkml:trace contextRef="#ctx0" brushRef="#br1" timeOffset="169143.307">8414 14367,'0'-27,"-27"27,1 27,-27 52,26 27,-25-53,-1 0,26 26,27-53,-53-26,53 53,0 0,0 0,53-53,27 53,-1-53,27 0,53 0,-27 0,27 0,-54 0,-52 0</inkml:trace>
  <inkml:trace contextRef="#ctx0" brushRef="#br1" timeOffset="169893.307">9763 13679,'0'53,"0"26,0 0,0 27,-53 0,53 26,0-79</inkml:trace>
  <inkml:trace contextRef="#ctx0" brushRef="#br1" timeOffset="170132.307">9446 14446,'53'0,"-1"-53,1 53,0 0,27 0,-1-53,27 53,-27 0,27 0,-27 0,-26 0,-26 0</inkml:trace>
  <inkml:trace contextRef="#ctx0" brushRef="#br1" timeOffset="170501.307">9763 14684,'0'0,"53"0,-26 0,25 53,-52-27,0 27,0 0,0-26,0-1,27-26,26 0,0 0,53 0,-27 0,0 0,-52 0,-27-26</inkml:trace>
  <inkml:trace contextRef="#ctx0" brushRef="#br1" timeOffset="172292.307">4498 14367,'26'0,"-26"-27,0 1,0 26,0 53,0-27,27 27,-27 0,0-27,0 27,0-26,0-1,0 27,0-26,0-1,0 27,0 26,26-79,-26 53,0 0,0-26,0 25,0-25,0-1,0 27,0 0,53-53,-53 53,0 0,0-26,0 52,0-26,0-27,0 1,0 26,0-27,27-26,-27 0</inkml:trace>
  <inkml:trace contextRef="#ctx0" brushRef="#br1" timeOffset="174444.307">5424 16245,'0'-53,"26"53,27 0,0 0,0 0,0 0,0 0,-27 53,-26 0,0-27,0 27,0 0,-26 27,-27-27,27 0,-27-1,53-25,-53-27,53 53,0-27,0-26,0 27,106-27,-27 0,0 0,-26 53,-26-53,26 0</inkml:trace>
  <inkml:trace contextRef="#ctx0" brushRef="#br1" timeOffset="174730.307">5371 16536,'0'-26,"0"26,0-27,79 27,-52 0,52 0,-52 0,-1 0,27 0,-26 0,-1 0,27 0,0 0</inkml:trace>
  <inkml:trace contextRef="#ctx0" brushRef="#br1" timeOffset="175096.307">6218 16589,'0'0,"26"0,1 0,52 0,-26 0,0 0,0 0,0 0,26 0</inkml:trace>
  <inkml:trace contextRef="#ctx0" brushRef="#br1" timeOffset="175720.307">7011 16272,'0'0,"0"26,0 0,0 54,0-27,0 0,27 0,-27 0,0-27,26-26,-26 26,53-26,-53 53</inkml:trace>
  <inkml:trace contextRef="#ctx0" brushRef="#br1" timeOffset="176522.307">4921 16166,'-26'0,"26"26,0 27,26 0,-26 0,27 26,-27-26,53 0,-53 0,0 26,0-26,26-26,-26 26,0 0,0-27,0 1,53 25,-27-25</inkml:trace>
  <inkml:trace contextRef="#ctx0" brushRef="#br1" timeOffset="177534.307">7461 15928,'0'-27,"0"1,0 52,27 27,-27 26,53 1,-53 26,0-27,0 0,26-26,-26 0,0-26,0 26,0-27,53-26,-53 27,0 25,26-25,1-27</inkml:trace>
  <inkml:trace contextRef="#ctx0" brushRef="#br1" timeOffset="178033.307">8969 15451,'0'27,"0"26,-26-27,-27 27,-26 26,-1-26,-26 27,27-1,-27-52,27 26,26-53,53 26,-53-26,53 53,26-53,-26 53,80-53,-27 53,0-53,26 53,0-53,1 26,-1-26,1 0,-1 0,0 53,-52-53,-1 0,1 0,26 0</inkml:trace>
  <inkml:trace contextRef="#ctx0" brushRef="#br1" timeOffset="178570.307">10107 15557,'0'-26,"0"26,0 79,0-26,0 0,0 26,0 27,27-26,-27-1,52 0,-52 1,27-27,-27-1,0-25,53-27,-53 26</inkml:trace>
  <inkml:trace contextRef="#ctx0" brushRef="#br1" timeOffset="180495.307">7011 16139,'0'-26,"0"26,0 26,0 27,0-26,0-1,0 27,0-27,0 1,53 26,-53-27,0 1,0 26,0-27,27-26,-27 27,0 26,0-27,0 0,0 27,0-79,-27-1,27-25,0 25,0-26,0-26,0 52,0-52,0 52,0 1,0-27,0-26,0 26,0 26,0 80,0 0,0 0</inkml:trace>
  <inkml:trace contextRef="#ctx0" brushRef="#br1" timeOffset="188164.307">23072 8228,'0'-26,"0"-27,0 26,0 27,0 53,0-26,0 26,53 26,-53-26,0 0,26 0,-26 26,0 1,53-1,-53-26,0 26,0 1,0-1,0 0,53 1,-53 26,0-54,0 28,26-1,-26-26,0 0,53 26,-53-26,0 0,27 0,-27 27,0-28,53 1,-53 0,0 0,26 27,-26-1,53 0,-53 1,53-1,-53 0,26 27,-26-26,0-1,53 0,-53 1,0-1,0 1,27 25,-27-52,0 0,53 0,-53 0,0 26,0-26,53 0,-53 0,0 0,26 53,-26-53,0 0,0 0,53 26,-53-26,0 26,0 1,0-1,0 0,26 1,-26 52,0-26,53 0,-53 26,0-26,53 53,-53 26,0-53,53 0,-53-26,0 0,53 26,-53-52,0-1,53 1,-53-28,0 28,26-27,-26 0,0 0,53 0,-53-27,0 0,0 27,27-26,-27-1,0 27,26-26,-26 26,0-1,53-52,-53-26,0-27,-53-26</inkml:trace>
  <inkml:trace contextRef="#ctx0" brushRef="#br1" timeOffset="189985.307">17859 12753,'27'0,"-1"0,1 0,52 0,-52 0,-1 0,27 0,0 0,0 0,0 0,26 0,0 0,1 0,26 0,52 0,1 0,-27 0,-26 0,53 0,-27 0,27 0,0 0,-53 0,0 0,-1 0,1 0,26 0,54 0,-1-53,0 53,0 0,27 0,-27-53,0 53,1 0,-54 0,27 0,-27 0,53 0,0 0,-26 0,26 0,-26 0,26 0,27-53,-80 53,27 0,-27 0,27 0,-27 0,27 0,26-53,-26 53,-27 0,54 0,-1 0,-53 0,27 0,0 0,-1-53,-25 53,25 0,1 0,0 0,0 0,-27 0,53 0,-26 0,-27 0,27-53,0 53,-27 0,27 0,-1-53,28 53,-28 0,54-53,-53 53,79 0,-26-53,-27 53,0 0,0 0,-53 0,27-53,26 53,-26 0,-53 0,0 0,0 0,26 0,-53 0,1 0,-27 0,0 0,26 0,-26 0,26 0,-26 0,0 0,0 0,0 0,26 0,-26 0,0 0,0 0,-27 0,27 0,-26 0,-1 0,27 0,-26 0,-1 0,27 0,-53-26,27 26,-1 0</inkml:trace>
  <inkml:trace contextRef="#ctx0" brushRef="#br1" timeOffset="190332.307">32041 11985,'27'0,"-1"0,27 0,-53 0,53 53,-53-26,0 26,0 0,0 26,-27-26,-26 0,27 26,-27-26</inkml:trace>
  <inkml:trace contextRef="#ctx0" brushRef="#br1" timeOffset="190945.307">32544 12620,'0'106,"-27"-26,27-28,0 1,0 27,0-27,0-27,0 1,27-27,-1 0,27 0,0-27,-26-26,-27 0,79-26,-79 26,26 0,-26 0,0 106,0-26,0 25,0 1,53-53,-53 53,53 53,-53-79</inkml:trace>
  <inkml:trace contextRef="#ctx0" brushRef="#br1" timeOffset="192153.307">23045 8017,'-26'-27,"-27"54,53 25,-27 1,27-26,0-1,-26-26,26 106,0-79,-79-1,79 27,-27-53,27 26</inkml:trace>
  <inkml:trace contextRef="#ctx0" brushRef="#br1" timeOffset="192363.307">23045 8069,'53'0,"-26"0,26 0,-1 0,28 0,-1 0,1-26,-1 26,-26-53,0 27</inkml:trace>
  <inkml:trace contextRef="#ctx0" brushRef="#br1" timeOffset="192917.307">22807 6667,'27'0,"25"27,-25 52,26 0,0 27,-27-26,-26-1,80 27,-80-53,53-27,-1-26,-52-26,27-27,-27-27,0 1,0-27,0-26,0 26,0 27,53 26,-53 0,0 26,0 27,0 80,0-1,0 1</inkml:trace>
  <inkml:trace contextRef="#ctx0" brushRef="#br1" timeOffset="194441.307">13785 10213,'0'-27,"0"1,0-1,53 27,0 0,26-79,80 79,26-106,53 53,53-53,-26 27,-1 26,-26 0,27 0,-53 53,52-106,-26 106,-26-53,-27 53,0 0,-79 0,0 0,0 53,-53-53,26 80,-52-27,26 0,0-27,-27-26,27 0,26 0,-52 0,26 0,-27 0,-26 53,80-53,-133 0</inkml:trace>
  <inkml:trace contextRef="#ctx0" brushRef="#br1" timeOffset="194718.307">17912 9419,'0'0,"27"0,-27 53,53-53,0 53,-27-27,-26 27,27-53,-27 79,0-52,0-1,0 27,0-26,0-1,-80 27,27-26,27-27</inkml:trace>
  <inkml:trace contextRef="#ctx0" brushRef="#br1" timeOffset="195972.307">13653 8175,'0'-26,"0"52,0 27,0 27,0-27,52-1,-52 1,27 27,-27-54,53-26,-53 53,26-53,1 0,26-53,-53 0,0 0,0 0,26 27,27 26,-27 0,1 26,26-26,-27 53,27-53,-53 80,53-80,-26 26,-27-26,0-53,0-26,0 0,0-1,0 1,0 26,-53 0,53 0,0 27,0 26,0 0</inkml:trace>
  <inkml:trace contextRef="#ctx0" brushRef="#br1" timeOffset="196337.307">14552 8096,'27'0,"52"0,-53 0,1 0,26 0,-27 0,-26 53,0-53</inkml:trace>
  <inkml:trace contextRef="#ctx0" brushRef="#br1" timeOffset="196480.307">14737 8519,'53'0,"-26"0,-1-53,27 53,0 0</inkml:trace>
  <inkml:trace contextRef="#ctx0" brushRef="#br1" timeOffset="197425.307">15425 7355,'0'0,"0"79,0-26,0 27,53-1,-53-26,27 0,-27-27,53 27,-1-26,-52-54,-26-26,26 27,-79 0,79-54,-53 27,53 0,-27 0,27 27,0-1,-53-25,53-1,-26 53,26-27,0 27,0 53,0-26,0-1,0 0,0 27,53-26</inkml:trace>
  <inkml:trace contextRef="#ctx0" brushRef="#br1" timeOffset="197831.307">16087 7196,'0'27,"0"52,0 27,0 26,0 1,0 78,0-26,-27 1,27-1,0-26,0-54,0-25,0-27,0 0,0 0,27-53,-1-53,-26-27</inkml:trace>
  <inkml:trace contextRef="#ctx0" brushRef="#br1" timeOffset="198580.307">16351 7778,'27'-26,"-1"26,54 0,-28 0,28 0,-1 0,-26 0,-26 0,26 0,-53 0,0 53,-27-53,27 53,-53 0,53 0,-79 52,26-25,53-1,-53-26,53 0,0 26,0-52,0-1,0 27,53 0,-27-53,27 0,27 0,-1-26,27 26,-27-27,-26 27,-26 0</inkml:trace>
  <inkml:trace contextRef="#ctx0" brushRef="#br1" timeOffset="198894.307">16563 8017,'26'0,"27"0,27 0,26 0,26-53,-53 53,1 0,-28-27</inkml:trace>
  <inkml:trace contextRef="#ctx0" brushRef="#br1" timeOffset="200103.307">15399 7408,'0'-26,"0"26,0 0,0 79,0-53,53 1,-53 52,26-26,-26 0,0 0,53 26,-53-26,27 0,-27 0,52 26,-52 1,27-54,-27 1,0 26,53-53,-53-53</inkml:trace>
  <inkml:trace contextRef="#ctx0" brushRef="#br1" timeOffset="200755.307">14684 8096,'53'0</inkml:trace>
  <inkml:trace contextRef="#ctx0" brushRef="#br1" timeOffset="203093.307">23548 13176,'0'-27,"-27"27,27-52,-26 52,26-27,-53 27,27 0,26 27,-27-27,27 52,-53 1,53 0,-26-53,26 53,0 0,0 27,0-54,0-26,0 26,53-26,0 53,-27-53,27 0,-27 0,1 0,-27-26,53 26,-53-27,26 1,-26-53,0 52,0 1,0-27,0 26,0 1,0 26,-53-53,27 53,-27-27,27 27</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6:42:47.75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7030A0"/>
    </inkml:brush>
  </inkml:definitions>
  <inkml:trace contextRef="#ctx0" brushRef="#br0">22225 4789,'0'26</inkml:trace>
  <inkml:trace contextRef="#ctx0" brushRef="#br0" timeOffset="2896">22225 4842,'0'0,"26"0,-26-27,53 27,0 0,0 0,-53-53,53 53,0 0,0 0,-53-26,79 26,-52 0,-1 0,27-27,-26 27,26 0,-27-53,0 53,54 0,-54 0,1-26,26 26,-27 0,1 0,26 0,-1 0,-25 0,-1 0,54 0,-54 0,1 0,-1 0,27 0,-27 0,1 0,26 0,-27 0,27 0,0 0,-26 0,-1 0,1 0,25 0,-25 0,-1 0,54 0,-54 0,1 0,-1 0,53 0,-26 0,0 0,0 0,27 0,-27 0,-1 0,1 0,0 0,0 0,0 0,0 0,0 0,0 0,26 0,-26 0,0 0,0 0,0 0,-27 0,1 0,-1 0,27 0,-26 0,-1 0,53 0,-52-53,-1 53,27 0,0 0,-26 0,26-26,26 26,-26 0,-27 0,1 0,26-53,-27 53,27 0,26 0,-26 0,0 0,-26 0,26 0,26 0,-52 0,25 0,-25 0,26 0,-27 0,1 0,26 0,0 0,-27 0,0 0,27 0,-26 0,-1 0,27 0,-26 0,-1 0,27 0,-26 0,25 0,1 0,-53 26,80-26,-27 0,26 0,-53 0,1 0,26 0,-27 0,1 0,26 0,26 0,-26 0,-27 0,27 0,-26 27,-1-27,27 0,-26 0,-1 0,27 0,0 0,-27 0,1 0,26 0,-27 0,1 0,26 0,-27 0,1 0,25 0,-25 0,-1 0,1 0,26 0,-27 0,1 0,52 0,-53 0,1 0,-1 0,27 0,-26 0,-1 0,54 0,-1 0,-53 0,1 0,26 0,-27 0,1 0,26 0,-27 0,1 0,25 0,-25 0,26 0,0 0,0 0,-27 0,1 0,26 0,-27 0,27-53,0 53,26 0,-26 0,-53-27,27 27</inkml:trace>
  <inkml:trace contextRef="#ctx0" brushRef="#br0" timeOffset="6398">22834 6032,'26'0,"27"0,-27 0,1 0,26 0,-27 0,1 0,26 0,-27 0,1 0,25 0,-25 0,52 0,-52 0,26 0,-27 0,1 0,25 0,-52-26,53 26,-26 0,-1 0,27 0,-26 0,-1 0,27 0,0 0,0-53,-27 53,27 0,27 0,-54-27,27 27,-27 0,1 0,26 0,-27 0,1-53,26 53,-27 0,1 0,26 0,-27 0,53 0,-26 0,0 0,0 0,-26 0,-1 0,27 0,-53-26,53 26,0 0,0 0,-27 0,27 0,0 0,26 0,-52-53,26 53,-27 0,1 0,26 0,-27 0,0 0,27-26,-26 26,-1 0,54 0,-27 0,-53-27,53 27,-27 0,27 0,26 0,-26 0,-26 0,-1 0,27 0,-27 0,1 0,26 0,-27 0,1 0,26 0,-27-53,1 53,26 0,-27 0,0 0,27 0,0 0,0-26,-26 26,26 0,-1 0,1-53,0 53,27 0,-27-53,0 53,-1 0,1 0,27-27,-27 27,26 0,0 0,1-52,-27 52,26 0,-26 0,0-27,0 27,26 0,-26 0,0-53,0 53,0 0,-27 0,1 0,-1 0,27 0,-26 0,-1 0,27 0,-27 0,1 0,26 0,-27-26,1 26,26 0,-27 0,1 0,25 0,1 0,-26 0,26 0,0 0,-27 0,1 0,26 0,-27 0,27 0,0 0,0 0,26 0,-26 0,0 0,0 0,0 0,0 0,0 0,0 0,-27 0,27 0,-27 0,1 0,26-53,-27 53,1 0,26 0,-27 0,0 0,27 0,-26 0,-1 0,27 0,0 0,0 0,-26 0,25 0,-25 0</inkml:trace>
  <inkml:trace contextRef="#ctx0" brushRef="#br0" timeOffset="8746">26432 4207,'53'0,"-27"0,1 0,26 0,-27 0</inkml:trace>
  <inkml:trace contextRef="#ctx0" brushRef="#br0" timeOffset="9856">26882 3995,'0'0,"0"0,0 26,0 27,53-26,-53-1,0 27,26-53,-52-26,26-1,-27 27,27-26,0-27,-26 26,26 1,0 26</inkml:trace>
  <inkml:trace contextRef="#ctx0" brushRef="#br0" timeOffset="10207">27199 3836,'0'27,"0"-1,0 1,0-1,0 27,0-27,0 1,0 26,0-27,0 1,0 52,0-26</inkml:trace>
  <inkml:trace contextRef="#ctx0" brushRef="#br0" timeOffset="10657">27384 3995,'27'0,"-27"-27,26 27,27 0,-26 0,-27 0,0 53,0-26,0-27,0 79,-53-79,53 27,0-1,26-26,1 0,-1 0,27 0,-26 0,-1 0</inkml:trace>
  <inkml:trace contextRef="#ctx0" brushRef="#br0" timeOffset="11754">26802 6112,'53'0,"-26"0,-1 0,27 0,0 0</inkml:trace>
  <inkml:trace contextRef="#ctx0" brushRef="#br0" timeOffset="12015">27173 5900,'0'26,"0"27,0 0,0 0,53 26,-53-26,26 0,-26 0,0 0</inkml:trace>
  <inkml:trace contextRef="#ctx0" brushRef="#br0" timeOffset="13215">26432 5768,'53'0,"-53"26,0 1,26 25,-26 1,0-26,0-1,0 54,53-27,-53-1,0 28,27-1,-27 1,0-27,0-1,53 1,-53 0,0 27,0-1,0-26,0 0,0-27,0 27,0-26,0-1,26-26</inkml:trace>
  <inkml:trace contextRef="#ctx0" brushRef="#br0" timeOffset="15861">26935 3916,'-27'0,"27"-27,0-26,0 80,0 52,0-53,0 1,27 26,-27-27,0 27,0-26,26 26,-26-1,0 1,0-26,53-27,-53 26,0 27,0-26,0-27</inkml:trace>
  <inkml:trace contextRef="#ctx0" brushRef="#br0" timeOffset="16769">23336 5000,'-53'27,"53"-1,-53 27,53-26,-52 26,52-1,-80-25,80 26,-26-27,26 27,0-26</inkml:trace>
  <inkml:trace contextRef="#ctx0" brushRef="#br0" timeOffset="17009">23601 5080,'0'0,"-27"53,-26-27,27 53,-27-26,27 0,-27 27,53-54,-53 1,53 25</inkml:trace>
  <inkml:trace contextRef="#ctx0" brushRef="#br0" timeOffset="17243">24156 5106,'-52'27,"25"-1,1 27,-27-27,26 27,-26-26,53 26,53-53</inkml:trace>
  <inkml:trace contextRef="#ctx0" brushRef="#br0" timeOffset="17461">24606 5159,'-53'53,"0"0,27 0,-27 0,27-27,-27 1,53 26,-53-53,53 26,26-26,54 0</inkml:trace>
  <inkml:trace contextRef="#ctx0" brushRef="#br0" timeOffset="17687">25347 5053,'-26'0,"-27"27,0 26,-27 0,28-1,25-25,-26-1,53 54,27-80,26 0,-1-53</inkml:trace>
  <inkml:trace contextRef="#ctx0" brushRef="#br0" timeOffset="17880">25612 5080,'0'0,"0"26,-27-26,-26 53,27-26,-27 25,26-25,-25 26,52-27,-53-26,53 53,0 0</inkml:trace>
  <inkml:trace contextRef="#ctx0" brushRef="#br0" timeOffset="18561">27014 4894,'0'-52,"0"78,0 27,-79 0,79 26,-53-26,53-26,0 26,0-1</inkml:trace>
  <inkml:trace contextRef="#ctx0" brushRef="#br0" timeOffset="18803">27384 5000,'-26'0,"26"27,-27-1,27 27,-26-53,26 80,-53-54,53 27</inkml:trace>
  <inkml:trace contextRef="#ctx0" brushRef="#br0" timeOffset="19072">28390 4709,'-27'0,"1"0,-1 27,-52-27,53 53,-27 0,26-27,-26 0,27 27,-27 0,53 0,0-53,26 0</inkml:trace>
  <inkml:trace contextRef="#ctx0" brushRef="#br0" timeOffset="19329">28681 4842,'-27'52,"1"1,-27-53,0 53,27-53,26 27,-27-27,27 53,27-53,-1 0,27 0</inkml:trace>
  <inkml:trace contextRef="#ctx0" brushRef="#br0" timeOffset="19546">29501 4762,'-26'27,"-27"-27,0 53,0-53,0 52,0 1,27-26,-54 26,80 0,27-53,-1 0</inkml:trace>
  <inkml:trace contextRef="#ctx0" brushRef="#br0" timeOffset="19779">29686 5000,'0'0,"-79"27,26 26,27-27,78-26</inkml:trace>
  <inkml:trace contextRef="#ctx0" brushRef="#br0" timeOffset="19956">30480 4842,'0'0,"0"26,-53-26,0 79,0-79,-26 80,52-54,1-26,-27 53</inkml:trace>
  <inkml:trace contextRef="#ctx0" brushRef="#br0" timeOffset="20499">28919 5027,'0'-27,"-53"27,53 27,-53 26,27-27,-27 27,0-26,0 25,0-25,27-27</inkml:trace>
  <inkml:trace contextRef="#ctx0" brushRef="#br0" timeOffset="21120">27623 4921,'-53'26,"53"1,0 26,-53 26,53-26,0 0,0 0,0 0</inkml:trace>
  <inkml:trace contextRef="#ctx0" brushRef="#br0" timeOffset="21652">26670 4894,'0'-52,"0"52,-106 52,106 1,-79 27,26-27,26-27</inkml:trace>
  <inkml:trace contextRef="#ctx0" brushRef="#br0" timeOffset="21879">26326 5186,'-53'0,"27"26,-27 0,26 27,-26 0,27 27,-53-27,26-27</inkml:trace>
  <inkml:trace contextRef="#ctx0" brushRef="#br0" timeOffset="22096">25850 5529,'-27'27,"-26"-1,1 54,52-54,-53-26,53 53,-80-53</inkml:trace>
  <inkml:trace contextRef="#ctx0" brushRef="#br0" timeOffset="22350">25691 5053,'0'0,"-53"0,0 27,53 26,-79-27,79 27,-27-53,27 26</inkml:trace>
  <inkml:trace contextRef="#ctx0" brushRef="#br0" timeOffset="22588">25956 4868,'53'-53,"-53"132,-53-26,26 0,-26 0,53 0,-53-26,0 26</inkml:trace>
  <inkml:trace contextRef="#ctx0" brushRef="#br0" timeOffset="22792">26247 5053,'-80'27,"27"26,0 26,53 0,-105-26,105 27,-53-27,53 26,0-53</inkml:trace>
  <inkml:trace contextRef="#ctx0" brushRef="#br0" timeOffset="22997">25956 5450,'-27'0,"27"0,-79 0,52 79,1-79,-27 53,27-53,-27 27,26-27</inkml:trace>
  <inkml:trace contextRef="#ctx0" brushRef="#br0" timeOffset="23259">25532 4894,'0'80,"-26"-80,-27 79,0-26,-26 27,52-80,1 52,-27-52,53 27</inkml:trace>
  <inkml:trace contextRef="#ctx0" brushRef="#br0" timeOffset="23484">25109 5159,'-79'0,"52"0,1 27,-54 25,1 1,0 27,-1-27,-26 26,53-26</inkml:trace>
  <inkml:trace contextRef="#ctx0" brushRef="#br0" timeOffset="24150">24739 4789,'-53'0,"26"0,-26 79,0-26,0 26,1-26,25 0,-26 0</inkml:trace>
  <inkml:trace contextRef="#ctx0" brushRef="#br0" timeOffset="24390">24315 5053,'-79'-53,"26"53,-26 53,26 0,26 0,27 0,-79 0,79-27</inkml:trace>
  <inkml:trace contextRef="#ctx0" brushRef="#br0" timeOffset="24616">23760 5212,'0'26,"-53"54,53-27,-53 26,0-26,53 0,-53 0,53-27,-27-26</inkml:trace>
  <inkml:trace contextRef="#ctx0" brushRef="#br0" timeOffset="24787">23680 5503,'-26'26,"-1"-26,27 27,-53-27,-26 53</inkml:trace>
  <inkml:trace contextRef="#ctx0" brushRef="#br0" timeOffset="25037">23971 4656,'-26'27,"26"26,-80 0,80 0,-52 26,52-26,-53 0,0 0</inkml:trace>
  <inkml:trace contextRef="#ctx0" brushRef="#br0" timeOffset="25260">23601 5027,'-27'0,"-26"0,27 26,-53 27,26 0,0 0,-53 0</inkml:trace>
  <inkml:trace contextRef="#ctx0" brushRef="#br0" timeOffset="25514">23072 5186,'-27'0,"-52"0,26 26,26 27,-25 0,25 26,27-26,-79-26</inkml:trace>
  <inkml:trace contextRef="#ctx0" brushRef="#br0" timeOffset="25731">22886 5000,'0'0,"-26"53,26 0,-53 0,53 26,-53-26,53 0,0-26,-26-27</inkml:trace>
  <inkml:trace contextRef="#ctx0" brushRef="#br0" timeOffset="25932">22860 5397,'-26'0,"-1"0,27 53,-53-53,53 53</inkml:trace>
  <inkml:trace contextRef="#ctx0" brushRef="#br0" timeOffset="26188">23495 5688,'0'0,"-53"0,53 27,-26 26</inkml:trace>
  <inkml:trace contextRef="#ctx0" brushRef="#br0" timeOffset="26392">23548 5635,'-27'0,"-25"53,25-53,-26 27,27-27,-1 53,-26-53,53 53</inkml:trace>
  <inkml:trace contextRef="#ctx0" brushRef="#br1" timeOffset="47204">25347 8069,'0'27,"0"26,0-27,53-26,-53 27,0 26,0-27,0 1,0 26,0-27,26 0,-26 27,0-26,0-1,27-26,-27 53,0-26,0-1,53-26,-53 53,0-27,0 1,26-27,-26 26,0 27,0-26,0-1,27-26,-27 53,0-26,53-1,-53 53,0-26,0 0,26-53,-26 53,0 0,53 26,-53-26,0 0,0 0,0 0,27-53,-27 80,0-1,0-53,0 1,26-27,-26 79,0-26,0-26,0-1,53 80,-53-80,0 27,0 0,26 0,-26-26,0-1,0 53,0-26,53-26,-53-1,0 27,0 0,0-27,27 54,-27-27,0 0,0 0,0 0,53 26,-53-53,0 1,26 26,-26-27,0 1,53 26,-53-27,0 0,26 27,-26-26,0 26,0-27,0 1,53 26,-53-27,0 1,0 25,0 1,0 0,27-26,-27 26,0-27,0 1,0 25,0-25,53-1,-53 27,0-26,0-1,0 27,0-26,0-1,0 27,0-27,26 1,-26 26,0-27,0 1,0 26,0 26,53 0,-53-52,0 26,0 0,0 53,0-80,0 0,0 1,0 26,0-27,0 1,0 26,27-27,-27 1,0 25,0 1,0 0,0 0,0 27,53-27,-53-1,0 1,0 0,0 27,26-27,-26-1,0 1,0 0,0 27,0-54,53 27,-53 0,0 26,0-26,0 0,26 0,-26 0,0-27,0 1,53 26,-53-27,0 1,0 26,0-27,27 27,-27 0,0-27,53 1,-53 26,0-27,26-26,-26 27,0 26,0-27,27 1,-27 25</inkml:trace>
  <inkml:trace contextRef="#ctx0" brushRef="#br1" timeOffset="48986">25453 12832,'0'0,"0"53,0-27,0 1,26-27,-26 79,27 1,-27-28,53-52,-53 53,0-79,0-27,0 0,-27 0,27 27,-26 26,26-53,-53 53,53-53,-27 53,27 26,0 1,0-27</inkml:trace>
  <inkml:trace contextRef="#ctx0" brushRef="#br1" timeOffset="49449">25903 12832,'-27'0,"27"26,0 27,0 0,0 0,0 27,0-1,0 0,-26-26,26 0,0-26,0 26,0-1,0-25</inkml:trace>
  <inkml:trace contextRef="#ctx0" brushRef="#br1" timeOffset="50410">25982 13229,'0'-27,"27"27,25 0,-25 0,-27 0,0 80,-27-27,1 26,26-26,-26-53,26 53,0 0,0-27,0-26,26 0,27 0</inkml:trace>
  <inkml:trace contextRef="#ctx0" brushRef="#br1" timeOffset="51511">26061 13626,'-52'0,"78"0,0 0,1 0,26 26</inkml:trace>
  <inkml:trace contextRef="#ctx0" brushRef="#br1" timeOffset="53089">26114 13652,'27'0,"26"0,0 0,-53-53,53 53,-27 0,-26-26,53 26,-79 0,26 0,-27 53</inkml:trace>
  <inkml:trace contextRef="#ctx0" brushRef="#br1" timeOffset="56293">27887 7990,'27'0,"-27"0,0 27,0 52,26-79,-26 53,0-27,0 1,0 26,0-27,0 27,0 0,0 0,0-27,26 1,-26 26,0-27,0 1,0 26,0-27,53 0,-53 54,0-54,0 27,27-53,-27 53,0 0,0-26,0-1,53 27,-53-27,0 1,0 26,0-27,26 1,-26 52,0-26,0 0,0-27,0 27,0-26,53 26,-53 0,0 26,0 0,27-26,-27 0,0 0,0 0,0 26,53-26,-53 0,0 0,0 0,0 26,0-26,0 0,0 0,26 26,-26-26,0 0,0 0,0 0,53 27,-53-28,0 28,0-1,0-26,0 26,0-26,0 27,0-27,26 0,-26 0,0-1,0 28,0-27,0 0,53 0,-53-1,0 28,0-27,0 0,0 0,0 0,0 26,0 0,27 27,-27-27,0-26,0 0,0 0,0 27,0-27,0-1,0 1,0 0,0 0,53 27,-53-28,0-25,0 26,26-27,-26 1,0 52,0-26,0-26,53 25,-53 28,0-27,0 0,53 26,-53-26,0 26,0-26,26 0,-26 0,0 0,0 26,53-26,-53 0,0 0,0 0,27 0,-27-27,0 27,0-26,53-1,-53 27,0 0,26-26,-26 25,0-25,0-1,27-26,-27 27,0-27</inkml:trace>
  <inkml:trace contextRef="#ctx0" brushRef="#br1" timeOffset="57691">28840 12700,'-53'0,"53"-27,26 27,1 0,-1 0,1 0,25 0,-25 0,-27 53,0-26,0 26,0-1,-27-25,27-1,-26-26,26 53,0-26,0-27,79 0,-52 0,26 0,-27 0,1 0,26 0,-27 0</inkml:trace>
  <inkml:trace contextRef="#ctx0" brushRef="#br1" timeOffset="58044">29369 12647,'0'-53,"0"106,0 0,0 0,-27 26,27 0,0-26,-26 27,26-27,0-27,0 27,0-27,0 1,0-1,0 27</inkml:trace>
  <inkml:trace contextRef="#ctx0" brushRef="#br1" timeOffset="58522">29554 12991,'0'-27,"53"27,0 0,0 0,-53 0,0 53,0 27,0-54,0-26,0 79,-27-79,27 27,0-1,0-26,27 0,52 0,-26 0,0 0,0 0,0 0</inkml:trace>
  <inkml:trace contextRef="#ctx0" brushRef="#br1" timeOffset="59154">30030 12806,'27'-27,"26"-26,-27 53,1 0,-27 27,0-1</inkml:trace>
  <inkml:trace contextRef="#ctx0" brushRef="#br1" timeOffset="59340">30110 13044,'26'0,"1"0,25 0,1 0,0-27</inkml:trace>
  <inkml:trace contextRef="#ctx0" brushRef="#br1" timeOffset="59665">30612 12647,'53'0,"-53"26,0 1,0 26,0 0,0 26,0-26,0-27,0 1,27 26,-27-27,0 1</inkml:trace>
  <inkml:trace contextRef="#ctx0" brushRef="#br1" timeOffset="60360">30083 12806,'53'0,"0"0,-27-27,27 27</inkml:trace>
  <inkml:trace contextRef="#ctx0" brushRef="#br1" timeOffset="66090">14764 15689,'0'-26,"0"26,53-26,0 26,-53-53,53 53,-1 0,-52 26,53 27,-53-27,0 27,0 27,0-27,0 0,0 0,-26-1,26 1,0-26,0 26,26-53,27 53,-26-53,26 0,26 0,-26 0,-27 0</inkml:trace>
  <inkml:trace contextRef="#ctx0" brushRef="#br1" timeOffset="66442">14817 16086,'0'0,"79"0,-26-26,26 26,1 0,-1-53,-52 53,25 0,1 0</inkml:trace>
  <inkml:trace contextRef="#ctx0" brushRef="#br1" timeOffset="67800">15663 16139,'27'0,"-1"0,1 0,52 0,-52 0,-1 0,27 0</inkml:trace>
  <inkml:trace contextRef="#ctx0" brushRef="#br1" timeOffset="71087">16563 15795,'0'-26,"0"-27,-79 0,52 0,-26 53,0 27,27-1,-27 27,53 0,-53-27,53 27,0-26,0 26,0 0,53-53,-27 0,27 0,0 0,-26 0,26-27,-1 1,-52-27,27 26,-27 1,0-27,0 79,0 1,53-27,-53 53,26-53,-26 53,27-53,-27 79,53-79,-53 53,79-53,-79 53,27-53</inkml:trace>
  <inkml:trace contextRef="#ctx0" brushRef="#br1" timeOffset="71987">14288 15584,'52'-53,"1"79,-53 54,53-1,-53 0,0 1,0-1,27 0,-27 1,53 26,-53-53,26-1,-26 1,53-26,-53-1,26-26</inkml:trace>
  <inkml:trace contextRef="#ctx0" brushRef="#br1" timeOffset="72938">17119 15425,'0'26,"52"27,-52 0,27 0,-27 0,0 26,53-26,-53 0,0 0,0 0,26 0,-26-27,0 27,0-26,53-27</inkml:trace>
  <inkml:trace contextRef="#ctx0" brushRef="#br1" timeOffset="74083">17965 15398,'27'0,"-54"80,-26-27,27 0,-27 52,0-52,27-26,26 26,-53-27,53 27,-53-53,53 27,0-1,26-26,1 0,-1 0,27 0,0 0,-53 53,53-53,0 0,26 0,-26 0,-26 0,-27 26,52-26,-25 0,26 0</inkml:trace>
  <inkml:trace contextRef="#ctx0" brushRef="#br1" timeOffset="78157">18891 15610,'0'-26,"0"-27,0 26,-26 1,26-27,-27 53,27-27,-26 27,-27 0,27 0,-27 0,0 0,0 80,53-54,0 1,-27 26,27-27,0 1,0 52,27-26,-1-53,-26 26,53-26,-26 0,-1 0,27 0,-53 0,53 0,-27-53,-26 0,53 53,-53-52,0 25,0 1,0-27,0 79,0 27,27-26,-27 25,0-25,0-1,26-26,-26 53,0 0,53-53,-53 27,27-27,-1 0,-26 26,53-26</inkml:trace>
  <inkml:trace contextRef="#ctx0" brushRef="#br1" timeOffset="83263">23363 15610,'0'53,"0"0,53 53,-53 0,0-1,0 54,53 26,-53-52,52 52,-52 0,80-26,-80-27,79-26,-79-27,53 27,-53-53,53 0,-53 0,0-27,27 1,-27 26,0-27,0 1,0 26,0-53</inkml:trace>
  <inkml:trace contextRef="#ctx0" brushRef="#br1" timeOffset="83887">22595 17277,'53'-26,"0"26,-26 0,52 0,0 0,27 0,80 0,25 0,80-80,80 80,-27-106,26 106,-52-79,25 79,-25-79,-53 79,-27-53,0 53,-106 0,-26 0,-27 0,1 0,-54 26,27-26</inkml:trace>
  <inkml:trace contextRef="#ctx0" brushRef="#br1" timeOffset="84801">24977 15663,'0'0,"53"106,-53-27,0 27,53 53,-53-27,0 53,52-26,-52 26,0-52,53 105,-53-27,53-52,-53-53,80 26,-80-52,53-27,-53-1,26 1,-26-26,26-27</inkml:trace>
  <inkml:trace contextRef="#ctx0" brushRef="#br1" timeOffset="85791">25691 17303,'0'27,"0"-1,27 54,-27-27,0-27,0 27,26 0,-26-27,0-26,0-53,0 1,0 25,0 1,0-27,0 0,0 26,0-26,-53 53,53 53</inkml:trace>
  <inkml:trace contextRef="#ctx0" brushRef="#br1" timeOffset="90822">26088 17303,'0'-52,"0"78,0 0,0 1,0 26,0 26,0 1,0-54,0 27,0 0,0-27,0 1,0 26,-53-27,53 27,0-26,26-27</inkml:trace>
  <inkml:trace contextRef="#ctx0" brushRef="#br1" timeOffset="91183">26353 17621,'26'-53,"27"53,-53 26,0 27,0 0,0 0,-27-53,27 27,0 26,53-53,0 0,0 0,0 0,0 0,-27 0,-26-27</inkml:trace>
  <inkml:trace contextRef="#ctx0" brushRef="#br2" timeOffset="102698">26538 8255,'0'53,"-27"-53,27 26,-26-26,26 27,-53-27,53 52,-79 1,52-26,-26 26,53-27,-53-26,53 27,-26-27,52 0,1 0</inkml:trace>
  <inkml:trace contextRef="#ctx0" brushRef="#br2" timeOffset="103017">27093 8361,'0'26,"0"-26,0 53,-53-53,1 79,-1-26,53-26,-53-1,53 27,-27-27,27 1</inkml:trace>
  <inkml:trace contextRef="#ctx0" brushRef="#br2" timeOffset="103296">27358 8731,'-27'0,"1"53,-80 0,53 53,53-80,-79 1,79 25,-27 1,27 0</inkml:trace>
  <inkml:trace contextRef="#ctx0" brushRef="#br2" timeOffset="103557">27279 9287,'0'52,"-27"-25,-26 52,0-79,53 53,-79-53,79 53,-53 0,0 26</inkml:trace>
  <inkml:trace contextRef="#ctx0" brushRef="#br2" timeOffset="103783">27279 9869,'0'53,"-53"-27,26 27,1 0,26 0,-106 0,106-27,-53 27,53-26,-26-27</inkml:trace>
  <inkml:trace contextRef="#ctx0" brushRef="#br2" timeOffset="104419">27728 10239,'0'27,"-26"-27,26 26,-53-26,53 79,-26-52,26 26,-53-27,0 27,26-26,-26 25,53-25,-53-1,53 27</inkml:trace>
  <inkml:trace contextRef="#ctx0" brushRef="#br2" timeOffset="104643">27623 10742,'0'26,"-80"80,54-79,-27 25,26-25,-26 26,53-27,-26-26,26 53</inkml:trace>
  <inkml:trace contextRef="#ctx0" brushRef="#br2" timeOffset="104877">27596 11218,'0'26,"-26"54,-27-80,26 53,-26-27,53 27,-53-53,53 27</inkml:trace>
  <inkml:trace contextRef="#ctx0" brushRef="#br2" timeOffset="105117">27675 11588,'-52'106,"25"-53,-26 0,27 0,-27 0,26 0,-26 0,53-27,-53-26,53 27</inkml:trace>
  <inkml:trace contextRef="#ctx0" brushRef="#br2" timeOffset="105329">27808 12065,'0'26,"-53"-26,0 53,0 26,53-52,-106 26,53 0,27-53</inkml:trace>
  <inkml:trace contextRef="#ctx0" brushRef="#br2" timeOffset="106099">27728 9181,'-26'0,"26"0,-53 26,53 27,-26 0,26 0,-53 26,53-52</inkml:trace>
  <inkml:trace contextRef="#ctx0" brushRef="#br2" timeOffset="106289">27728 9498,'0'53,"0"-26,0-1,-53 53,53-26,-52 0,52 0,-53 27,53-54</inkml:trace>
  <inkml:trace contextRef="#ctx0" brushRef="#br2" timeOffset="106893">26511 8996,'-53'0,"27"26,-27 27,27 0,-54 26,27-26,0-26,53 25,-53-52,53 53,0 0</inkml:trace>
  <inkml:trace contextRef="#ctx0" brushRef="#br2" timeOffset="107121">26617 9551,'0'0,"-79"0,-1 80,27-1,-26 27,26-53,53 0,-53-1,53 1,0-26</inkml:trace>
  <inkml:trace contextRef="#ctx0" brushRef="#br2" timeOffset="107343">26432 10107,'0'26,"-53"-26,53 80,0-27,-26-27,26 27,0-27,0 27,0-26,0 26</inkml:trace>
  <inkml:trace contextRef="#ctx0" brushRef="#br2" timeOffset="107561">26723 10662,'0'53,"-27"0,27-26,-79 52,53-52,-27-1,26 27,-26-27,53 27,-26-53,26 27</inkml:trace>
  <inkml:trace contextRef="#ctx0" brushRef="#br2" timeOffset="107760">26855 11006,'0'0,"0"27,-53-27,27 79,26-26,-80-26,80-1,-26 27,26 0,0 0,53-53</inkml:trace>
  <inkml:trace contextRef="#ctx0" brushRef="#br2" timeOffset="107951">27040 11403,'0'53,"-52"-53,52 80,-80-54,54 27,26-27,-53 27,53-26,0 26</inkml:trace>
  <inkml:trace contextRef="#ctx0" brushRef="#br2" timeOffset="108109">27120 11827,'0'0,"0"52,-80-52,54 80,-27-54,27 27,26-26,-53 26,0 0</inkml:trace>
  <inkml:trace contextRef="#ctx0" brushRef="#br2" timeOffset="108523">28019 10318,'0'27,"0"-27,-53 106,27-80,-27 27,27-26,-27-1,53 27,-53-27,53 27,0-26</inkml:trace>
  <inkml:trace contextRef="#ctx0" brushRef="#br2" timeOffset="108747">27940 11218,'53'0,"-53"53,0 0,0 0,0-27</inkml:trace>
  <inkml:trace contextRef="#ctx0" brushRef="#br2" timeOffset="108963">28019 11483,'0'26,"0"27,-53 0,53 0,0-27,0 27</inkml:trace>
  <inkml:trace contextRef="#ctx0" brushRef="#br2" timeOffset="109581">27993 12726,'0'-26,"0"26,0-27,-27 27,-25 0,25 0,-26 0,0 53,0 0,-26 53,0-27,-1 27,27-53,53 0,-26-53</inkml:trace>
  <inkml:trace contextRef="#ctx0" brushRef="#br2" timeOffset="109841">27781 13202,'-53'27,"0"26,1-27,-28 54,80-54,-26-26,26 53</inkml:trace>
  <inkml:trace contextRef="#ctx0" brushRef="#br2" timeOffset="110043">28019 13493,'0'27,"0"-27,0 53,-53 0,27 26,26-52,-53-27,53 79</inkml:trace>
  <inkml:trace contextRef="#ctx0" brushRef="#br2" timeOffset="110254">28099 13864,'-27'53,"-26"53,0-80,27 27,26-27,-79 1</inkml:trace>
  <inkml:trace contextRef="#ctx0" brushRef="#br2" timeOffset="110547">28099 14393,'0'26,"0"27,0 0,-53 27,0-54,0 27,0-53</inkml:trace>
  <inkml:trace contextRef="#ctx0" brushRef="#br2" timeOffset="111063">28072 13255,'0'-26,"0"-27,0 79,0 1,0-1,-26 27,26-26</inkml:trace>
  <inkml:trace contextRef="#ctx0" brushRef="#br2" timeOffset="111291">28258 13229,'26'0,"-26"26,0 27,0-26,0-1,-26 54,26-54,-27-26</inkml:trace>
  <inkml:trace contextRef="#ctx0" brushRef="#br2" timeOffset="111461">28152 13493,'0'27</inkml:trace>
  <inkml:trace contextRef="#ctx0" brushRef="#br2" timeOffset="111724">28125 12700,'0'53,"0"0,-53-1,53-25,-53-1,0 27,27-26,-27 52</inkml:trace>
  <inkml:trace contextRef="#ctx0" brushRef="#br2" timeOffset="111928">27940 13097,'-26'52,"26"1,-53-26,53-1,-53 27,26-26,-26 26,27-53</inkml:trace>
  <inkml:trace contextRef="#ctx0" brushRef="#br2" timeOffset="112232">27331 12779,'-52'0,"25"79,-26-26,27 27,-27 26,0-27,26-26,27 0</inkml:trace>
  <inkml:trace contextRef="#ctx0" brushRef="#br2" timeOffset="112473">26882 12779,'0'0,"-27"53,27 26,0-26,-79-26,79 26,-27-27,27 1</inkml:trace>
  <inkml:trace contextRef="#ctx0" brushRef="#br2" timeOffset="112693">26723 12726,'0'53,"0"-26,-53 52,53 0,-26 1,26-1,-53 0,53 1,0-1</inkml:trace>
  <inkml:trace contextRef="#ctx0" brushRef="#br2" timeOffset="112953">27093 13573,'0'53,"-26"-27,26 54,-106-28,106-25,-53 26,53-27,0 27,-26-53</inkml:trace>
  <inkml:trace contextRef="#ctx0" brushRef="#br2" timeOffset="113163">27331 13679,'0'0,"-79"26,53 27,-27-27,53 27,-53-26,53 26</inkml:trace>
  <inkml:trace contextRef="#ctx0" brushRef="#br2" timeOffset="113390">27570 13864,'-27'0,"-26"79,0-26,-26 0,52 26,-25-26,25-26,27 26,-53-53</inkml:trace>
  <inkml:trace contextRef="#ctx0" brushRef="#br2" timeOffset="113599">27570 14181,'0'0,"0"27,-80 26,27-27,27 1,26 26,-27-27,27 27</inkml:trace>
  <inkml:trace contextRef="#ctx0" brushRef="#br2" timeOffset="113771">27517 14472,'-27'27,"-52"-27,79 53,-27-53,27 26</inkml:trace>
  <inkml:trace contextRef="#ctx0" brushRef="#br2" timeOffset="114269">28284 13890,'0'27,"0"26,-53-27,53 1,0 26,-53 26,53-53,0 1,-26-27</inkml:trace>
  <inkml:trace contextRef="#ctx0" brushRef="#br2" timeOffset="114470">28205 14419,'-53'27,"0"26,0-27,53 27,-27-53,27 27,-26-27,-27 26,27-26</inkml:trace>
  <inkml:trace contextRef="#ctx0" brushRef="#br2" timeOffset="115249">26696 11747,'0'-26,"0"26,0-27,-79 27,53 0,-1 53,-52 27,-1 25,54-25,26-1,-53-26,53-26</inkml:trace>
  <inkml:trace contextRef="#ctx0" brushRef="#br2" timeOffset="115452">26591 11932,'0'27,"0"52,0 1,-80 25,80-25,-26-27</inkml:trace>
  <inkml:trace contextRef="#ctx0" brushRef="#br2" timeOffset="115709">28522 12065,'-26'0,"-1"0,1 0,-54 26,54 1,-27 26,53-27,-53 27,27 0</inkml:trace>
  <inkml:trace contextRef="#ctx0" brushRef="#br2" timeOffset="115983">28205 12038,'0'53,"-53"0,26-26,-26 25,27-25,-27 26,26-53,-25 53,25-27,27 27,0-53</inkml:trace>
  <inkml:trace contextRef="#ctx0" brushRef="#br2" timeOffset="116172">28125 12435,'-79'0,"52"0,1 53,-53 0,-27 79,0 1,0-1,53 0,-26-53,26 1</inkml:trace>
  <inkml:trace contextRef="#ctx0" brushRef="#br2" timeOffset="116398">27358 13441,'-27'52,"-52"1,79 0,-53-26,53-1,-53 27,53-26,-53 25,53 1,0 0,27-53</inkml:trace>
  <inkml:trace contextRef="#ctx0" brushRef="#br2" timeOffset="116599">27252 14023,'0'53,"-53"-53,53 52,-53-25,53 26,-26-53,26 53,-53-53,53 26</inkml:trace>
  <inkml:trace contextRef="#ctx0" brushRef="#br2" timeOffset="116869">27437 12223,'-53'27,"0"26,-26 26,26-26,-26 53,-1 0,-25 26,25 0,54-52,26-1,-53 0,53-26</inkml:trace>
  <inkml:trace contextRef="#ctx0" brushRef="#br2" timeOffset="117102">27014 13123,'-26'0,"26"53,-53 26,53-26,-53 0,53 27,0-28,0 1,0 0,0-26,26 26,54 0,-54-53,-26 26</inkml:trace>
  <inkml:trace contextRef="#ctx0" brushRef="#br2" timeOffset="117289">27093 14155,'0'53,"0"-27,0 27,0-26</inkml:trace>
  <inkml:trace contextRef="#ctx0" brushRef="#br2" timeOffset="117513">27596 13917,'-26'0,"-1"26,-79 54,27 25,-27 1,0-26,53-1,0-26,53-27,-26 27</inkml:trace>
  <inkml:trace contextRef="#ctx0" brushRef="#br2" timeOffset="117717">27331 14314,'-79'26,"26"53,0-52,-26 26,52-27,27 27,-26-53,26 53,0-53</inkml:trace>
  <inkml:trace contextRef="#ctx0" brushRef="#br2" timeOffset="117964">28258 14261,'-27'0,"-26"53,0 0,27-27,-1 27,-26-27,27 27,-27-26</inkml:trace>
  <inkml:trace contextRef="#ctx0" brushRef="#br2" timeOffset="118172">28469 14552,'-26'0,"-54"0,80 26,-26-26,26 27,0 52,-27-52,27-1,-52 27</inkml:trace>
  <inkml:trace contextRef="#ctx0" brushRef="#br2" timeOffset="118401">28125 14446,'-53'26,"0"-26,-26 80,26-54,27 1,-54 52,80-52,0-27</inkml:trace>
  <inkml:trace contextRef="#ctx0" brushRef="#br2" timeOffset="118616">27993 14340,'-27'53,"-25"0,-1-27,26 27,-26-26,27 26,-27 0</inkml:trace>
  <inkml:trace contextRef="#ctx0" brushRef="#br2" timeOffset="118894">27728 14711,'-53'52,"1"-52,-28 53,54-53,-1 27,-52-27,79 53,26-53,1 0</inkml:trace>
  <inkml:trace contextRef="#ctx0" brushRef="#br2" timeOffset="119029">27570 14869,'-53'27,"26"-27</inkml:trace>
  <inkml:trace contextRef="#ctx0" brushRef="#br2" timeOffset="119950">27120 10398,'-53'0,"0"0,0 79,-26 1,26 25,-27-25,27 26,1-27,25 0,27 1,-53-54</inkml:trace>
  <inkml:trace contextRef="#ctx0" brushRef="#br2" timeOffset="120153">26670 10821,'-79'0,"52"53,1-53,-27 53,26 0,-26 26,53-52,-26-1,26 27,0-53</inkml:trace>
  <inkml:trace contextRef="#ctx0" brushRef="#br2" timeOffset="120368">26538 11059,'-106'53,"53"27,27-54,26 0,-80-26,80 80,0-54,53-26,-26 0,25 0,1 0</inkml:trace>
  <inkml:trace contextRef="#ctx0" brushRef="#br2" timeOffset="120580">26935 10821,'0'0,"-80"53,54 53,-27-27,0 1,53-27,-53-27,53 27</inkml:trace>
  <inkml:trace contextRef="#ctx0" brushRef="#br2" timeOffset="120746">27252 10821,'-26'0,"-27"0,26 27,-26-1,-26 27,53 0,26 0,-80 26,80-26</inkml:trace>
  <inkml:trace contextRef="#ctx0" brushRef="#br2" timeOffset="121466">26114 8069,'-53'0,"27"0,26 27,-53 26,53 0,-53 0,53 0,0 0,0 26,0-26</inkml:trace>
  <inkml:trace contextRef="#ctx0" brushRef="#br2" timeOffset="121676">26061 8519,'0'53,"-52"0,-1 53,-27-27,54 27,-27-26,53-1,-53-26</inkml:trace>
  <inkml:trace contextRef="#ctx0" brushRef="#br2" timeOffset="121892">27120 8625,'0'0,"-53"0,0 0,27 53,-54 26,27 1,0 26,0-27,53 0,-26-26,26 0</inkml:trace>
  <inkml:trace contextRef="#ctx0" brushRef="#br2" timeOffset="122118">27173 8413,'-53'0,"53"53,-80 0,28 27,-1-1,26 0,-26-26,27 27,26-27,-53-27,53 27</inkml:trace>
  <inkml:trace contextRef="#ctx0" brushRef="#br2" timeOffset="122360">27305 7937,'0'0,"0"80,-26 52,-27 27,-27-54,1 28,0-27,26-27,-27 0,54-52,-27-27</inkml:trace>
  <inkml:trace contextRef="#ctx0" brushRef="#br2" timeOffset="122569">27146 8440,'-53'53,"0"26,1-52,25 52,-26-26,27 0,-54 26,54-52,-1-27</inkml:trace>
  <inkml:trace contextRef="#ctx0" brushRef="#br2" timeOffset="122814">26776 7831,'0'0,"-27"106,-26 53,1 26,-54 27,26-53,27-54,-26 1,26-53,53 0,0-26</inkml:trace>
  <inkml:trace contextRef="#ctx0" brushRef="#br2" timeOffset="123010">26538 8704,'0'133,"-80"-80,27 26,27-26,-27 0,27 0,26 0,-53-27,53 1,0 26,0-27</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1T06:47:30.031"/>
    </inkml:context>
    <inkml:brush xml:id="br0">
      <inkml:brushProperty name="width" value="0.05292" units="cm"/>
      <inkml:brushProperty name="height" value="0.05292" units="cm"/>
      <inkml:brushProperty name="color" value="#002060"/>
    </inkml:brush>
  </inkml:definitions>
  <inkml:trace contextRef="#ctx0" brushRef="#br0">7064 635,'0'-27,"0"27,-26 0,26 0,-106 53,106 0,-53 0,53 0,0 0,0 0,0-27,27-26,26 53,-1-53,1 0,0 0,0-53,-26 27,26-27,-53 26,26-26,-26 1,0 25,0 1,0-27,0 26,0 1,-79 26,26 0,26 0,27 0,0 53,0 0</inkml:trace>
  <inkml:trace contextRef="#ctx0" brushRef="#br0" timeOffset="432">7091 370,'0'53,"0"0,0 0,0 26,0 1,0-1,0 0,53 1,-53-1,26-26,-26 0,0-27,53-26,-53 80,0-54</inkml:trace>
  <inkml:trace contextRef="#ctx0" brushRef="#br0" timeOffset="868">7541 741,'26'0,"27"0,0 0,0 0,-53 26</inkml:trace>
  <inkml:trace contextRef="#ctx0" brushRef="#br0" timeOffset="1024">7620 1005,'0'0,"53"0,0 0,0 0</inkml:trace>
  <inkml:trace contextRef="#ctx0" brushRef="#br0" timeOffset="4265">8176 555,'0'-26,"53"26,-1 26,-25 1,-27-1,0 27,53-26,-53-1,0 27,0-27,0 1,-27 26,27-27,-53-26,53 53,0 0,53-53,27 0,-1-26,1 26,-1-80,-26 80,26-53,-26 53,0-53</inkml:trace>
  <inkml:trace contextRef="#ctx0" brushRef="#br0" timeOffset="4572">9075 635,'0'26,"0"1,0-1,0 27,0-27,0 1,27-27,26 53,0-53,-27 0,-26-27,0-26,0 27,0 0,0-27,-26 53,26-53,-27 53,-26 0,27 0,-1 26</inkml:trace>
  <inkml:trace contextRef="#ctx0" brushRef="#br0" timeOffset="6552">5847 1402,'0'0,"-26"53,26-27,-53 27,53-26,0-1,0 1,26-27,27 0,0 0,0 0,0 0,-26-80,-27 27,0-26,-27 26,1 53,-27-26,26 26,1 0,-27 0,79 0,1 0</inkml:trace>
  <inkml:trace contextRef="#ctx0" brushRef="#br0" timeOffset="6978">5900 1164,'0'-27,"0"27,0 53,0 0,0 0,0 27,0-1,0-26,53 0,-53 0,0 26,0-26,0 0,0-27,27 27,-27-26,0-27</inkml:trace>
  <inkml:trace contextRef="#ctx0" brushRef="#br0" timeOffset="7564">5874 1402,'0'-26,"0"26,0 52,0 1,-53 0</inkml:trace>
  <inkml:trace contextRef="#ctx0" brushRef="#br0" timeOffset="8698">6085 1428,'0'0,"53"-26,0 26,-53 0,0 53</inkml:trace>
  <inkml:trace contextRef="#ctx0" brushRef="#br0" timeOffset="8867">6112 1614,'26'0,"-26"0,27 0,26 0,-27 0</inkml:trace>
  <inkml:trace contextRef="#ctx0" brushRef="#br0" timeOffset="9462">6376 1217,'0'-27,"53"54,-53 52,0-52,0-1,0 27,0-27,0 1,0-1,0 54,0-54,0 1</inkml:trace>
  <inkml:trace contextRef="#ctx0" brushRef="#br0" timeOffset="9955">6641 1376,'0'0,"0"26,0 27,0-27,0 1,27-27,-27 26,26-26,27 0,-27 0,-26 0,0-26,0 26,0-53,-53 53,53-79,-52 79,52-27,-27 27</inkml:trace>
  <inkml:trace contextRef="#ctx0" brushRef="#br0" timeOffset="12933">9366 10768,'-53'53,"53"0,-53 0,1 53,52-53,-27-27,27 27,27 0,-1-53,27 0,-27 0,27 0,-26 0,-27-53,53 0,-53 0,0 0,-27 53,27-53,-53 53,-26-26,52 26,27 0</inkml:trace>
  <inkml:trace contextRef="#ctx0" brushRef="#br0" timeOffset="13279">9287 10662,'0'53,"0"0,0 27,0 25,0-25,0-1,-27 1,27-1,0-26,0 0,0-27,0 27,0-26,0-27</inkml:trace>
  <inkml:trace contextRef="#ctx0" brushRef="#br0" timeOffset="13873">9551 11086,'27'0,"26"0,0 0,-53 0,0 79</inkml:trace>
  <inkml:trace contextRef="#ctx0" brushRef="#br0" timeOffset="14037">9604 11324,'53'0,"0"0,-26 0,-1 0</inkml:trace>
  <inkml:trace contextRef="#ctx0" brushRef="#br0" timeOffset="14337">9922 10953,'0'27,"0"-1,0 27,0-26,0-1,0 27,0-26,0-1,26 27,-26-27</inkml:trace>
  <inkml:trace contextRef="#ctx0" brushRef="#br0" timeOffset="14782">10081 11086,'0'0,"0"53,53-53,-53 53,0-1,26-52,-26 53,26 0,-26 0,0 0,-26-53,0 0</inkml:trace>
  <inkml:trace contextRef="#ctx0" brushRef="#br0" timeOffset="14968">10107 11112,'0'0,"0"-26,27 26,25 0,1 0,-53-27</inkml:trace>
  <inkml:trace contextRef="#ctx0" brushRef="#br0" timeOffset="16023">10425 9869,'-27'53,"27"-1,-53 1,53 0,0 27,0-54,53 27,27-53,-1 0,0 0,-26 0,0-26,-53-1,27-26,-27 27,0-1,-53-26,0 27,-27 26,27-53,27 53,0 0,26 0,0 0,26 0,0 0</inkml:trace>
  <inkml:trace contextRef="#ctx0" brushRef="#br0" timeOffset="16415">10398 9683,'0'-52,"53"52,-53-53,0 26,-26 80,26 53,-53 26,53 27,0-53,0 26,0 0,26-26,-26-26,53 25,-53-52,27-26,-27 26,0-80,0 1,26 26</inkml:trace>
  <inkml:trace contextRef="#ctx0" brushRef="#br0" timeOffset="17153">10292 9922,'-26'0,"-27"0,26 0,-25 0,25 0,1 0,26 52,-53 28,53-54,0 1,26 26,27-53,0 53,0-53,26 0,1 0,-27 0,0 0,-1 0,1 0,0 0</inkml:trace>
  <inkml:trace contextRef="#ctx0" brushRef="#br0" timeOffset="17554">10980 10160,'27'0,"26"0,0 0,-27 0,27 0,-53 26</inkml:trace>
  <inkml:trace contextRef="#ctx0" brushRef="#br0" timeOffset="17691">11033 10504,'27'0,"26"0,-27 0,0 0,27 0,-26 0</inkml:trace>
  <inkml:trace contextRef="#ctx0" brushRef="#br0" timeOffset="18153">11351 10160,'0'-53,"26"26,53 27,-26 0,0 0,-53 0,0 27,0 26,0-27,0 1,0 26,0-27,-53 27,53 0,0-27,0-26,53 0,0 0,0 0,0 0,0 0,-27 0,1 0</inkml:trace>
  <inkml:trace contextRef="#ctx0" brushRef="#br0" timeOffset="18643">11827 10080,'0'27,"0"26,0-27,26-26,27 80,-26-80,26 79,-27-53,-26 27,53-53,-53 53,0-26,0-27,-26 53,-27-53,26 0,-26 0</inkml:trace>
  <inkml:trace contextRef="#ctx0" brushRef="#br0" timeOffset="18867">11906 9974,'0'-52,"0"52,53 0,0 0,-26-27,-1 27,53 0,-52 0</inkml:trace>
  <inkml:trace contextRef="#ctx0" brushRef="#br0" timeOffset="19683">10425 9869,'0'-53,"0"53,-53 0,0 26,53 1,-27-27,27 26</inkml:trace>
  <inkml:trace contextRef="#ctx0" brushRef="#br0" timeOffset="20849">11933 9974,'0'53,"0"27,-27-80</inkml:trace>
  <inkml:trace contextRef="#ctx0" brushRef="#br0" timeOffset="21641">11933 9948,'0'0,"0"53,-53-53,53 26,-27 1,27 52</inkml:trace>
  <inkml:trace contextRef="#ctx0" brushRef="#br0" timeOffset="44524">12726 3492,'0'-53,"0"80,0-1,0 27,0 26,0 1,0-27,0 0,0 0,0-27,0 27,53-27,27-26,-54 0,-26-26,53-27,-53 0,0 0,0 0,0-26,0 0,27 26,-27 26,0-26,0 80,0-1,0 1,0 26,26-27,-26 0,0 27,0-26,53-27,-53 53,26 26,54-26,-54-53,1 0</inkml:trace>
  <inkml:trace contextRef="#ctx0" brushRef="#br0" timeOffset="44807">13494 3677,'0'-26,"26"26,-26 0,53 0,-53 26</inkml:trace>
  <inkml:trace contextRef="#ctx0" brushRef="#br0" timeOffset="44981">13600 3942,'26'0,"27"0,-53-53,53 53,26 0,-52 0</inkml:trace>
  <inkml:trace contextRef="#ctx0" brushRef="#br0" timeOffset="45453">15002 3016,'-27'53,"27"-27,-52 27,25 0,-26 27,53-54,-53 27,53-27,-53-26</inkml:trace>
  <inkml:trace contextRef="#ctx0" brushRef="#br0" timeOffset="45676">14684 3175,'0'0,"0"53,53-53,-26 26,-1-26,27 53,-26-53,26 26,-1-26</inkml:trace>
  <inkml:trace contextRef="#ctx0" brushRef="#br0" timeOffset="46495">14870 3307,'26'0,"-26"0,0 26,53 27,-27-53,27 0,0 0</inkml:trace>
  <inkml:trace contextRef="#ctx0" brushRef="#br0" timeOffset="46893">14631 3519,'27'0,"52"0,-52 0,26 0,26 0,-26 0,0 0,0 0,0 0,26 0,-26 0,0 0,0 0,-27 0</inkml:trace>
  <inkml:trace contextRef="#ctx0" brushRef="#br0" timeOffset="47210">14870 3836,'-27'27,"27"26,-79-27,79 0,-53 27,53-26,-53 26,26 0,1-53</inkml:trace>
  <inkml:trace contextRef="#ctx0" brushRef="#br0" timeOffset="47418">14605 3916,'0'0,"26"0,1 79,26-79,-27 53,27-53,-26 26,-1-26,27 0</inkml:trace>
  <inkml:trace contextRef="#ctx0" brushRef="#br0" timeOffset="47728">14975 3783,'0'0,"0"80,0-27,0-27,53-26,-26 0,-1 0,27 0,-26 0,-1 0</inkml:trace>
  <inkml:trace contextRef="#ctx0" brushRef="#br0" timeOffset="48033">15293 4048,'53'0,"-53"0,79 0,-26 0,-26 0,-1-53,27 53,-27 0</inkml:trace>
  <inkml:trace contextRef="#ctx0" brushRef="#br0" timeOffset="48262">15399 3916,'0'-53,"-27"53,27 26,0 27,0 0,0 0,0-27,27 27,-27-26,26-27,-26 53,53-53,-26 0</inkml:trace>
  <inkml:trace contextRef="#ctx0" brushRef="#br0" timeOffset="48731">15716 4048,'0'53,"27"-53,-27 53,53-27,-27 27,1-53,25 0,-52-26,0-1,0-26,0 0,0 0,0 27,0 26,0 53,27-27,-27 27,0 27,0-28,0 1,0 0,0 0,0 27,0-27,0-27,0 0,-53-26,27 0,26-52</inkml:trace>
  <inkml:trace contextRef="#ctx0" brushRef="#br0" timeOffset="49114">15743 3572,'0'-27,"53"27,-53 0,0 27,0 25,0 28,-53-27,53-27,-27-26,27 53,27-53,-1 0,54 0,-28 0,-25 0,26 0,-53-26,0-27</inkml:trace>
  <inkml:trace contextRef="#ctx0" brushRef="#br0" timeOffset="49466">16960 3281,'0'26,"0"27,0 26,0-26,0-26,-53-1,0 53,27-79</inkml:trace>
  <inkml:trace contextRef="#ctx0" brushRef="#br0" timeOffset="50637">15346 3492,'26'0,"54"0,-54 0,27 0,26 0,1 0,-1 0,1 0,-1-53,0 53,1 0,-1 0,-26 0,-27 0,1 0,52 0,-52 0,-27 0,0 0,-53 0</inkml:trace>
  <inkml:trace contextRef="#ctx0" brushRef="#br0" timeOffset="51549">13600 3704,'-27'0,"1"0,-27 0,79 0,54 0,-54-27,1 27,25 0,-25 0,-1 0</inkml:trace>
  <inkml:trace contextRef="#ctx0" brushRef="#br0" timeOffset="52637">12541 5344,'0'0,"0"27,27 52,26-26,-27 0,27 26,0-52,0 26,-27-53,1 53,26-53,-27-53,-26-27,0 27,0-26,0 0,0-1,0 27,0 0,0 27,0 52,0 1,0 26</inkml:trace>
  <inkml:trace contextRef="#ctx0" brushRef="#br0" timeOffset="52975">13256 5424,'53'0,"-1"0,28 0,-1 0,-52 0,26 0,-53 53</inkml:trace>
  <inkml:trace contextRef="#ctx0" brushRef="#br0" timeOffset="53133">13494 5794,'53'0,"-27"-26,27 26,0 0,-27 0</inkml:trace>
  <inkml:trace contextRef="#ctx0" brushRef="#br0" timeOffset="54022">14684 5212,'0'-26,"0"26,0-53,53 53,-26 0,52 0,-52 0,-1 0</inkml:trace>
  <inkml:trace contextRef="#ctx0" brushRef="#br0" timeOffset="54843">15187 4789,'0'0,"53"0,-53 53,26-1,1-52,52 0,-26 0,0 0,-26-26,-27 0,0-27,0 0,0 0,53 53,-53 26,26 1,-26 26,53 26,-53 0,26 27,-26-26,0-1,0-26,0-27,0 27,0-53,-53-26,1-27,52 0,-27 53,27-79,0 52,0 1,53 26,-27 0,27-53,-26 53,-1 0</inkml:trace>
  <inkml:trace contextRef="#ctx0" brushRef="#br0" timeOffset="55322">15081 5609,'0'0,"80"0,-54-53,27 53,26 0,27 0,53 0,-27 0,27 0,0 0,-27-53,27 53,0-53,-80 53,-26 0,0-26,-27 26</inkml:trace>
  <inkml:trace contextRef="#ctx0" brushRef="#br0" timeOffset="56057">15716 6059,'-53'0,"0"79,27-26,-27 0,53 0,-26-27,26 1,0 26,-53-53</inkml:trace>
  <inkml:trace contextRef="#ctx0" brushRef="#br0" timeOffset="56282">15425 6112,'0'-27,"0"27,53 79,27-26,25 0,-78-53,-27 27,53-27</inkml:trace>
  <inkml:trace contextRef="#ctx0" brushRef="#br0" timeOffset="56702">15875 5794,'26'0,"54"0,-54 53,-26-27,0 1,0 26,0-53,0 26,0-26,53 0,0 0,-26 0</inkml:trace>
  <inkml:trace contextRef="#ctx0" brushRef="#br0" timeOffset="57105">16272 6191,'53'0,"0"0,0 0,26 0,-26 0,-27 0,1 0</inkml:trace>
  <inkml:trace contextRef="#ctx0" brushRef="#br0" timeOffset="57379">16404 6112,'0'-27,"-26"27,26-53,0 106,0 0,0-27,0 1,0 26,0-27,0 27,53-53,-53 27,26-27,1 0</inkml:trace>
  <inkml:trace contextRef="#ctx0" brushRef="#br0" timeOffset="58118">16642 5953,'0'0,"27"53,-27 0,0 0,53-53,-53 52,26-52,-26 27,27-27,26 0,-53-27,0-25,0-1,26 26,-26-26,0 27,0 52,0 1,0-1,0 27,0 26,0 27,0-26,0-1,0 0,0 1,0-1,0-26,0 0,0-27,0-26,-53 0,0-26,27 26,26-53,-27 53,27-26,0-1</inkml:trace>
  <inkml:trace contextRef="#ctx0" brushRef="#br0" timeOffset="58857">16880 5609,'27'0,"-27"0,53 0,-53 53,0-27,0 27,-27 27,27-54,-26-26,26 0,26 0,27 0,0 0,-26 0,26 0,-27-26</inkml:trace>
  <inkml:trace contextRef="#ctx0" brushRef="#br0" timeOffset="59566">16563 5477,'53'0,"0"0,-27 0,27-27,0 27,-26-53,25 53,-25 0,-1 0,27 0,-26 0,26 0,0 0,-1 0,1 0,-53-26,-26 26,26 53</inkml:trace>
  <inkml:trace contextRef="#ctx0" brushRef="#br0" timeOffset="66384">16960 3307,'0'-26,"-27"26,-26-27,27 27,0 0,26 0,-53 0,53 53,-27-53,27 26,0-26</inkml:trace>
  <inkml:trace contextRef="#ctx0" brushRef="#br0" timeOffset="71643">1376 9551,'0'-53,"0"27,-27 26,1 26,-27-26,0 53,0-53,0 27,0-27,27 0,-27 0,27 0,-27 0,53 53,0-27,0 0,26 54,-26-1,27 1,-27-28,52 1,-52 0,0-26,27-1,-27 27,53 0,-53-26</inkml:trace>
  <inkml:trace contextRef="#ctx0" brushRef="#br0" timeOffset="71869">900 10054,'0'-27,"0"-26,53 53,-27 0,0 0,27 0,-26 0,-1 0,27 0,0 0</inkml:trace>
  <inkml:trace contextRef="#ctx0" brushRef="#br0" timeOffset="72123">1376 9842,'0'0,"26"0,-26 53,0-26,53 25,-53-25,27-27,-27 53,26-53,-26 53,53 0</inkml:trace>
  <inkml:trace contextRef="#ctx0" brushRef="#br0" timeOffset="72565">1535 9789,'0'-26,"26"26,27 0,-27 53,27 0,-26 0,26-1,-27 1,-26-26,53-1,-53 54,0-54,27-26,-27 0,52-53,-52 0,80 0,-80-26,26 53,27 52,-53 0,0 27,27-53,-27 53,26-53,27 27</inkml:trace>
  <inkml:trace contextRef="#ctx0" brushRef="#br0" timeOffset="73114">2672 9895,'0'-53,"0"53,-53 0,27 27,-27-1,27 27,-27-27,0 27,26-26,27-1,0 27,0-53,53 0,0 0,26 0,-52-79,26 26,-27 0,-26-26,53-54,-53 54,0 0,0-27,-26 26,26 27,-27 1,-26 25,53 54,0-1,0 27,0 26,0 1,27-27,-27 0,79 52,-79 1,53-26,-53-1,53 27,-53-27,0-52</inkml:trace>
  <inkml:trace contextRef="#ctx0" brushRef="#br0" timeOffset="74185">1217 11297,'-26'0,"-1"0,-26 53,0 0,53 27,-53-1,53 27,0-80,0 1,80-27,-1 0,1 0,-1 0,0-53,1-27,-54 1,-26 26,0 0,0 0,0 27,-53-27,-26 53,26-53,0 53,0 0,0 0,27 0,26 0,-27 0,27 53,0-27,27-26,-1 27,27-27</inkml:trace>
  <inkml:trace contextRef="#ctx0" brushRef="#br0" timeOffset="74597">1191 11139,'0'-27,"0"-26,0 27,0-27,-27 53,27 53,0 0,0 26,0 0,0 27,27 27,-27-54,53 27,-1 26,1-53,-26 1,-27-27,53-27,-53 27,0-79</inkml:trace>
  <inkml:trace contextRef="#ctx0" brushRef="#br0" timeOffset="75117">1905 10980,'-26'0,"26"-53,-53 53,0 0,53 53,-53 26,53 1,-53-1,53 0,0 27,0-26,26-27,27-27,0 27,0 0,26-53,-26 0,0 26,27-26,-27 0</inkml:trace>
  <inkml:trace contextRef="#ctx0" brushRef="#br0" timeOffset="75745">2090 11059,'27'0,"26"0,-27 27,27 26,-27 0,-26-1,80 1,-80-26,0 26,0-27,0 1,0-54,0 1,-27-54,27 1,0 26,-26 0,26 0,-53 0,53 106,0 0,26-26,-26-1,80 27,-54-27,27 27,-26-26,-1-27</inkml:trace>
  <inkml:trace contextRef="#ctx0" brushRef="#br0" timeOffset="75966">2593 11139,'0'0,"0"26,26-26,-26 53,0 0,0-27,0 27,0-79</inkml:trace>
  <inkml:trace contextRef="#ctx0" brushRef="#br0" timeOffset="76536">2752 10980,'0'26,"26"-26,-26 53,53-53,-53 27,53-27,-27 0,-26 0,27-53,-27 0,0 0,0 0,0 0,53 53,-53 27,26 26,-26-1,53 54,-53-26,53-1,-53 0,53 1,-53-1,0 1,0-28,0-25,-26 26,-27-53,26 0,1-27,-27 1,53-27,-27 27,27-1,0-52,0 52,0 1,0-27,27 53,-1-27,27 27,-53-26,80 26,-28 0,-25-106</inkml:trace>
  <inkml:trace contextRef="#ctx0" brushRef="#br0" timeOffset="76856">3228 10662,'26'27,"1"52,26-26,-27 27,54 25,-27-25,-27-1,-26 0,0 27,53-26,-53-27,0 0,0-1,-53-25,53-27,26 0,1-53,-27 0</inkml:trace>
  <inkml:trace contextRef="#ctx0" brushRef="#br0" timeOffset="77019">3757 11244,'0'27</inkml:trace>
  <inkml:trace contextRef="#ctx0" brushRef="#br0" timeOffset="77645">2275 12223,'0'-26,"53"26,53-53,0 53,0-26,53 26,-1-53,28 53,-1-53,-79 53,-53 0,-1 0,-52-53,27 53,-27 26,26-26</inkml:trace>
  <inkml:trace contextRef="#ctx0" brushRef="#br0" timeOffset="79013">6800 11641,'0'0,"0"53,0 0,0-26,0-1,0 53,0-79,0 27,53-27,-27 0,1 0,-27-27,53 27,-53-52,0-1,0 26,0 1,0-27,0 26,0 1,-27-27,27 0,-26 53,-27 0,26 0,1 0,-1 0,27 0,-79 53,26-27,0 27</inkml:trace>
  <inkml:trace contextRef="#ctx0" brushRef="#br0" timeOffset="79599">6800 11562,'0'26,"0"1,0 52,0-26,0 0,0-26</inkml:trace>
  <inkml:trace contextRef="#ctx0" brushRef="#br0" timeOffset="80823">2646 11139,'-53'0,"26"-53,54 53,26 0,0 26,-53 27,0-26,0 25,-53-25,26 26,27-27,-53 27</inkml:trace>
  <inkml:trace contextRef="#ctx0" brushRef="#br0" timeOffset="86628">10478 9922,'-27'0,"1"0,-27 0,53 0</inkml:trace>
</inkml:ink>
</file>

<file path=ppt/ink/ink2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08:33.11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3069 423,'0'-26,"0"26,0 79,0 0,0-26,0 27,0-1,0 0,0-26,0 0,0 0,0-26,0-1,0-26,0-26</inkml:trace>
  <inkml:trace contextRef="#ctx0" brushRef="#br0" timeOffset="509">2752 317,'26'0,"1"0,-1 0,27 0,0 0,0 0,26 0,1 0,25-53,28 53,-54-53,-26 53,-27 0,27-26,0 26,-26 0,-27 0</inkml:trace>
  <inkml:trace contextRef="#ctx0" brushRef="#br0" timeOffset="1515">3360 397,'0'-53,"0"79,0 27,0 0,0 0,27 26,-27 1,0-27,0-1,0 1,0 0,0 0,26 0,-26-79,0-27,0 26,53 1,-53-27,53 53,-53-27,26 27,1 0,26 0,-53 0,26 0,-26 53,27 0,-27-26,0 26,53-27,-53 1,26 25</inkml:trace>
  <inkml:trace contextRef="#ctx0" brushRef="#br0" timeOffset="2099">3889 873,'0'26,"0"1,0-27,27 0,26 0,0 0,0 0,0-27,-27-26,-26 27,0-1,0-25,0-1,0 53,-53 0,27 0,-27 0,-27 79,54-53,26 27,-53 27,53-27,26 0,1-1,79-25,0-27,-1 53,54-53,-53 0,0 0,0 0</inkml:trace>
  <inkml:trace contextRef="#ctx0" brushRef="#br0" timeOffset="4614">5318 344,'0'53,"0"-1,0 81,0-27,27-1,-27-25,0-1,26-52,-26 26,27-53,-27-27,52-52,-52 26,27 0,-27 0,53 53,-53-53,53 53,-27 0,27 79,-53-26,0-26,0 26,0 0,0-27,0 1,0-27,0 26,-79-26,52 0,1 0,-1 0,-26 0,1 0,25 0,27-26,0-27</inkml:trace>
  <inkml:trace contextRef="#ctx0" brushRef="#br0" timeOffset="5129">5900 741,'-26'0,"-1"26,27 0,0 27,0-26,0-1,0 27,0-53,0 53,27-53,-27 27,53-27,-53-27</inkml:trace>
  <inkml:trace contextRef="#ctx0" brushRef="#br0" timeOffset="5325">5927 370,'0'27,"0"25</inkml:trace>
  <inkml:trace contextRef="#ctx0" brushRef="#br0" timeOffset="5805">6191 952,'0'53,"-26"26,26-52,106-80,-53 0,52-79,-25 0,-1-27,-26-26,-53 26,27 79,-27 54,0 26,-27 0,27 0,-53 26,53 54,0-1,-53 1,53-1,0-26,0 0,0 26,0-26,0-26,0-1,0 27,0-27,53 27,27-53,-54 0</inkml:trace>
  <inkml:trace contextRef="#ctx0" brushRef="#br0" timeOffset="6157">6826 688,'0'0,"0"26,0 27,0-27,0 1,0 26,0-27,53 1,-26-27,26 0,-53-27,79 1,-79-54,0 1</inkml:trace>
  <inkml:trace contextRef="#ctx0" brushRef="#br0" timeOffset="6322">6985 370,'0'-26,"-53"52</inkml:trace>
  <inkml:trace contextRef="#ctx0" brushRef="#br0" timeOffset="7958">7144 688,'0'26,"0"1,0 25,0 1,0-26,26-1,-26 27,53-53,-53 27,27-27,-27-27,53-26,-53-26,26 0,-26-1,53 54,0 105,-53-26,79 26,-52-26,26-26,-27 26,27-53,26 0,-26 0,0 0,0-27,0-26,-53-26,0 26,0 0,0 27,-53 26,0 0,0 0,27 26,-27-26,53 79,-27-52,27-1,0 27,27-26,52 26,-26-53,27 26,25-26,1 0,0 53,-53-53,-27 0</inkml:trace>
  <inkml:trace contextRef="#ctx0" brushRef="#br0" timeOffset="9009">8625 741,'0'-53,"0"26,0 1,-52 26,25 0,1 0,-27 0,26 26,27 27,-53-53,53 53,0 26,0-26,0-26,27-27,-27 26,53-26,0 0,-27 0,27 0,-53-26,53 26,-53-53,0 0,0 26,26 27,54 53,-54-53,1 53,52-53,-53 0,1 0</inkml:trace>
  <inkml:trace contextRef="#ctx0" brushRef="#br0" timeOffset="9274">8996 846,'26'27,"-26"-1,53 1,-53 26,53-27,-53 27,27-53,-27 26,0-26,0-52,0 25,0 1,0-27,0 26,0-26,53 53,52-53,-78 53,-1 0,27 0</inkml:trace>
  <inkml:trace contextRef="#ctx0" brushRef="#br0" timeOffset="10687">9816 502,'0'53,"0"53,0 26,0-26,53-26,-53-1,26 0,-26-52,53-27,-53 26,27-26,26-79,-27 26,27-26,0-27,-27 26,-26 54,53 26,-53 26,27 27,-27 0,0 27,0-54,0 1,0 25,26-52,-26-52,80-28,-80 1,79-27,-26 53,-53 27,53 26,26 26,-79 27,53-27,-53 1,27 26,26 0,-1-53,1 0,0 0</inkml:trace>
  <inkml:trace contextRef="#ctx0" brushRef="#br0" timeOffset="11573">11271 714,'0'-53,"0"53,0-26,-26 26,-27-27,0 27,27 0,-54 0,27 53,27-26,26 26,0-1,0-25,26-27,27 0,0 0,0 0,-27-27,27 27,-53-52,0-1,27 53,-27-27,0 27,0 53,26-53,27 53,-26-53,26 53,-1-53,-25 0,26 0,-53-27</inkml:trace>
  <inkml:trace contextRef="#ctx0" brushRef="#br0" timeOffset="11939">11509 291,'0'53,"0"52,0-25,0 26,53 0,-53 26,53-26,-53-27,0-26,53 26,-53-26,53 0,-53-53</inkml:trace>
  <inkml:trace contextRef="#ctx0" brushRef="#br0" timeOffset="12411">11615 555,'0'-53,"27"53,26 80,26-54,0 27,-26 0,0-26,-26 25,-27 1,-53-26,-27-27,1 0,26 0,0 53,27-53,26 0,53-53</inkml:trace>
  <inkml:trace contextRef="#ctx0" brushRef="#br0" timeOffset="12824">12144 211,'0'53,"-26"0,26 27,0-1,0 27,0 0,0-27,26 27,-26-53,0 26,0-26,27 0,-27 0,0-27,0 27</inkml:trace>
  <inkml:trace contextRef="#ctx0" brushRef="#br0" timeOffset="13161">12171 608,'0'-79,"0"52,79 27,-26 0,0 0,0 0,0 27,-27 52,-26-52,0-1,0 27,-53 0,-52 0,25-53,1 53,26-53,53 53,-53-53</inkml:trace>
  <inkml:trace contextRef="#ctx0" brushRef="#br0" timeOffset="13468">12674 582,'0'0,"0"53,0 0,0 0,0-1,0 1,0 0,0 0,52-26</inkml:trace>
  <inkml:trace contextRef="#ctx0" brushRef="#br0" timeOffset="13656">12859 158,'0'27,"-27"52,27-52</inkml:trace>
  <inkml:trace contextRef="#ctx0" brushRef="#br0" timeOffset="14031">13044 714,'26'0,"-26"53,0 0,27-27,-27 27,0 0,79-26,-52 26,-1-53,27 0,-53-53,27 0,-27-27,79-25,-79 25,53 1,-53 52,53 27,-53 27,26 26,-26-27,27-26,-27 80,53-80,-53 52,26-52,-26 27,53-27,-27 0</inkml:trace>
  <inkml:trace contextRef="#ctx0" brushRef="#br0" timeOffset="14698">13917 397,'0'-27,"-53"1,0 26,0 0,53 53,-53-1,53 1,53-53,0 0,-26 0,26 0,0-79,-53 53,0 26,0 52,0-25,0 26,26 0,-26 26,0 1,0 52,0-26,0-1,-26 1,26-53,-53-26,53 26,-27-53,-26-27,53 1,-79-54,79 27,-27 27,27-27,0 0,0 0,53 53,-26-53,-1 53,27 0,-26-26,26 26,26 0</inkml:trace>
  <inkml:trace contextRef="#ctx0" brushRef="#br0" timeOffset="16281">14658 344,'0'-53,"0"79,0 1,0 52,0 27,-53 26,53-26,-26 26,26-52,-53 25,53-52,0 0,0 0,0-26,0-27,-53-53</inkml:trace>
  <inkml:trace contextRef="#ctx0" brushRef="#br0" timeOffset="17398">15293 476,'0'-53,"0"27,0 52,0 27,0 26,0 1,-27 26,27-27,0 0,0-52,-52 26,52-53,52 0,-25 0,26 0,0 0,-27 0,1 0,26 0,-27 0,1-27</inkml:trace>
  <inkml:trace contextRef="#ctx0" brushRef="#br0" timeOffset="17728">15637 635,'0'-27,"0"27,0 27,0 26,0 0,0-1,0 1,0 0,0 0,0-26,53-1</inkml:trace>
  <inkml:trace contextRef="#ctx0" brushRef="#br0" timeOffset="17908">15743 449,'0'-26,"0"26</inkml:trace>
  <inkml:trace contextRef="#ctx0" brushRef="#br0" timeOffset="18471">15928 846,'53'0,"-53"27,79 26,-79-27,0 1,0 26,0-1,27-78,-27-27,53-26,-27-1,-26 27,79 1,-52 104,-27 1,53-26,-53 26,53-53,-27 53,27-53,0 0,0 0,26 0,1-27,-1-26,-26 0,-53 27,0-1,0-25,0 25,-26 1,-27 26,53 26,-80 1,80 25,0-25,-26-1,26 54,26-27,27 0,0 26,-26-79,52 0,-26 0</inkml:trace>
  <inkml:trace contextRef="#ctx0" brushRef="#br0" timeOffset="19580">17277 741,'0'0,"0"-27,0 27,0-53,-53 53,53-26,-26 26,-27 0,0 26,27-26,26 53,-53 0,53-27,-53 27,53-26,0-1,0 27,26 0,54-53,-54 0,27 0,-53 0,26 0,-26-53,53 27,-26 26,-27 53,53-53,-53 26,26-26,27 0</inkml:trace>
  <inkml:trace contextRef="#ctx0" brushRef="#br0" timeOffset="19956">17489 767,'26'0,"-26"53,53-53,-53 53,27-27,-27 27,0-26,0-1,0 27,0-79,0-1,0 1,0-27,0 26,53 27,-53-26,26 26,27 0,-26 0,-1 0</inkml:trace>
  <inkml:trace contextRef="#ctx0" brushRef="#br0" timeOffset="21503">18838 344,'0'-27,"-26"1,-27 26,-26 0,-1 0,-52 0,26 0,27 0,-1 0,27 0,27 0,-27 0,53 0,0 26,0 27,0 26,0-26,0 0,0 0,0 0,27 27,-27-28,0-25,0-1,26-26,-26 80,0-54,0 27,0 0</inkml:trace>
  <inkml:trace contextRef="#ctx0" brushRef="#br0" timeOffset="21808">18098 661,'26'0,"27"0,0 0,-27 0,27 0,0 0,26 0,-52 0</inkml:trace>
  <inkml:trace contextRef="#ctx0" brushRef="#br0" timeOffset="22115">18521 661,'0'0,"53"0,-53 27,53-27,-53 79,53-53,0 54,-53-27,0-106,0 26,0 1,0-27,26-26,27 52,0 27,-27 0,27 0,-26 0,-1 0</inkml:trace>
  <inkml:trace contextRef="#ctx0" brushRef="#br0" timeOffset="22639">19420 688,'0'-27,"0"-52,0 79,-52 0,-1 0,26 0,-26 53,0-27,53 27,-53-26,53-1,27-26,26 0,0 0,0 0,-27 0,27 0,-27-26,27 52,-26 27,26 0</inkml:trace>
  <inkml:trace contextRef="#ctx0" brushRef="#br0" timeOffset="22999">19764 767,'-53'-53,"27"53,-27-53,-26 53,26 0,26 80,27-54,0 0,27 27,26-26,26-27,-26 79,26-79,1 0,-27 0</inkml:trace>
  <inkml:trace contextRef="#ctx0" brushRef="#br0" timeOffset="24320">19950 317,'26'-53,"1"53,-27-26,0 26,0 53,0 0,0 26,0 0,0 27,0-26,52-27,-52 26,0-53,27 1,-27 26</inkml:trace>
  <inkml:trace contextRef="#ctx0" brushRef="#br0" timeOffset="24596">19950 582,'-27'0,"27"0,0 0,27 0,26 0,26 0,-26 0,0 0,0 0,-27 0,27 53,-27-53</inkml:trace>
  <inkml:trace contextRef="#ctx0" brushRef="#br0" timeOffset="24821">20399 608,'0'0,"0"53,0 0,0 0,0 0,0-27,0 1,0 26,0-27,53 1</inkml:trace>
  <inkml:trace contextRef="#ctx0" brushRef="#br0" timeOffset="25001">20532 397,'0'-27</inkml:trace>
  <inkml:trace contextRef="#ctx0" brushRef="#br0" timeOffset="26485">20743 635,'0'0,"-53"0,27 53,26 0,0-27,0 0,0 27,0-53,53-26,0-1,-27-25,-26 25,80 27,-80-53,26 53,-26 0,0 27,0 26,27-1,-27-25,0 26,52-53,1 0,-53-27,53 1,-53-27,80 0,-54 27,-26 26,0 26,27 27,-27-27,53 27,-27 0,53-53,-26 0,-26 0</inkml:trace>
  <inkml:trace contextRef="#ctx0" brushRef="#br0" timeOffset="27409">21749 846,'0'-53,"0"27,0 0,-27 26,-52 0,52 0,-25 0,25 0,-26 26,53 0,27 27,26-53,-1 0,-25 0,26 0,-27 0,1 0,-27 27,53 26,0 0,0-53,52 0,-25 0,-1-80,-26 27,26-52,-26-1,0-27,0-25,-53 25,53 1,-53 79,0 27,-26 26,26-53,-27 53,27 53,-79 26,79 27,-27 26,27-26,0 0,0 0,0-27,0 27,0-27,0 1,0-27,0-27</inkml:trace>
  <inkml:trace contextRef="#ctx0" brushRef="#br0" timeOffset="28951">23283 106,'0'-53,"0"79,0 27,0-27,0 27,0 0,0 27,0 25,27-52,-27 0,0 0,53 0,-53 27,26-54,-26 0,80-26,-28 0,-25 0,-27-26</inkml:trace>
  <inkml:trace contextRef="#ctx0" brushRef="#br0" timeOffset="29215">23098 476,'53'0,"-26"0,25 26,-25-26,-1 0,27 0,53 0,-53 0</inkml:trace>
  <inkml:trace contextRef="#ctx0" brushRef="#br0" timeOffset="29522">23680 635,'27'0,"-27"53,53-27,-53 27,0-27,26 1,-26 52,0-132,0 27,0-1,0-25,27 25,25-26,-25 0,52 53,-52 0,-1 0,27 27</inkml:trace>
  <inkml:trace contextRef="#ctx0" brushRef="#br0" timeOffset="30931">24527 502,'0'-26,"0"-1,0-25,0 52,-79 0,52 0,-52 26,52-26,27 53,-79-53,79 53,-27-53,27 79,0-52,0-1,27 54,26-80,-27 0,1 0,26 0,-27 0,27 0,-53-53,0 26,0 1,53-27,-53 0,0 26,0 27,0 27,0 52,0-52,0-1,0 27,26-26,-26 25,27-52,26-26,-53 0,0-27,26 53,-26-27,0 27,0 53,53 0,-53-27,0 27,0-26,27-27,25 0,1-53,-53 0,53 27,-53-27,27 53,-27-27,53 27,-53 27,53-27,-53 53,26-53,-26 79,53-79,-53 26,26-26,-26 53</inkml:trace>
  <inkml:trace contextRef="#ctx0" brushRef="#br0" timeOffset="32109">25241 767,'27'0,"-1"0,27 0,0-79,0 52,26-52,-52 52,-27-26,-53 53,26 0,1 0,-27 0,53 27,0 52,0-52,53 26,0-27,0 27,0-27,-27 27,-26 0,0-26,-26-27,-27 53,-27-53,54 0,-1 0,27-27,0 27</inkml:trace>
  <inkml:trace contextRef="#ctx0" brushRef="#br0" timeOffset="32837">26088 476,'0'-79,"26"26,-26 0,0 26,0-26,-53 27,27 26,0 0,-27 0,53 26,-27 54,27-27,0 0,0 26,0 0,0 1,0-1,0 0,0 27,0-26,0-27,0-27,0 27,27-53</inkml:trace>
  <inkml:trace contextRef="#ctx0" brushRef="#br0" timeOffset="33181">25823 688,'53'0,"-26"0,-1 26,27-26,-26 0,-1 0,27 0,-53 27</inkml:trace>
  <inkml:trace contextRef="#ctx0" brushRef="#br0" timeOffset="33691">26114 741,'0'-53,"27"53,-54 26,27 1,-26-27,26 52,0 1,0 0,0-53,26 0,54-53,-80 27,26-1,-26-25,27 52,-27-27,53 27,-27 0,-26 27,53 25,-53-25,0-1,0 27,0-26,0-1,0-26,0-26,0-27,53 26,-53 1,26 26,-26-79,27 79,26 0</inkml:trace>
  <inkml:trace contextRef="#ctx0" brushRef="#br0" timeOffset="34181">26723 820,'26'53,"27"0,-53-27,53 54,-53-54,27-26,-27 0,53-53,-53 0,53 0,-53 0,26 53,-26-26,0 26,0 53,0-27,26 27,-26-26,53-1,-26-26,26 0,0-26,0-27,26 0,-53 26,1-26,26 27,-27 26,-26 0,53 0,-53 53,27 0,-27-27,26-26</inkml:trace>
  <inkml:trace contextRef="#ctx0" brushRef="#br0" timeOffset="35049">28046 793,'0'-26,"-27"0,-26-27,1 53,25 0,-26-27,27 27,-1 0,1 0,26 0,-53 0,53 53,0 26,26-79,27 27,0-27,0 0,0 0,-27 0,1 0,-27 0,26 0,-26-53,0 79,53 1,-53 26,27-53,26 53,-27-53</inkml:trace>
  <inkml:trace contextRef="#ctx0" brushRef="#br0" timeOffset="35379">28443 238,'0'-53,"0"79,0 27,0 27,0 25,0-25,0-1,0 1,0-1,0-26,0 26,0-52,0-1</inkml:trace>
  <inkml:trace contextRef="#ctx0" brushRef="#br0" timeOffset="35831">28337 741,'0'0,"53"0,0 0,0 0,0 0,-1 0,28 0,-54 0,1 0,-1 0,-26 52,0-25,0-1,0 1,0 52,0-52,0-1,53-26</inkml:trace>
  <inkml:trace contextRef="#ctx0" brushRef="#br0" timeOffset="35987">28919 449,'53'0,"-53"-26,26 26,-52 0</inkml:trace>
  <inkml:trace contextRef="#ctx0" brushRef="#br0" timeOffset="36827">29104 820,'0'-27,"0"1,0 0,-26 26,-1 0,-52 0,79 52,0 28,26-80,27 0,-53-27,27 27,-27 27,53 26,-53-27,26-26,1 0,-27-26,52-27,-52 0,27 53,-27 26,26-26,-26 53,0 0,53-53,-53 27,27-27,-1 0</inkml:trace>
  <inkml:trace contextRef="#ctx0" brushRef="#br0" timeOffset="37007">29660 582,'53'0,"0"-53,-27 53,-52 53,26 0</inkml:trace>
  <inkml:trace contextRef="#ctx0" brushRef="#br0" timeOffset="37171">29660 1032,'26'0,"27"0,-53 52,0-25,-26-27</inkml:trace>
  <inkml:trace contextRef="#ctx0" brushRef="#br0" timeOffset="37347">30189 846,'0'-53,"-26"53</inkml:trace>
  <inkml:trace contextRef="#ctx0" brushRef="#br0" timeOffset="38957">3493 1561,'26'0,"27"0,-27 0,27 0,0 0,0 0,26 0,27 0,0 0,0 0,26 0,-26 26,0-26,26 0,-52 0,-27 0,-1 0,1 0,0 0,-26 27</inkml:trace>
  <inkml:trace contextRef="#ctx0" brushRef="#br0" timeOffset="39312">6403 1667,'159'0,"-27"0,53-27,0 27,54 0,-54-53,0 53,0 0,-53-53,27 53,0 0,-53 0,0 0,-1 0,1 0,27 27,25-27,-25 0,-28 0,28 53,-27-53</inkml:trace>
  <inkml:trace contextRef="#ctx0" brushRef="#br0" timeOffset="40429">12012 1534,'106'0,"-53"0,0 0,26 0,1 0,25 0,1 0,-26 0,-1 0,27 0,0 0,-27 0,27 0,0 0,-1 0,54 0,-26 0,25 0,-52 0,53 0,26 0,-26 0</inkml:trace>
  <inkml:trace contextRef="#ctx0" brushRef="#br0" timeOffset="40565">16351 1481,'106'0,"53"-53,26 53,-26-52,-27 52</inkml:trace>
  <inkml:trace contextRef="#ctx0" brushRef="#br0" timeOffset="40835">17912 1270,'133'0,"-28"0,28 0,-27 0,26 0,27 0,-27 0,27 0,-1 26,-25-26,25 0,1 0,0 0,26 0,-26 0,-53 0,52 0,-52-26,27 26,-54 0,-26 0,0 0,0 0,0 0,26 0,-26 0,0 0,0 0,0 0,26 0</inkml:trace>
  <inkml:trace contextRef="#ctx0" brushRef="#br0" timeOffset="41059">22569 1296,'79'0,"-26"0,-26 0,26 0,-53 27,53-27,-1 0</inkml:trace>
  <inkml:trace contextRef="#ctx0" brushRef="#br0" timeOffset="41165">22966 1349,'53'0,"26"0,1 0,-1 0,0 0,1 0,-1 0,0 0,1 0,-1 53,1-53,-1 0</inkml:trace>
  <inkml:trace contextRef="#ctx0" brushRef="#br0" timeOffset="41442">25083 1534,'26'0,"27"0,-27 0,1 0,26 0,-27 0,1 0,26 27,-27-27,0 0,27 0,27 0,-1 0,1 0,-1 0,0 0,27 0,0 0,0 0,26 0,-53 0,1 0</inkml:trace>
  <inkml:trace contextRef="#ctx0" brushRef="#br0" timeOffset="41718">27623 1693,'26'0,"0"0,1 0,26 0,-27 0,27 0,27 0,-28 0,1 0,27 0,-1 0,1 0,-1 0,27 0,26 0</inkml:trace>
  <inkml:trace contextRef="#ctx0" brushRef="#br0" timeOffset="41923">28919 1693,'106'0,"-53"0,-27 0,27 0,0 0,0 0,0 0,-27 0,-26 0,-79 0</inkml:trace>
  <inkml:trace contextRef="#ctx0" brushRef="#br1" timeOffset="52696">5371 2593,'0'-53,"0"79,0 1,0 26,0-1,0 28,0-27,0 0,0-27,0 27,0-27,53 1,0-27,-27 0,27 0,-26 0,-1-53,27 27,-26-1,-27-26,52 27,-52-27,0 106,0-27,0 1,27 26,-27-27,53-26,0 26,-27-26,27 0,-26 0,-1 0,27-26,-53 0,53-27,-53 0,0 0,0 0,0 0,0 27,0-1,0-26,0 53,0-53,0 27,0 26,0 53</inkml:trace>
  <inkml:trace contextRef="#ctx0" brushRef="#br1" timeOffset="53446">6482 2672,'27'0,"26"0,-27 0,54-26,-28 26,-25-53,26 53,-53 0,-27 79,-26-53</inkml:trace>
  <inkml:trace contextRef="#ctx0" brushRef="#br1" timeOffset="53619">6615 2989,'79'-26,"-53"26,27 0,-26 0,-27 0</inkml:trace>
  <inkml:trace contextRef="#ctx0" brushRef="#br1" timeOffset="54594">8096 2196,'0'-27,"53"27,-53-26,0-54,-26 28,-1 25,-26 27,27 0,-1 0,27 27,-52 25,52 1,0 0,-27 53,27 0,0-27,0 1,0-1,0 0,0 1,53-1,-53-52,0-1,26-26,-26 53,0-53</inkml:trace>
  <inkml:trace contextRef="#ctx0" brushRef="#br1" timeOffset="54850">7726 2672,'0'-53,"26"53,1 0,52 0,-26 0,0 0,0 0,0 0,-27 0,1 0</inkml:trace>
  <inkml:trace contextRef="#ctx0" brushRef="#br1" timeOffset="55290">8573 2063,'-27'27,"1"52,-27-26,26 0,27 0,-79 53,79 0,-53-27,53 0,0 1,0-27,26 0,27 0,0-1,27-52,-1 27,0-27,1 0,-1 0</inkml:trace>
  <inkml:trace contextRef="#ctx0" brushRef="#br1" timeOffset="56080">8969 2275,'0'-53,"27"53,52 0,-52 0,26 0,0 0,-27 0,-26 27,0 26,-26-27,-1 27,-26-27,27 54,26-1,-53-26,53 0,0 0,0 0,0-27,0-26,26 53,27-53,0 0,0 0,0 0,0 0,0 0,-27 0</inkml:trace>
  <inkml:trace contextRef="#ctx0" brushRef="#br1" timeOffset="56394">8864 2646,'26'0,"0"-27,1 27,52-53,-26 53,0-26,0 26,26-53,-26 53,-26 0,-1 0,27 0</inkml:trace>
  <inkml:trace contextRef="#ctx0" brushRef="#br1" timeOffset="56656">9551 2169,'0'53,"53"53,-53-27,0 1,80-1,-80 1,0-1,26-26,-26 26,0-52,0 26,-26-53,26 26,-53-26,0 53,0-53</inkml:trace>
  <inkml:trace contextRef="#ctx0" brushRef="#br1" timeOffset="57589">10266 2540,'26'0,"1"0,52 0,-26 0,-26 0,25 0,-25 0,-27 53</inkml:trace>
  <inkml:trace contextRef="#ctx0" brushRef="#br1" timeOffset="57765">10451 2910,'53'0,"26"-26,-52 52</inkml:trace>
  <inkml:trace contextRef="#ctx0" brushRef="#br1" timeOffset="59175">12356 2169,'0'-79,"-26"26,-1 53,27-26,-53 26,0 0,27 0,-54 26,28-26,52 79,-27-26,27-26,0 26,0-27,27-26,25 27,1-27,-26 0,-1 0,27 0,-26-27,26-26,-53 0,0-26,26 105,-26 27,53-53,-53 53,0-26,0 26,0-27,0 0,0 27</inkml:trace>
  <inkml:trace contextRef="#ctx0" brushRef="#br1" timeOffset="59813">12885 1984,'-26'0,"79"0,0 0,0 0,26 0,-53 0,1 0,-27 0,0 53,0-27,-27 27,-26-26,27-1,0 27,-27-26,53 26,-27-27,27 0,27 54,-1-80,53 26,1-26,-1 0,-26 0,0 0,-27 0,27 0</inkml:trace>
  <inkml:trace contextRef="#ctx0" brushRef="#br1" timeOffset="60135">12779 2249,'0'0,"80"0,-54 0,54-27,-27 27,-1 0,1 0,0-53,27 53,-27 0,-27 0</inkml:trace>
  <inkml:trace contextRef="#ctx0" brushRef="#br1" timeOffset="60803">13653 2275,'0'-26,"26"26,0 0,1 0,26 0,26 0,-26 0,0 0,0 0,0 0,0-53</inkml:trace>
  <inkml:trace contextRef="#ctx0" brushRef="#br1" timeOffset="61073">13891 2063,'0'-52,"0"104,0 1,0 0,0-26,26 26,-26-27,27 27,25-27,-25 1</inkml:trace>
  <inkml:trace contextRef="#ctx0" brushRef="#br1" timeOffset="61869">14499 1772,'0'80,"0"-27,0 26,0-26,0 0,53 0,-53 0,0-27,0 27,27-53,-1-26,-26-27,53 26,-27 1,27 26,0 0,-26 0,-27 26,0 54,0-54,0 27,-53-27,26-26,-26 53,27-53,-27 0,0-26,53-1,0-25,0 25,0 1</inkml:trace>
  <inkml:trace contextRef="#ctx0" brushRef="#br1" timeOffset="63249">12303 2778,'0'0,"53"0,26 0,-26 0,0 0,27 0,-1 0,27 0,26 0,-52 0,-1 0,0 0,1 0,-27 0,-1 0,1 0,27 0,-54-53,27 53,0 0,26 0,1 0,-27-27,0 27,0 0,26 0,-53 0,1 0,-1 0,54 0,-27-52,0 52,-1 0,1 0,27-27,-54 27,1 0,26 0,-27 0,0 0,54 0,-27 0,-27 0,1 0,26 0,-27 0,-26 0,0 53,0-27</inkml:trace>
  <inkml:trace contextRef="#ctx0" brushRef="#br1" timeOffset="64223">12674 3069,'-53'0,"-27"0,1 26,26 27,0 0,0 27,0-28,27 1,26 0,-53-26,53-1,0 27,26-26,1-27,79 79,-1-79,1 26,27-26,-54 0,-26 0</inkml:trace>
  <inkml:trace contextRef="#ctx0" brushRef="#br1" timeOffset="65115">13018 3122,'0'-27,"26"27,27 0,26 0,-26 0,-26 0,26 0,-53 53,0 0,0 0,-53 0,26 0,-26 26,27-52,26 26,-53-27,53 1,53 78,0-105,0 53,26-53,0 0,1 0,-1 53</inkml:trace>
  <inkml:trace contextRef="#ctx0" brushRef="#br1" timeOffset="65409">12885 3439,'0'0,"80"0,-27-26,-1 26,1 0,0 0,0 0,0 0,-26 0,-1 0</inkml:trace>
  <inkml:trace contextRef="#ctx0" brushRef="#br1" timeOffset="66211">13758 3519,'27'-27,"-1"27,27 0,27 0,-1 0,0-53,-26 53,0 0,0 0</inkml:trace>
  <inkml:trace contextRef="#ctx0" brushRef="#br1" timeOffset="66450">13996 3307,'0'0,"0"0,27 26,-27 27,0-26,0 26,0 0,0 26,0-53,0 1,0 26</inkml:trace>
  <inkml:trace contextRef="#ctx0" brushRef="#br1" timeOffset="67416">14975 3386,'0'-53,"-52"1,52-1,-27 53,1-27,-54 27,1 0,52 0,1 0,-27 27,27-1,26 27,-80-27,80 27,0-26,0 26,27-53,-1 0,27 0,0 0,26 0,-26-27,0-26,0 27,-26-27,-27 0,52 0,-52 0,0-26,0 26,0 0,0 27,0-27,0 26,0 27,0 53,0 0,0 0,0 26,0-26,0 0,0 27,0-1,0 0,0-26,0-26,53 26,-26-27</inkml:trace>
  <inkml:trace contextRef="#ctx0" brushRef="#br1" timeOffset="73308">15822 2328,'0'0,"53"0,0 0,-27 0,1 0,-1 0,54 0,-80 26</inkml:trace>
  <inkml:trace contextRef="#ctx0" brushRef="#br1" timeOffset="73513">15928 2698,'26'0,"54"0,-54 0,1 0,26 0</inkml:trace>
  <inkml:trace contextRef="#ctx0" brushRef="#br1" timeOffset="75342">17859 2169,'0'-26,"0"-27,0 26,0 1,0 26,0-26,-26 26,-27 0,27 0,26 26,-53 27,53 0,0 0,-27 0,27-27,0 27,0-53,80 0,-54 0,0 0,27 0,0-53,-53 0,0 27,0 26,0 53,0 0,0-27,27 0,-27 54,0-54</inkml:trace>
  <inkml:trace contextRef="#ctx0" brushRef="#br1" timeOffset="75673">17436 2672,'27'0,"-1"0,27 0,26 0,1 0,-1-26,0 26,1 0,-1 26,-26-26,0 53</inkml:trace>
  <inkml:trace contextRef="#ctx0" brushRef="#br1" timeOffset="76078">17859 3042,'0'-53,"-26"53,-27 27,0-27,0 79,27-52,26 26,-27-27,27 1,0 26,0-53,27 52,52-52,53 0,-26 0,0 0,26 53,-26-53,-79-26</inkml:trace>
  <inkml:trace contextRef="#ctx0" brushRef="#br1" timeOffset="77622">19182 1719,'-26'0,"26"-26,26 26,27 0,0 0,0 0,26 0,-52 26,-1 1,-26 26,0 0,0-27,0 1,-53 26,53-27,-52 27,52-27,0 1,0 26,26-27,0-26,27 53,27-53,-1 0,0 0,-52 0</inkml:trace>
  <inkml:trace contextRef="#ctx0" brushRef="#br1" timeOffset="77915">19050 1984,'26'0,"-26"-26,80 26,-27 0,0-53,26 53,-26 0,0 0,-27 0,27 0,-26 0</inkml:trace>
  <inkml:trace contextRef="#ctx0" brushRef="#br1" timeOffset="78970">20135 2011,'26'0,"-26"-53,53 53,-26 0,-1 0,27-27,-27 27,1 0,52 0,-79-26,27 26</inkml:trace>
  <inkml:trace contextRef="#ctx0" brushRef="#br1" timeOffset="79214">20294 1799,'0'53,"0"0,0-27,26 27,-26-26,0-1,0 53,26-52</inkml:trace>
  <inkml:trace contextRef="#ctx0" brushRef="#br1" timeOffset="81528">20955 1481,'0'-26,"0"-27,0 79,0 27,0 27,0-1,0-26,0 0,0 0,0 0,0-27,0 1,53-27,-53 0,53-27,-53-26,26 27,-26-27,53 53,0 0,-53 26,27 1,-27 26,0-27,0 1,0 26,0-53,-27 53,-26-53,27 0,-1 26,-26-26,27 0,26 0,-27 0,27-26,0-27,0 53</inkml:trace>
  <inkml:trace contextRef="#ctx0" brushRef="#br1" timeOffset="81917">21590 1481,'0'0,"0"80,0-1,0 0,0 27,0 27,0-54,0-26,0 0,0-27,0 27,0 0,0-53,0 27</inkml:trace>
  <inkml:trace contextRef="#ctx0" brushRef="#br1" timeOffset="82554">22199 1825,'0'-53,"0"53,-53 0,-27 0,54 0,-1 53,-26-53,53 53,-26-53,26 53,0 0,26 0,27-53,-26 0,-1 0,1 0,26-26,0-1,-53-52,52 79,-52-27,27 54,-27-1,0 1,26 26,-26-1,0 1,0 0</inkml:trace>
  <inkml:trace contextRef="#ctx0" brushRef="#br1" timeOffset="83830">19420 2593,'0'-27,"0"27,80 0,-1 0,-26 0,26 0,1 0,26 0,0 0,52 0,-25 0,-1-53,-26 53,0 0,26 0,-53-26,1 26,-28 0,28 0,-1-53,1 53,-27 0,-1 0,-25 0,26 0,0 0,0 0,0 0,-1 0,54 0,-26 0,-1 0,0 0,1-53,-1 53,1 0,-1 0,0 0,-26 0,0-27,-26 27,26 0,-27 0,27 0,-53 0,0 0,-53 0,27 53</inkml:trace>
  <inkml:trace contextRef="#ctx0" brushRef="#br1" timeOffset="86033">19606 2910,'0'-26,"26"26,27 0,-27 0,1 0,26 0,0 53,-53-1,0 28,0-27,0-53,0 53,0 0,0 0,26-27,27-26,27 0,-1 0,-26 0,0 0</inkml:trace>
  <inkml:trace contextRef="#ctx0" brushRef="#br1" timeOffset="86328">19526 3122,'53'0,"27"0,-1 0,0-53,1 53,-1 0,0 0,1 0</inkml:trace>
  <inkml:trace contextRef="#ctx0" brushRef="#br1" timeOffset="87001">20373 3122,'0'0,"26"0,27-53,-26 53,26 0,0 0,0 0,-27 0,27 0,-27 0</inkml:trace>
  <inkml:trace contextRef="#ctx0" brushRef="#br1" timeOffset="87258">20558 2963,'0'26,"0"1,0-1,0 27,0-26,0-1,0 27,53-26</inkml:trace>
  <inkml:trace contextRef="#ctx0" brushRef="#br1" timeOffset="88194">21246 2989,'0'-52,"0"-1,-26 26,-27 27,53-53,-53 53,-27 0,54 27,-27-27,53 53,-26-53,26 53,0-1,26-52,27 0,0 0,0 0,-27 0,27-52,0-1,-53 26,0-26,0 27,0-27,0 0,0-26,0 52,0 1,0 52,0 1,0 52,0-26,0 0,0 0,0 0,0 0,0 26,0-53,53 27,-27 0,1-53</inkml:trace>
  <inkml:trace contextRef="#ctx0" brushRef="#br1" timeOffset="88527">21537 2698,'0'27,"0"-1,0 54,0-27,0 0,0-1,0 1,0 0,0 27,0-27,0-27,0 1,53 25</inkml:trace>
  <inkml:trace contextRef="#ctx0" brushRef="#br1" timeOffset="88908">22040 3042,'0'-53,"0"27,-27 26,1 0,-1 0,-25 0,25 0,1 53,-54 26,80-26,27 0,26-53,26 53,27-53,26 0,-26 53,-53-53,26 0</inkml:trace>
  <inkml:trace contextRef="#ctx0" brushRef="#br1" timeOffset="91093">23072 2354,'0'-26,"53"26,26 0,0 0,-52 0,-27 0</inkml:trace>
  <inkml:trace contextRef="#ctx0" brushRef="#br1" timeOffset="91259">23178 2566,'26'0,"53"0,-52 0,-1 0</inkml:trace>
  <inkml:trace contextRef="#ctx0" brushRef="#br1" timeOffset="92257">24024 2090,'0'-53,"0"27,-26-27,26 0,-53 53,53-27,-27 27,1 0,-53 53,79 0,-53 26,53-26,0-26,0-1,0 54,53-80,26 0,-53 0,-26-27,27 1,-27-1,0-26,53 53,-53-26,0 26,0 53,0 0,0-27,0 1,0 26,0-27,79 27,-52-53</inkml:trace>
  <inkml:trace contextRef="#ctx0" brushRef="#br1" timeOffset="92661">24024 2540,'0'0,"27"0,26 0,-1 0,1 0,27 0,-1 0,-26 0,26 0,-52 0</inkml:trace>
  <inkml:trace contextRef="#ctx0" brushRef="#br1" timeOffset="93097">24262 2725,'27'0,"-27"-27,-27 27,1 0,-27 0,26 0,-25 0,52 53,-27 0,27-26,0 26,0-27,27 27,52-53,0 0,27 0,0 0,0 0,0 0,-27 0</inkml:trace>
  <inkml:trace contextRef="#ctx0" brushRef="#br1" timeOffset="93643">24765 2593,'26'0,"27"0</inkml:trace>
  <inkml:trace contextRef="#ctx0" brushRef="#br1" timeOffset="95549">25374 2063,'0'-26,"26"26,27 0,-27 0,27 0,0 0,0 0,-53 0,27 0,-27 53,0 0,0-27,0 1,0 26,0-27,0 1,-53-27,53 52,0 28,26-54,27-26,0 0,0 0,26 53,-26-53,-26 0</inkml:trace>
  <inkml:trace contextRef="#ctx0" brushRef="#br1" timeOffset="95841">25426 2302,'27'0,"26"-27,-27 27,27 0,-26 0,-1 0,54 0,-28 0</inkml:trace>
  <inkml:trace contextRef="#ctx0" brushRef="#br1" timeOffset="96673">26035 2381,'26'0,"54"0,-54 0,1 0,26 0,-27-53</inkml:trace>
  <inkml:trace contextRef="#ctx0" brushRef="#br1" timeOffset="96929">26141 2222,'0'-26,"0"26,0 53,0-27,0 27,0-27,0 27,79 0,-52-53</inkml:trace>
  <inkml:trace contextRef="#ctx0" brushRef="#br1" timeOffset="97872">26882 2169,'-53'-53,"53"0,0 1,-27 52,27-53,-26 53,26-27,-80 27,80 0,-52 0,25 80,27-28,-79-25,79 26,0 0,26-53,1 0,-1 0,1 0,25 0,-25-53,-27 26,79 1,-79-27,0 0,0 0,0 27,0-27,0 26,0 1,-26 26,26 0,0 26,0 27,0-26,0-1,0 27,0 26,26-26,-26 0,0 27,0-27</inkml:trace>
  <inkml:trace contextRef="#ctx0" brushRef="#br1" timeOffset="98165">26538 2460,'0'0,"53"0,26 0,-53 0,1 0,26 0,-27 0,1 0,26 0,-53 0</inkml:trace>
  <inkml:trace contextRef="#ctx0" brushRef="#br1" timeOffset="98639">26749 2698,'0'-52,"0"52,-79 0,53 0,-27 26,0 0,53 54,0-54,53 1,0 26,-1-53,28 0,26 53,-27-53,-26 0,-27-27</inkml:trace>
  <inkml:trace contextRef="#ctx0" brushRef="#br1" timeOffset="100088">27226 2566,'0'-26,"26"26,1 0,25-53,28 53,-27 0,-27 0,1-27,26 27,-80 0</inkml:trace>
  <inkml:trace contextRef="#ctx0" brushRef="#br1" timeOffset="100333">27384 2275,'0'27,"0"-1,0 0,0 27,27-26,-27-1,0 27,26 0,-26-26,53 26,-26-27</inkml:trace>
  <inkml:trace contextRef="#ctx0" brushRef="#br1" timeOffset="100979">28046 1984,'0'-26,"-27"26,1 0,26 53,-79 52,79-25,0-1,0 27,0 0,0 0,0-27,79 27,0 0,27-80,0-26</inkml:trace>
  <inkml:trace contextRef="#ctx0" brushRef="#br1" timeOffset="102695">28469 1825,'0'-26,"0"52,27 1,-27 26,0-27,26 27,-26 0,0-27,0 1,53 26,-53-27,26-26,-26-26,0-1,53-26,-53 27,0-27,27 53,26 0,-53 53,53-53,-53 53,0-27,0 27,-53 0,26-53,1 0,-27 0,26 0,1 0</inkml:trace>
  <inkml:trace contextRef="#ctx0" brushRef="#br1" timeOffset="103084">28496 2354,'0'-52,"0"52,0-27,79 27,-26 0,0 0,0 0,0 0,0 0,0 0,-53 0,52 0,-25 53</inkml:trace>
  <inkml:trace contextRef="#ctx0" brushRef="#br1" timeOffset="103676">28813 2513,'0'-53,"-26"53,-1 0,-26 0,27 27,-27-1,26 27,1-26,-27 26,53-27,0 27,0-53,79 0,-26 0,0 0,0 0,0 0,-26-79,26 26,-53 26,0 27,0 27,0 52,26-79,-26 53,26-53</inkml:trace>
  <inkml:trace contextRef="#ctx0" brushRef="#br1" timeOffset="103970">29316 2381,'26'0,"54"0,-54 0,1 0,26 0,-27 0,0 0</inkml:trace>
  <inkml:trace contextRef="#ctx0" brushRef="#br1" timeOffset="104877">30110 2090,'0'-53,"0"-26,-53 26,26 0,1 53,26-27,-53 27,0 0,53 27,-53-1,53 27,0-26,0 26,26-1,1-52,26 0,-27 0,27-52,-26 52,-27-53,53 26,-53-26,0 27,0-1,0-26,0 27,0-1,0-25,-53 52,53 52,0 1,0 0,0 0,26 0,-26 27,0-1,27-26,-27 0,0-27</inkml:trace>
  <inkml:trace contextRef="#ctx0" brushRef="#br1" timeOffset="105290">29871 2328,'0'-26,"27"26,52 0,-26 0,0 0,27 0,-1 0,0 0,1 0,-54 0,1 0,-27 0</inkml:trace>
  <inkml:trace contextRef="#ctx0" brushRef="#br1" timeOffset="106431">30295 2566,'0'0,"0"-53,0 53,-53 0,26 0,1 0,26 27,-26-27,26 26,-53 27,53 0,0-27,53-26,-1 0,1 53,0-53,27 0,-27 0,-27 0,27 0,-53-26,53 26,-27 0</inkml:trace>
  <inkml:trace contextRef="#ctx0" brushRef="#br1" timeOffset="106850">31089 1984,'26'0,"-26"27,26-27,-26 52,53 1,-53-26,27 26,-27 0,0 0,0-1,0 54,0-26,0-27,-53 26,0-26,-26-53</inkml:trace>
  <inkml:trace contextRef="#ctx0" brushRef="#br1" timeOffset="110058">25718 3333,'0'-26,"26"26,27 0,-27 0,1 0,26 0,26 0,-52 0,-1 0,27 0,-27-26,1 26,52 0,-26 0,-26 0,-1 0,27 0,-27 0,1 0,26 0,-27 0,1 0,26 0,-27 0,1-53,25 53,-25 0,-1 0,27 0,-26 0,-1 0,1 0,26 0,-27 0,1 0,52 0,-26 0,-27 0,27-27,0 27,0 0,-27 0,27 0,-26 0,-27-53,79 53,-52 0,26 0,-27 0,1 0,-1 0,27 0,-27 0,1 0,26 0,0 0,0 0,-1 0,1 0,0 0,-26 0,-1 0,27 0,-26 0,-1 0,27 0,-27 0,1 0,26 0,0 0,-27 0,27 0,0 0,0 0,0 0,0 0,0 0,26 0,-26 0,0 0,0-26,0 26,26 0,-26 0,0 0,0 0,0 0,0 0,26 0,-26 0,0 0,-27 0,27 0,0-53,0 53,0 0,0 0,0 0,-27 0,1 0,26-27,-27 27,27 0,-26 0,-1 0,-26-26,53 26,26 0,-26 0,0 0,-26 0,25-53,-25 53,-1 0,27 0,-26 0,-1 0,27 0,-26 0,-1 0,1 0,25 0,-25-26,26 26,-27 0,1 0,-1 0,27 0,-26 0,-1 0,27 0,0 0,-27 0,27 0,-79 0,-54 0</inkml:trace>
  <inkml:trace contextRef="#ctx0" brushRef="#br1" timeOffset="111402">26882 3545,'0'-26,"0"-27,53 53,0 0,-1 0,1 0,0 0,27 26,-54-26,-26 27,27-27,-27 79,0-26,0 26,-53-26,0 0,26 0,-26 0,53 0,53 26,0-79,27 0,25 27,-25-27,-1 0,-52 0</inkml:trace>
  <inkml:trace contextRef="#ctx0" brushRef="#br1" timeOffset="111694">26882 3916,'26'0,"1"0,26-27,26 27,0 0,27-53,-27 53,1 0,-27 0,0 0,0 0</inkml:trace>
  <inkml:trace contextRef="#ctx0" brushRef="#br1" timeOffset="112774">28099 3942,'26'0,"-26"-53,53 53,-26 0,-1 0,27 0,26-26,-26 26,0 0,0 0,0 0,0 0</inkml:trace>
  <inkml:trace contextRef="#ctx0" brushRef="#br1" timeOffset="113044">28416 3704,'0'26,"0"1,0-1,0 27,0-26,0-1,0 27,0-27,0 1,0 26</inkml:trace>
  <inkml:trace contextRef="#ctx0" brushRef="#br1" timeOffset="113928">29236 3651,'0'-27,"-26"27,-27-52,0 52,0 0,-26 26,26 27,53-27,-26 27,26-26,0-1,0 27,0-53,26 0,27 0,-27 0,1-26,52-27,-79 26,27-26,-27 0,0 1,0-1,0-27,0 27,0 0,0 27,0-27,0 80,0 25,0-25,0 26,0 26,53-26,-53 0,0 0,0 0,0 0,0-27,26-26,-26 53,26-53</inkml:trace>
  <inkml:trace contextRef="#ctx0" brushRef="#br1" timeOffset="114281">29501 3333,'0'-26,"0"79,0 0,0 0,0 0,0 26,0 27,0-27,0 1,0-1,0-26,0-27,0 1,0 52</inkml:trace>
  <inkml:trace contextRef="#ctx0" brushRef="#br1" timeOffset="114731">30110 3519,'0'-53,"-27"53,1 53,26-27,-27 1,27 25,0-25,0-1,0 27,0 0,0-26,0-1,27-26,-1 53,1-53,26 0,-27 27,27-27,-27 0,1 0</inkml:trace>
  <inkml:trace contextRef="#ctx0" brushRef="#br1" timeOffset="115391">31750 2831,'0'0</inkml:trace>
  <inkml:trace contextRef="#ctx0" brushRef="#br1" timeOffset="119572">3598 5106,'0'-53,"0"80,0 26,0-27,0 1,0 25,0 1,0-26,53 26,-53-27,53 1,0 26,0-53,0 0,-53 0,79-53,-79 26,0 1,27-27,-27 26,0-26,0 27,0 52,79 27,-79-26,53 52,-53-52,53-1,26 53,-52-79,-1 0,1 0,-27-26,0-27,0 0,0 0,0 0,0-26,0 53,-53-27,26 0,54 106,-27-27</inkml:trace>
  <inkml:trace contextRef="#ctx0" brushRef="#br1" timeOffset="120501">4921 5265,'53'0,"27"0,-54 0,0 0,54 0,-80 26</inkml:trace>
  <inkml:trace contextRef="#ctx0" brushRef="#br1" timeOffset="120736">5133 5688,'26'0,"1"0,26 0,-27 0,27 0,0 0</inkml:trace>
  <inkml:trace contextRef="#ctx0" brushRef="#br1" timeOffset="122228">7091 4630,'0'-53,"0"0,0 53,0-53,-53 53,0 0,0 0,27 27,-27-1,53 27,-53 0,53 0,0-27,0 27,0 0,26-53,1 0,26 0,0 0,-27 0,53-53,-79 0,27 53,-27-53,0 27,0 26,26 0,-26 26,27-26,-27 80,53-27,-53-27,26 53,-26 1,0-54</inkml:trace>
  <inkml:trace contextRef="#ctx0" brushRef="#br1" timeOffset="122596">6773 5291,'53'0,"0"0,0 0,0 0,26 0,1 0,-1 0,1 0,-1 0,-26 0,0 0,-27 0,27 0</inkml:trace>
  <inkml:trace contextRef="#ctx0" brushRef="#br1" timeOffset="122978">7355 5662,'0'-27,"-26"27,-27 0,-26 0,52 0,27 0,0 53,0 0,0-26,27 26,-1-1,54-52,25 53,-25-53,-1 0,27 0,-27-53</inkml:trace>
  <inkml:trace contextRef="#ctx0" brushRef="#br1" timeOffset="124439">8255 5265,'53'0,"0"0,-27-53,54 53,-27 0,0-26,-27 26,27 0,-53-27,26 27,1 0</inkml:trace>
  <inkml:trace contextRef="#ctx0" brushRef="#br1" timeOffset="124731">8467 5000,'-53'0,"53"0,0 53,0-26,26-27,-26 53,27 0,26-1,-53 1,0-26,0 26,0-27</inkml:trace>
  <inkml:trace contextRef="#ctx0" brushRef="#br1" timeOffset="126763">10028 4233,'0'26,"53"1,-53 26,0 26,0-26,0 0,53 26,-53 1,0-1,0-52,0-1,26-26,0-26,-26-1,53-52,-53 52,27 27,-27-26,53 26,-27 0,1 26,-27 1,0 26,0-27,0 1,0 26,-80-53,27 52,-26-52,79 27,-53-27,27 0,26 0</inkml:trace>
  <inkml:trace contextRef="#ctx0" brushRef="#br1" timeOffset="127455">11139 4471,'-26'0,"-27"0,0 0,26 0,1 53,26 0,-80-53,80 79,0-52,0-1,0 54,0-54,0 1,53 25,0-52,0 27,0-27,0 0,0 0,-27 0</inkml:trace>
  <inkml:trace contextRef="#ctx0" brushRef="#br1" timeOffset="127752">11430 4815,'26'0,"-26"-53,53 53,-26 0,-1 27,54-27</inkml:trace>
  <inkml:trace contextRef="#ctx0" brushRef="#br1" timeOffset="128632">12277 4551,'0'-27,"0"1,0-27,-27 53,-26 0,27 0,-27 0,0 53,0 26,53-53,0 27,0 0,27-26,-1-27,27 0,-27 0,1 0,-27 0,79 0,-79-27,0-52,0 52,27 27,-27 0,53 53,0 0,-53 0,26-26,-26-1,26-26</inkml:trace>
  <inkml:trace contextRef="#ctx0" brushRef="#br1" timeOffset="129277">13018 4577,'0'-26,"0"-1,0-26,-80 53,54 0,-1 0,-26 0,0 27,0-27,1 53,25-53,27 52,0 1,27 0,25-53,1 0,-26-26,26 26,-27-53,-26 26,80-25,-80-1,0 0,0 0,0 0,0-27,0 28,0 25,-27 27,27-53,0 0,0 106,0 0,0 0,0 26,0 1,0-1,0 27,27 0,-27 0,0-1,0-52</inkml:trace>
  <inkml:trace contextRef="#ctx0" brushRef="#br1" timeOffset="130894">10028 5291,'53'0,"-27"0,1 0,52 0,-53 0,1 0,-1 0,54 0,-27 0,26 0,0 0,1 0,-1 0,0-53,1 53,-1 0,1 0,-1 0,0 0,-26 0,0-26,0 26,26 0,-26 0,0 0,0-53,27 53,-1 0,-26 0,0 0,0 0,0 0,52-26,-25 26,-27 0,0 0,0 0,0 0,-27 0,0 0,27 0,0 0,-26 0,-1 0,27 0,53 0,-80 0,1 0,-1 0,27 0,-26 0,-1 0,27 0,-26 0,-1 0,53 0,-52 0,-1 0,1 0,26 0,-133 0</inkml:trace>
  <inkml:trace contextRef="#ctx0" brushRef="#br1" timeOffset="131879">11165 5715,'0'-53,"0"26,0 27,-26 0,0 0,26 53,-80 0,80 0,0-26,-26-1,26 27,0-27,0 1,53-27,0 53,26-53,0 0,27 0,26-27,-52 27,-54-26</inkml:trace>
  <inkml:trace contextRef="#ctx0" brushRef="#br1" timeOffset="132613">11589 5397,'26'0,"27"0,0 0,-26 0,25 0,-52 0,27 0,-27 53,0 0,-53 0,53-27,26-26,27 0,0 0,0 0,-26 0,26 0,-53 0,26 0</inkml:trace>
  <inkml:trace contextRef="#ctx0" brushRef="#br1" timeOffset="134142">13838 5080</inkml:trace>
  <inkml:trace contextRef="#ctx0" brushRef="#br1" timeOffset="134977">15769 3863,'0'-53,"0"26,0 27,53 53,-53 0,0 0,27 0,-27 53,0-27,0 27,0-27</inkml:trace>
  <inkml:trace contextRef="#ctx0" brushRef="#br1" timeOffset="135621">15055 4736,'53'0,"0"0,0 0,-1 0,28 0,26 0,52-53,107 53,-27 0,27-53,-54 53,-25 0,-28 0,-25 0,-54 0,-26 0,0 0,-27 0,27 0,0 0,-26 0,26 0,26 0,0 0,54 0,-54 0,-26-53,-27 53,-26 0,0 53</inkml:trace>
  <inkml:trace contextRef="#ctx0" brushRef="#br1" timeOffset="136812">14949 5265,'0'-27,"0"1,53 26,0 0,26 0,1 0,-28 0,1 26,-53 1,27 26,-27 0,0 0,0 26,-53-26,26 0,-25 0,25 0,27-27,-53-26,53 53,27 0,26-53,26 0,0 0,1 0,26 0,-27 0,-26 0</inkml:trace>
  <inkml:trace contextRef="#ctx0" brushRef="#br1" timeOffset="137113">15055 5688,'26'0,"27"0,27 0,-1-53,0 53,27 0,-53 0,-26 0,-1 0</inkml:trace>
  <inkml:trace contextRef="#ctx0" brushRef="#br1" timeOffset="138126">15928 5715,'0'-27,"53"27,0 0,-27-26,1 26,26 0,-27 0,1 0,25 0</inkml:trace>
  <inkml:trace contextRef="#ctx0" brushRef="#br1" timeOffset="138372">16060 5529,'0'-52,"-26"52,26 26,0 0,0 1,0 26,0 26,53-52,-53-1,26 27,27 0</inkml:trace>
  <inkml:trace contextRef="#ctx0" brushRef="#br1" timeOffset="139242">16854 5424,'-26'-53,"-54"53,54 0,-1 0,1 0,-54 26,27 27,1-26,25-1,27 27,-53-53,53 53,0-27,53-26,0 0,26 0,-26 0,27 0,-54 0,1-79,26 52,-53 1,26-53,-26 26,0 0,0 0,0-26,0-1,0 54,-53-1,53-52,-26 79,26 26,0 1,26-1,-26 54,27-27,-27-1,52 1,-52 27,27-27,-27 0,0-1,53 28,-53-27</inkml:trace>
  <inkml:trace contextRef="#ctx0" brushRef="#br1" timeOffset="139692">17251 5133,'0'0,"0"79,0-53,0 27,0 0,0 0,0 27,0-28,0 1,0 0,0 0,0 0,0-26,0 26,53-53</inkml:trace>
  <inkml:trace contextRef="#ctx0" brushRef="#br1" timeOffset="140136">17912 5397,'0'0,"-53"0,0 0,27 0,-27 0,0 53,53-26,-26 25,26-25,0-1,0 27,79-26,0-27,27 53,-26-53,-1 0,-26 0,26 0</inkml:trace>
  <inkml:trace contextRef="#ctx0" brushRef="#br1" timeOffset="144192">19315 5000,'0'-53,"26"53,27 0,0 0,26 27,-52-1,-27 27,0 0,-27-26,-26 26,0-27,27-26</inkml:trace>
  <inkml:trace contextRef="#ctx0" brushRef="#br1" timeOffset="145415">21008 4365,'0'-53,"0"0,0 53,0-26,-53 26,0 0,27 0,-27 53,26 26,27 1,-79-27,79 0,0-1,0 1,26-53,1 0,52 0,-26-26,0-27,-53 27,0-27,0 26,0 1,26 26,-26 26,53-26,-53 80,27-54,-27 0,53 27,-53-26,0 26</inkml:trace>
  <inkml:trace contextRef="#ctx0" brushRef="#br1" timeOffset="145702">20876 4921,'53'0,"-1"0,1 0,27 0,-1 0,53-106,-26 106,-26-53,-1 53,-53 0,-26 80,-26-28</inkml:trace>
  <inkml:trace contextRef="#ctx0" brushRef="#br1" timeOffset="145992">21378 5186,'-79'0,"26"0,27 0,-1 0,-26 0,53 26,-26 27,26-27,53-26,0 0,0 53,26-53,0 0,1 0,-27 0</inkml:trace>
  <inkml:trace contextRef="#ctx0" brushRef="#br1" timeOffset="146321">21855 4921,'0'0,"0"0,53 0,26 0,-79 0,26 53,-26-27</inkml:trace>
  <inkml:trace contextRef="#ctx0" brushRef="#br1" timeOffset="146458">21934 5186,'26'0,"27"0,-26 0,-1 0,27 0</inkml:trace>
  <inkml:trace contextRef="#ctx0" brushRef="#br1" timeOffset="147065">22595 4709,'0'53,"0"27,0-1,0 0,0 1,0-27,0 0,-52-1,52-25,0-80,26 27,-26-27,0-53,53 26,-53-25,53-28,-53 80,53 27,-53-53,26 79,1 0,-27 26,53 0,-53 27,79 0,-79 0,26 0,-26 26,0-26,0 0,0 0,0-26</inkml:trace>
  <inkml:trace contextRef="#ctx0" brushRef="#br1" timeOffset="147319">22648 5027,'27'0,"26"0,53 0,-80 0,0 0,27 0,27 0,-54 0</inkml:trace>
  <inkml:trace contextRef="#ctx0" brushRef="#br1" timeOffset="148220">22886 5080,'0'0,"0"0,0 79,0-52,0-1,0 27,0-27,27-26,-27 27</inkml:trace>
  <inkml:trace contextRef="#ctx0" brushRef="#br1" timeOffset="149286">23627 5000,'27'0,"26"0,-27 0,-26 0,53 27,-53 26,-26-27,-1 27,-26-53,53 27</inkml:trace>
  <inkml:trace contextRef="#ctx0" brushRef="#br1" timeOffset="151160">24527 4312,'0'53,"0"0,0 0,53 0,-53 0,0 26,0-26,0 0,0-26,0 26,26-27,-26-52,53-27,-53 26,27 1,-27-27,53 26,-1 27,-25 0,-27 80,0-27,0-27,0 1,0 25,-27-52,-25 53,25-53,-26 0,27 0,-1 0,27-26</inkml:trace>
  <inkml:trace contextRef="#ctx0" brushRef="#br1" timeOffset="151881">25241 4656,'0'-26,"0"26,-26 0,-27 0,53 0,-53 26,53 27,-26-26,26 26,0 26,0-53,0 1,0-1,0 27,26-53,-26 53,79-53,-52 0,26 27,-27-27</inkml:trace>
  <inkml:trace contextRef="#ctx0" brushRef="#br1" timeOffset="152180">25426 4947,'53'0,"-26"0,26 0,0 0,0 0</inkml:trace>
  <inkml:trace contextRef="#ctx0" brushRef="#br1" timeOffset="152771">26009 4603,'0'0,"-53"0,0 0,0 0,0 0,53 27,-53-27,53 53,0-27,0 54,26-80,27 0,0 0,0 0,-53-27,27 27,-27-26,26 26,-26 26,0 54,53-28,-53-25,26-1</inkml:trace>
  <inkml:trace contextRef="#ctx0" brushRef="#br1" timeOffset="153469">26458 4815,'0'-26,"0"-27,-26 53,-1 0,1 0,0 0,-54 0,54 0,26 26,0 1,0-1,26-26,27 0,0 0,-53 0,0-26,26-27,-26 26,0-26,0-26,0 0,0-1,0 1,0 26,0 26,0 27,0 27,0 26,0 0,0 0,0 0,53 26,-53-26,0 0,0 26,0 1,0-54</inkml:trace>
  <inkml:trace contextRef="#ctx0" brushRef="#br1" timeOffset="154601">24765 5371,'0'-27,"26"27,27 0,80 0,-1 0,53 0,106-79,27 79,-27-53,-27 53,-78 0,-81 0,-25 0,-54 0,-26 0,-26 26,-27-26</inkml:trace>
  <inkml:trace contextRef="#ctx0" brushRef="#br1" timeOffset="156156">25585 5609,'0'0,"0"-53,0 53,0-53,-53 53,53-26,-26 26,-1 0,-26 0,27 52,26-25,-53 26,53 0,0-27,0 1,0 26,0-27,0-26,27 53,52-53,0 0,1 0,-27 0,0 0,-27 0</inkml:trace>
  <inkml:trace contextRef="#ctx0" brushRef="#br1" timeOffset="156589">25850 5371,'26'0,"27"26,0 1,-53 26,0-27,-26 0,26 27,26-53,27 27,-27-27</inkml:trace>
  <inkml:trace contextRef="#ctx0" brushRef="#br1" timeOffset="157459">26988 4974,'52'0,"-25"26</inkml:trace>
  <inkml:trace contextRef="#ctx0" brushRef="#br1" timeOffset="157623">26988 5186,'26'0,"27"0,-27 0,1 0</inkml:trace>
  <inkml:trace contextRef="#ctx0" brushRef="#br1" timeOffset="158029">27384 4868,'0'53,"27"-27,-27 27,0 27,0-27,0-27,0 27,0 26,0-52,0-1,0 1,26-27</inkml:trace>
  <inkml:trace contextRef="#ctx0" brushRef="#br1" timeOffset="158599">27437 4815,'0'-26,"53"26,0 0,0 0,-53 79,53-53,-53 54,-53-80,53 79,-53-79,53 27,-26-27,26 53,0-27,0-26,53 53,-27-53,1 53,25 0,-52 0,0 26,-52-79,-1 27,26-27,1 0,-1 0,-26 0</inkml:trace>
  <inkml:trace contextRef="#ctx0" brushRef="#br1" timeOffset="159717">28046 5212,'0'-26,"26"26,27 26,-53 0,0 1,0-1,-26 27,-1-26,-26-27</inkml:trace>
  <inkml:trace contextRef="#ctx0" brushRef="#br1" timeOffset="160886">28840 4894,'-53'-26,"26"26,27-26,-53 26,0 0,27 0,-1 0,-25 0,25 0,27 26,-53 0,53 27,0-26,0 26,27 0,26-53,-1 0,28 0,-27-27,-27 27,27-79,-53 52,27-52,-27 26,0 0,0 0,0 0,0-26,0 26,0 27,0-1,0-26,0 80,0-1,0 27,0 0,0 26,0 1,0-1,0 0,0 27,0-53,0 0,0-26,0 26</inkml:trace>
  <inkml:trace contextRef="#ctx0" brushRef="#br1" timeOffset="161223">29184 4709,'0'0,"0"53,0-26,0 26,0-1,0 28,0-27,0 26,0-26,0 0,0 26,0-52,0-1,0 1,0-27</inkml:trace>
  <inkml:trace contextRef="#ctx0" brushRef="#br1" timeOffset="161629">29633 4974,'-53'0,"27"0,0 0,-27 0,26 0,1 26,-27-26,53 80,-27-54,27 1,0 52,53-26,0-53,53 53,-27-53,1 0,-27 26,0-26,-1 0,1 0</inkml:trace>
  <inkml:trace contextRef="#ctx0" brushRef="#br1" timeOffset="161860">30189 5106,'0'-26,"26"26,1 0,26 0,0 0,-53 26</inkml:trace>
  <inkml:trace contextRef="#ctx0" brushRef="#br1" timeOffset="162010">30163 5344,'79'-26,"-26"26,-27 0,1 0,52 0</inkml:trace>
  <inkml:trace contextRef="#ctx0" brushRef="#br1" timeOffset="162380">31089 4868,'0'-26,"0"26,0 52,0 28,0 26,0-27,0 0,0 1,0-27,0-27,0 27,0-26</inkml:trace>
  <inkml:trace contextRef="#ctx0" brushRef="#br1" timeOffset="162798">31194 4947,'0'-26,"53"26,-26 26,26 27,-27 0,-26 53,53-27,-53 1,0-1,-53 1,-26-1,26-26,0 0,26-53,27 26,-26-26,26 0,0-53,-53 53</inkml:trace>
  <inkml:trace contextRef="#ctx0" brushRef="#br1" timeOffset="164689">1852 6641,'0'-53,"0"132,0-26,0 0,0 26,0 1,0-1,0 27,0 0,0-27,0-26,0-26,0-1,0 53,0-52,27-27</inkml:trace>
  <inkml:trace contextRef="#ctx0" brushRef="#br1" timeOffset="165243">2223 6773,'26'0,"-26"53,0 53,0 0,0 26,0 27,0-54,0 1,0 0,0-53,0-26,0-27,0 0,53-53,-53 26,53-26,0 53,-53 27,53-27,0 53,26-53,0 53,-26-53,0 0,0-27,26 1,-52-54,-27 27,0 0,0 27,0-27,-27 53,-25 0,25-26,-26 26,27 0,26 52,0 1,0 0,53 0,26-26,-26-27,26 53,-26-53,0 0,-26 0</inkml:trace>
  <inkml:trace contextRef="#ctx0" brushRef="#br1" timeOffset="165567">3149 7540,'26'0,"0"0,27 27,-26-1,26 27,-27 0,-26-26,0 25,53-25,-53-54,0-25,0-28,0 27,27-26,-27 52,0 1,79 26,-53 0,-26 26,53 27,-53-26,53 26,-53-27,27 27,-27 0</inkml:trace>
  <inkml:trace contextRef="#ctx0" brushRef="#br1" timeOffset="166301">1667 7091,'53'0,"-27"0,27 0,27 0,-1 0,27 0,26 0,53 0,80 0,-27 0,-26-80</inkml:trace>
  <inkml:trace contextRef="#ctx0" brushRef="#br1" timeOffset="168356">6879 7196,'-26'0,"26"53,0 0,0 0,0 0,0 26,0-26,0 0,26 0,-26 0,53-53,-26 53,52-53,-26 0,-27 0,1 0,26-26,-27-1,-26 1,53-54,-53 27,0 27,0-27,27 106,-27 0,79 26,-79 27,53-53,-53-27,53-26,-53 53,79-53,-52 0,-27-79,0-27,0-53,0 53,0 27,0 26,0 0,0 27,0 52,0 27,0-26</inkml:trace>
  <inkml:trace contextRef="#ctx0" brushRef="#br1" timeOffset="168700">7752 7461,'27'0,"26"0,-27 0,27 0,0 0,-27 0,-26 0,53 0</inkml:trace>
  <inkml:trace contextRef="#ctx0" brushRef="#br1" timeOffset="168858">7938 7805,'52'0,"1"0,0 0,-26 0</inkml:trace>
  <inkml:trace contextRef="#ctx0" brushRef="#br1" timeOffset="170088">9763 7038,'-26'79,"26"-26,-53 0,53 0,0 26,-27-52,27-1,0 27,0-27,-26-26,26-53,0 27,0-53,0 26,0 0,0-27,0 28,53-28,-53 27,26 27,-26-27,53 53,-53-53,27 53,-1-27,27 27,0 0,-53 27,53 26,-53-27,53 54,-53-27,0 0,0-1,0 1,26 27,-26-27,0 26,0 0,0 1</inkml:trace>
  <inkml:trace contextRef="#ctx0" brushRef="#br1" timeOffset="170361">9604 7249,'27'0,"26"0,-27 0,54 0,-1 0,0 0,-26 0,-26 0</inkml:trace>
  <inkml:trace contextRef="#ctx0" brushRef="#br1" timeOffset="171627">10742 7302,'27'0,"-27"-26,52 26,1 0,27 0,-1 0,27 0,53-53,-53 53,-27 0,-26 0,0 0,-53 0,26 0,-26 26,0 27,0-53</inkml:trace>
  <inkml:trace contextRef="#ctx0" brushRef="#br1" timeOffset="171927">11165 6985,'0'0,"0"0,27 0,-27 79,53-52,-53 25,0 1,26 0,-26 0,0 27,0-28,0 1,0-26</inkml:trace>
  <inkml:trace contextRef="#ctx0" brushRef="#br1" timeOffset="172728">12118 6905,'0'-26,"0"79,0 0,0 0,0 26,0 27,0-53,0 0,0 0,0-27,0 27</inkml:trace>
  <inkml:trace contextRef="#ctx0" brushRef="#br1" timeOffset="173559">12171 6773,'0'-26,"0"-1,53 27,-27 0,1 0,26 0,-27 0,1 0,25 0,-25 79,-27-52,0-1,0 27,-53-26,0 52,-26-52,26 26,26-27,-26 27,53-53,80 26,-27-26,-53 53,79-53,-52 53,25-26,-52 26,0 26,0-53,-26 1,0-27,-27 53,0-53,0 0,26 0,1 0,-27-27,53-26,-27 53,27-26,0-1,-26 27,-27 0,106 0,26 0</inkml:trace>
  <inkml:trace contextRef="#ctx0" brushRef="#br1" timeOffset="173814">12938 7408,'27'0,"-27"-26,0 52</inkml:trace>
  <inkml:trace contextRef="#ctx0" brushRef="#br1" timeOffset="174894">14579 6085,'0'-53,"0"27,0-27,0 79,0 54,0 52,0-26,0 26,0 27,0-27,0 0,-27-105</inkml:trace>
  <inkml:trace contextRef="#ctx0" brushRef="#br1" timeOffset="175569">13864 7091,'0'26,"27"-26,-1 0,80 0,-53 0,26 0,27 0,26 0,27 0,0 0,0 0,-1 0,1 0,-27 0,27 0,-27 0,-26 0,27 0,-1 0,27 0,-27 0,0 0,-26 0,-27 0,1 0,-27 0,-27 0,-26 26,53-26,-26 0,-27 53,-27-53</inkml:trace>
  <inkml:trace contextRef="#ctx0" brushRef="#br1" timeOffset="177803">13970 7540,'-26'0,"26"-26,52 26,28 0,-1 0,1 0,-1 26,-26-26,0 27,-53 52,0-52,0 26,-27-1,1 28,-53-27,52 0,-26 0,27-27,26 27,0-27,26 1,27-27,26 0,1 0,-1 0,-26 0,-26 0,25 0</inkml:trace>
  <inkml:trace contextRef="#ctx0" brushRef="#br1" timeOffset="178120">13970 7911,'0'0,"79"0,-26 0,0 0,27 0,-1 0,27 0,0 0,26 0,-53 0,-26 0,-26 0</inkml:trace>
  <inkml:trace contextRef="#ctx0" brushRef="#br1" timeOffset="178471">15134 7990,'53'0,"-53"-53,27 53,52 0,-26 0,0 0,0 0,26 0,-26 27,-27-27,27 0</inkml:trace>
  <inkml:trace contextRef="#ctx0" brushRef="#br1" timeOffset="178793">15452 7805,'0'0,"0"53,0-27,0 27,0 0,0 26,0-26,0 0,0 0</inkml:trace>
  <inkml:trace contextRef="#ctx0" brushRef="#br1" timeOffset="179199">16113 7673,'0'53,"0"-1,0-25,0 26,0-27,0 27,0 0,0 0,0-27,0 1,0 26</inkml:trace>
  <inkml:trace contextRef="#ctx0" brushRef="#br1" timeOffset="179567">16140 7567,'26'0,"-26"-27,79 27,-52 27,26 26,-27-27,-26 1,53 26,-53-1,0 1,0 0,0-26,0-1,-53 27,0-53,0 53,1-53,-1 0,0 0,53 0,-27 0</inkml:trace>
  <inkml:trace contextRef="#ctx0" brushRef="#br1" timeOffset="181330">16166 8149,'27'0,"-27"-27,26 27,-26-79,79 79,-79-53,27 53,-27-26,0 26</inkml:trace>
  <inkml:trace contextRef="#ctx0" brushRef="#br1" timeOffset="182601">18838 7117,'27'0,"26"0,0 0,26 0,27 0,79 0,27 0,79-53,106 53,0 0,-27 0,-53 0,-78 0,-1 0,-106 0,-26 0,-27 0,-26 0,-26 0,-1 0,27 0,26 0,-79 0,53 0,0 0</inkml:trace>
  <inkml:trace contextRef="#ctx0" brushRef="#br1" timeOffset="183087">23283 6561,'0'-53,"0"80,0 52,0-26,0 0,0 0,0 0,0 0,27-27</inkml:trace>
  <inkml:trace contextRef="#ctx0" brushRef="#br1" timeOffset="183314">23760 6561,'53'0,"-53"27,26-27,-26 53,0-27,0 27,0-26,0-1,0 27,0 26,-53-26,0 0,-79 0,26-53</inkml:trace>
  <inkml:trace contextRef="#ctx0" brushRef="#br1" timeOffset="183673">22807 6641,'0'0,"0"26,0 27,0-26,0-1,0 27,0-27,0 1,53 26,-53-27,53-26,-53 27,26-27</inkml:trace>
  <inkml:trace contextRef="#ctx0" brushRef="#br1" timeOffset="184055">23310 6059,'0'0,"0"26,0 27,26-53,-26 26,0 1</inkml:trace>
  <inkml:trace contextRef="#ctx0" brushRef="#br1" timeOffset="205270">3757 8493,'27'0,"-27"53,0 0,0 52,0-25,52-1,-52 1,0-1,0-26,0 0,53 26,-53-26,0 0,0-27,0 27</inkml:trace>
  <inkml:trace contextRef="#ctx0" brushRef="#br1" timeOffset="205832">3545 9154,'0'0,"0"0,53 0,0-26,0 26,0 0,26-53,54 53,-27 0,-27 0,0 0,-26 26,27-26,-27 53,-27-26,27 26,-53-27,53 27,-53-27,53 1,-53 26,0-27,-53-26,26-26,27-27,0-26,0 52,0 1,80 26,-27 0,0 0,-27 0</inkml:trace>
  <inkml:trace contextRef="#ctx0" brushRef="#br1" timeOffset="207031">5212 9128,'-26'0,"26"-27,0 1,-27 26,27-53,-53 53,1 0,25 0,-26 0,27 0,-1 26,27 1,-53-27,53 53,0 0,27 26,52-52,-52-27,26 0,-27 0,0 0,-26 0,80 0,-80-53,26 53,-26-27,53 80,-53 0,27-27,-27 54,26-54,-26 1,53-27,-26 0,25-27,-52-26,27 0,-27 27,26 26,-26 0,53 0,-26 0,-1 0,27 0,-26 0,-1 0,27 0,0 53,-53-27,0 27</inkml:trace>
  <inkml:trace contextRef="#ctx0" brushRef="#br1" timeOffset="207969">5980 9392,'0'0,"79"-26,-53 26,27-79,-26 52,-27 1,53-27,-53 26,53-26,-53 27,0-1,0-25,-27 25,1 27,-1 0,-26 0,53 27,53-27,27 79,-27-53,-1 27,28-26,-54 26,-26-27,53 1,-53 25,-26 1,-1-53,-26 0,0 0,27 0,0 0,-27 0</inkml:trace>
  <inkml:trace contextRef="#ctx0" brushRef="#br1" timeOffset="208390">6615 9392,'79'0,"-26"0,-27 0,1 0,26 0,-27 0,27 0,-26-53,25 1,-25-28,26-26,-53 1,53 25,-53 1,0-1,0 54,-53-1,26 27,-26 27,53 26,0 26,0 1,0-1,0 0,0-26,0 27,27-27,-27-1,53 1,0-26,-27 26,1-53,26 0</inkml:trace>
  <inkml:trace contextRef="#ctx0" brushRef="#br1" timeOffset="208840">7541 9287,'0'-27,"-27"-26,-26 27,27 26,-27-27,26 27,1 0,0 0,26 27,0 26,52-53,-25 26,-1-26,54 0,-54 0,1 0,-1 0,-26 53,53-53,-53 26,53-26,-53 27,53-27,-53 53,26-53</inkml:trace>
  <inkml:trace contextRef="#ctx0" brushRef="#br1" timeOffset="209123">7938 8652,'0'-53,"0"0,0 53,0-27,0 27,26 80,-26-27,53 26,-53 0,0 1,53-1,-53 27,0-27,0 1,0-27,0-1</inkml:trace>
  <inkml:trace contextRef="#ctx0" brushRef="#br1" timeOffset="209521">7964 9154,'-26'0,"52"0,27 0,-27 0,27 0,-26 0,26 0,0 0,-53-53,0 80,26-27,-26 79,0-26,53-26,-53 25,0-25,0-1,0 1</inkml:trace>
  <inkml:trace contextRef="#ctx0" brushRef="#br1" timeOffset="209679">8387 8784,'0'0</inkml:trace>
  <inkml:trace contextRef="#ctx0" brushRef="#br1" timeOffset="210609">8837 9234,'-53'-27,"0"27,0 0,27 0,-1 0,27 27,0 52,0-53,27-26,26 0,-53 0,26 0,-26-52,27 52,52 0,-52 0,-1 26,53-26,-26 0,0 0,-53-26,27 26,-27-27,26 27,27 0,0 0,-27 0,-26 0,0 0</inkml:trace>
  <inkml:trace contextRef="#ctx0" brushRef="#br1" timeOffset="211652">9684 9154,'53'0,"0"0,0 0,-1 0,-52 80,-26-27,0-1,-54 1,54 0</inkml:trace>
  <inkml:trace contextRef="#ctx0" brushRef="#br1" timeOffset="213310">10292 9048,'0'-52,"0"25,27 27,-1 0,1 0,-27 0,53 0,-53 53,26-53,-26 26,27-26,-27 27,52 26,-52-27,0 1,0 26,-26-53,0 0,-27-53,53 26,0 1,0-27,0 26,0-25,79 52,0-53,1 53,-1 0,0 0,1 0,-1 26,1 1,-54 25,-26-25,53 26,-53-27,0 1,0 26,0-27,0 1,26 25,27-52,0-26,-53 0,53-27,-53 26,0-26,0 0,-26 0,-1 27,-26 26,0-53,-26 53,53 0,-1 0,54 0,26 0,-1 27,1-27,-26 0,26 0,26-27,27 27,-27-53,1 0,-1 0,-52 27,25-1,-52-26,0 80,0 52,0 1,0-1,0 27,0 0,0 0,0-1,0 28,0-54,0-26,0-27,0 27,-26-53,26 27,-26-27,26-27,0-26</inkml:trace>
  <inkml:trace contextRef="#ctx0" brushRef="#br1" timeOffset="213489">11615 9445,'-53'-26,"53"-27,-26 53,26 0,26 0,27 0,-26 0,-1 0,1 0,52 0,-53 0,1 0</inkml:trace>
  <inkml:trace contextRef="#ctx0" brushRef="#br1" timeOffset="213864">12330 9287,'0'-53,"0"26,0 1,0-27,-53 53,26 0,-26 0,27 0,-27 0,0 53,53 0,0-27,0-26,53 0,26 0,-52 0,-1 0,54 106,-80-80,53 1,-1 52,1-79</inkml:trace>
  <inkml:trace contextRef="#ctx0" brushRef="#br1" timeOffset="214209">12647 8599,'0'-27,"27"27,-27-53,0 133,52 25,-52-25,0-1,0 1,0 25,0-25,0-27,0 0,0 0,0-27,0 0</inkml:trace>
  <inkml:trace contextRef="#ctx0" brushRef="#br1" timeOffset="214605">12488 9260,'0'-26,"27"-1,26 27,-53-53,79 53,-52 0,52 0,-26 0,26-26,1 26,-27 0,26-80,-53 80,-26-26,27 26,-27 0,0 53,0-27,0 1,0 26,0-27,0 1,0 26,0 26,0-53</inkml:trace>
  <inkml:trace contextRef="#ctx0" brushRef="#br1" timeOffset="214764">13256 8704,'26'-52,"-52"78</inkml:trace>
  <inkml:trace contextRef="#ctx0" brushRef="#br1" timeOffset="216242">13573 9075,'0'-53,"-53"53,27 0,-1 0,1 0,26 26,-53-26,53 27,0-1,0 27,26-53,27 0,-26 27,-1-27,27 0,-26 0,26 0,-27-53,0 79,-26 1,0-1,0 27,53-53,-53 53,53-53,-53-26,27-54,-27 27,0 27,53 26,-53-53,53 53,-53 53,52-27,-52 1,80 26,-54 0,-26-1,27-52,-27 27,0-27,-27 0</inkml:trace>
  <inkml:trace contextRef="#ctx0" brushRef="#br1" timeOffset="216436">14499 9366,'27'0,"-27"26,0 27,-27 0,27-26,-53-27</inkml:trace>
  <inkml:trace contextRef="#ctx0" brushRef="#br1" timeOffset="217727">15108 9234,'0'-53,"0"26,53-26,0 0,52-26,28 26,-27-26,-80 26,-26 26,26 27,-26-26,0 26,-52 0,-1 0,0 0,-27 0,54 0,26 53,0 0,53-27,53 27,-27 0,-26-26,26 25,-52-25,26 26,-53-27,0 27,-27 27,1-80,-54 26,54-26,-1 0,-25 0,52 0,26-53</inkml:trace>
  <inkml:trace contextRef="#ctx0" brushRef="#br1" timeOffset="218049">16113 8572,'0'-79,"-26"79,26-27,0 27,26 53,-26-26,27 52,-27-26,53 26,-53 1,0-1,52 1,-52-1,0 0,27-52</inkml:trace>
  <inkml:trace contextRef="#ctx0" brushRef="#br1" timeOffset="218425">16484 9022,'52'-26,"-25"-27,26 26,-27 27,-26 0,27 0,-27 80,0-54,0 0,0 1,0 26,0 0,0-80,0-52,0 26,0 27,0-1,0-52,26 79,1 0,26 0,0 0,-27 0,27 26,-27-26,-26 53,27 0,-27-27,0-26</inkml:trace>
  <inkml:trace contextRef="#ctx0" brushRef="#br1" timeOffset="218747">15690 8704,'26'0,"1"-26,26 26,0 0,-1 0,1 0,27 0,-1 0,27 0,26 0,-52 0,-1 0</inkml:trace>
  <inkml:trace contextRef="#ctx0" brushRef="#br1" timeOffset="220007">17119 8916,'79'0,"-26"0,26-53,-52 53,-27-53,26 53,-26-53,0 27,0 26,-79 0,52 0,-26 0,0 0,53 79,0-52,0 26,53-27,-26 27,26-53,-53 53,53-53,-27 26,54-26,-54 0,0 0,27 0</inkml:trace>
  <inkml:trace contextRef="#ctx0" brushRef="#br1" timeOffset="220277">17754 8440,'0'-27,"0"1,0 26,0 53,0 26,0 1,0-1,0 0,0 27,0-26,0-27,26-1,-26 1,0 0</inkml:trace>
  <inkml:trace contextRef="#ctx0" brushRef="#br1" timeOffset="220509">17542 8863,'0'0,"53"0,-27 0,27 0,0 0,26 0,-26 0,27 0,-27 0</inkml:trace>
  <inkml:trace contextRef="#ctx0" brushRef="#br1" timeOffset="221177">18256 8784,'0'-53,"-26"53,-54 0,28 26,-1 1,53 52,-53-52,53-1,0 27,0 0,0-53,53 26,-27-26,27 0,26 0,-26 0,0 0,0-79,26 0,1-27,-27 0,-53-26,0 26,0 0,0 53,0 0,-80 80,80 52,-53 53,53 1,0 25,0-52,0 0,0 0,0-53,53-27,-26-26,-1 0,27 0,-26-79,26 0,0 26,-27 0,-26 106,26 0,-26-27,0 27,80-27,-80 1,26 26</inkml:trace>
  <inkml:trace contextRef="#ctx0" brushRef="#br1" timeOffset="221499">19156 8784,'0'0,"0"26,0 27,0 0,-27 0,27 0,0 26,0-26,0-26,0-1</inkml:trace>
  <inkml:trace contextRef="#ctx0" brushRef="#br1" timeOffset="221679">19262 8493,'26'0,"-26"-53,53 53,-79 53</inkml:trace>
  <inkml:trace contextRef="#ctx0" brushRef="#br1" timeOffset="222107">19341 9075,'27'0,"-27"53,0 0,0-27,26-26,27 0,-53-53,53 27,-53-1,79-26,-79 27,27 26,-1 0,-26 0,53 53,-27-53,-26 26,53-26,-26 0,52 0,-52-26</inkml:trace>
  <inkml:trace contextRef="#ctx0" brushRef="#br1" timeOffset="223102">20003 8784,'0'-53,"0"26,-27 27,-26 0,0 0,0 0,53 0,-26 0,26 53,0-26,0-27,26 0,27 26,-26-26,26 0,-27 0,-26 0,0-26,53 26,-53-53,0 26,26 27,-26 27,0 26,53 0,-53 26,0 1,0-1,0 27,0-27,-26 27,26-27,-53 1,53-27,-26 0,26-27,-27-26,-26-26,53-1,-26 1,26-27,0 0,0 0,0 0,26 53,27-27,-26 27,-1 0,53 0</inkml:trace>
  <inkml:trace contextRef="#ctx0" brushRef="#br1" timeOffset="225814">20823 8361,'-53'0,"26"26,27 27,-79-27,79 1,-26 26,26-27,0 27,0 0,0-53,52 0,1 0,0-26,0-1,0 27,-53-79,27 79,-27 26,0 54,26-80,-26 52,79-52,-26 0,-26 0,-1 0,27-26,-53-27,0 27,0 52,0 27,0 0,0 0,0 0,0 26,-26-26,26-26,0-1,0 27,0-27,0 1,0 26,0-27,0 27,0-53,0-53,53 0</inkml:trace>
  <inkml:trace contextRef="#ctx0" brushRef="#br1" timeOffset="226822">22437 8625,'-27'0,"-52"0,26 0,0 0,0 0,0 0,0 0,27 0,-27-53,53 27,0-54,0 27,26 1,27-1,27 53,-54 0,27 26,-53 1,53 25,-53 28,79 26,-79-53,0-1,0 1,0 0,0 0,0-26,0 26,0-27,-106-26,80 27,0-27,-27 0,0 0,53-53,-27 0,27-27,0 1</inkml:trace>
  <inkml:trace contextRef="#ctx0" brushRef="#br1" timeOffset="227178">22569 8625,'26'0,"-26"0,27 0,-27 79,0-26,53-26,-53-1,0 27,0 0,26-53,27-26,-53-54,80 1,-80 26,26 0,-26 27,53-27,-27 53,27 0,0 0,-53 53,53-27,-53 1,53 25,-53 1,0 0,0 0,-53-53</inkml:trace>
  <inkml:trace contextRef="#ctx0" brushRef="#br1" timeOffset="228255">23178 8413,'0'27,"0"-1,52 54,-52-27,80-27,-54 27,27-27,-26-26,26 80,-1-80,-25 0,-27-27,0 1,0-27,0 0,0-26,0 52,0 1,0-27,0 26,0 27,0 53,0-26,0 26,53 0,0-27</inkml:trace>
  <inkml:trace contextRef="#ctx0" brushRef="#br1" timeOffset="228835">23760 8678,'26'0,"27"0,-27 0,27 0,0 0,27-26,-27-1,-1-26,1 27,-53-54,0 27,-26 53,-27 0,0 0,0 0,0 27,27-1,26 1,0 26,0-27,53-26,26 53,27-53,0 0,-27 0,1 0,-54 0,0 0,-26 27,0 25,0 1,0 0,0-26,0-54,53-26,-53 0,27-52,-27 52,0 26,53-26,-27 53,1 0,52 27,-26-27,0 26,0-26</inkml:trace>
  <inkml:trace contextRef="#ctx0" brushRef="#br1" timeOffset="229255">25294 8308,'0'-27,"0"27,-26-53,-27 53,0 0,0 0,0 0,0 27,27 26,26 0,0-27,0 0,0-26,0 80,79-80,-26 79,-27-79,-26 27,53-27,-53 26,53-26,-53 27,53 25,-53-25,0 26,-53 0,27-53,-1 0,-26 26,27-26,26-26</inkml:trace>
  <inkml:trace contextRef="#ctx0" brushRef="#br1" timeOffset="229486">25559 8493,'0'0,"0"26,0 27,0-26,0 26,0-1,0 1,0-26,0-1</inkml:trace>
  <inkml:trace contextRef="#ctx0" brushRef="#br1" timeOffset="229697">25691 8096,'53'0,"-53"26</inkml:trace>
  <inkml:trace contextRef="#ctx0" brushRef="#br1" timeOffset="230605">26035 8466,'0'-53,"0"27,-26 0,-1 26,-26 0,0 0,53 26,0 27,0 0,0-27,0-26,27 0,26 0,-53-26,26 26,-26-80,27 80,25 0,-25 27,-27 26,0 0,26-53,-26 53,80-80,-54-26,27 0,-26 53,-1 0,53 27,-52-27,-1 53,27 0,-53 26,0-105</inkml:trace>
  <inkml:trace contextRef="#ctx0" brushRef="#br1" timeOffset="230770">27146 8678,'-26'0</inkml:trace>
  <inkml:trace contextRef="#ctx0" brushRef="#br0" timeOffset="253267">6138 10027,'0'-53,"0"53,53-26,0 26,-26 0,-1 0,27 0,-27 0,1 0,-27 0,53 0,-53 79,53-26,-53 0,0 27,0-1,0-26,-27 0,27 26,-79-52,79-1,-27 27,27 0,0-27,27-26,-1 0,27 0,27 0,-27 0,0 0,-1-53,1 53,-53-26</inkml:trace>
  <inkml:trace contextRef="#ctx0" brushRef="#br0" timeOffset="253678">6138 10477,'0'0,"27"0,52 0,1 0,-28 0,28-53,-1 53,1 0,25-26,1 26,-26 0,-54 0</inkml:trace>
  <inkml:trace contextRef="#ctx0" brushRef="#br0" timeOffset="254631">7408 10504,'80'0,"-27"0,26 0,0 0,27 0,27 0,25-53,1 53,-27 0,54 0,-28 0,-52 0,0 0,-27 0,1 0,-1 0,-26 0,-27 0,1 0,26 0,0 0,0 0,-27 0,27 0,-27 0,1 0,26-27,0 27,-27 0,27 0,-26 0,-1 0,27 0,-27 0</inkml:trace>
  <inkml:trace contextRef="#ctx0" brushRef="#br0" timeOffset="254909">9763 10239,'0'-26,"0"52,0 1,0 25,0-25,27 26,-1 0,-26-27,0 27,0 0,-53 0,-26 0</inkml:trace>
  <inkml:trace contextRef="#ctx0" brushRef="#br0" timeOffset="256484">10742 10001,'0'-27,"53"27,0 0,0 0,26 0,1 0,-1 0,-26 27,-27 26,-26 0,0 26,0 1,-26 25,-53-25,26 26,-27-27,27-26,53 0,0-27,0 27,106-53,0 0,26 0,27 0,-53 0,-53 0,0 0</inkml:trace>
  <inkml:trace contextRef="#ctx0" brushRef="#br0" timeOffset="256769">10795 10609,'-26'0,"26"0,79 0,0 0,27-26,53 26,-27 0,-26 0,-27 0,1 0</inkml:trace>
  <inkml:trace contextRef="#ctx0" brushRef="#br0" timeOffset="257107">12250 10583,'53'-53,"-26"53,26 0,-1 0,1 0,27 0,-27 0,0 0,-1 0,-25 0</inkml:trace>
  <inkml:trace contextRef="#ctx0" brushRef="#br0" timeOffset="257360">12515 10345,'0'26,"0"27,0 0,0 0,0-26,0 25,0-25,0-1,0 54,53-54</inkml:trace>
  <inkml:trace contextRef="#ctx0" brushRef="#br0" timeOffset="257698">13256 10027,'0'80,"0"-1,53 1,-53-1,0-26,0 0,0 0,26-27,-26 1,0 25</inkml:trace>
  <inkml:trace contextRef="#ctx0" brushRef="#br0" timeOffset="257968">13361 10080,'27'0,"26"0,0 53,0-26,0 26,-27-27,-26 27,53 0,-53 0,0 0,-79 26,-1-26,-26 0,27 0,0 0,-1-27</inkml:trace>
  <inkml:trace contextRef="#ctx0" brushRef="#br0" timeOffset="258967">14499 10477,'53'0,"-26"0,52-53,0 53,27 0,79 0,53 0,54 0,-28 0,54 0,-27-53,-27 53,-26 0,-26 0,-27 0,-26 0,-53 0,-27 0,-26 0,0 0,-27 0,1 0,-54 0</inkml:trace>
  <inkml:trace contextRef="#ctx0" brushRef="#br0" timeOffset="259170">17727 10186,'53'0,"26"27,-52-27,-27 53,53-27,-53 27,0 0,0-27,0 27,-27 27,-26-28,0-52</inkml:trace>
  <inkml:trace contextRef="#ctx0" brushRef="#br0" timeOffset="259911">19103 9498,'0'-53,"0"80,0-1,0 1,26 52,-26-26,0 26,0 1,0-27</inkml:trace>
  <inkml:trace contextRef="#ctx0" brushRef="#br0" timeOffset="260219">18574 10213,'79'0,"1"0,25 0,54-27,26 27,27 0,26 0,-53-53,-79 53,-26 27,-28-27,-52 53</inkml:trace>
  <inkml:trace contextRef="#ctx0" brushRef="#br0" timeOffset="260886">19103 10583,'53'0,"-27"0,1 0,26 0,26 0,-52 0,-1 0,-26 26,0 54,0-1,-53-52,27 26,26-27,-80 27,80-27,0 27,80 27,-1-80,27 0,-27 26,-26-26,0 0</inkml:trace>
  <inkml:trace contextRef="#ctx0" brushRef="#br0" timeOffset="261110">18997 10795,'79'0,"-26"0,27 0,26 0,26 0,0 0,-26 0</inkml:trace>
  <inkml:trace contextRef="#ctx0" brushRef="#br0" timeOffset="262468">19659 10980,'0'-27,"0"27,26 0,27 0,0 0,-27 0,1 0,26 0,0 0</inkml:trace>
  <inkml:trace contextRef="#ctx0" brushRef="#br0" timeOffset="262760">19711 10927,'0'-53,"0"53,0 53,0-27,0 1,0-1,0 27,0-26,53 26,-53-27</inkml:trace>
  <inkml:trace contextRef="#ctx0" brushRef="#br0" timeOffset="263287">20135 10795,'53'0,"-53"26,0 1,0 26,0-27,0 27,0 0,0-27,0 27,0-53,0-53,0-26,0 0,26-1,-26 54,0-27,53 53,0 0,-27 0,1 0,26 26,-53 1,26 26,-26-27,0 1,0 25,-26-25,-27 26,-26-27,-1-26,1 80,-1-80,28 0</inkml:trace>
  <inkml:trace contextRef="#ctx0" brushRef="#br0" timeOffset="263768">19420 11006,'27'-26,"-1"26,1 0,26 0,0 0</inkml:trace>
  <inkml:trace contextRef="#ctx0" brushRef="#br0" timeOffset="265034">20796 10345,'0'-27,"27"27,-1 0,27 0,0 0,26 0,27 0,53 0,-27 0,27 0,26 0,-26 0,0 0,-53 0,-27 0,-26 0,0 0,-53 0</inkml:trace>
  <inkml:trace contextRef="#ctx0" brushRef="#br0" timeOffset="265297">22251 10186,'53'0,"0"0,-53 27,27-1,-27 27,0-27,0 1,0 52,0-52,-80 26,80 0,-53-53,53 26</inkml:trace>
  <inkml:trace contextRef="#ctx0" brushRef="#br0" timeOffset="266652">23230 10001,'0'26,"0"27,0-26,0-1,-26 54,26-27,0-27,0 27,0-80,0 1,0-27,26-26,-26-1,0 27,27 0,-27 1,53-1,-53 26,26 27,-26-26,27 26,26 0,-27 26,-26 27,0 0,0 26,0-26,0 0,0 0,-53 0,27-26,-54 25,107-25,-1-27,27 0,27 0,-1 53,-53-53,-26 26,0 1,-79-27,26 0,0 53,0-53,0 0,0 0</inkml:trace>
  <inkml:trace contextRef="#ctx0" brushRef="#br0" timeOffset="266894">23918 10424</inkml:trace>
  <inkml:trace contextRef="#ctx0" brushRef="#br0" timeOffset="267680">25294 9154,'0'-53,"0"106,0 27,0-27,0 26,0 27,-26-27,26-26</inkml:trace>
  <inkml:trace contextRef="#ctx0" brushRef="#br0" timeOffset="267995">24739 9736,'26'0,"0"0,54 0,26 0,52 27,81-27,-1 0,26 0,-26 0,-52 0,-54 79,-53-79,-26 80,-53-54</inkml:trace>
  <inkml:trace contextRef="#ctx0" brushRef="#br0" timeOffset="268857">24977 9922,'0'-27,"53"27,-27 0,27 0,26 27,-52 25,-27-25,0-1,0 27,0-26,0-1,-27 27,-26-26,27 26,-27-27,27 27,26-27,53 27,26-53,0 0,1 27,-54-27</inkml:trace>
  <inkml:trace contextRef="#ctx0" brushRef="#br0" timeOffset="269120">24844 10186,'27'0,"-27"-26,53 26,-27 0,27 0,53 26,-27-26,27 0,-26 27,-1-27,-26 0</inkml:trace>
  <inkml:trace contextRef="#ctx0" brushRef="#br0" timeOffset="269646">25744 10451,'0'-27,"53"27,-27 0,27 0,0 0,27 0,-28 0,-25 0,-1 0,-26 0</inkml:trace>
  <inkml:trace contextRef="#ctx0" brushRef="#br0" timeOffset="269929">25903 10318,'0'0,"0"53,0 0,0-26,26-1,-26 27,0 0,27-27</inkml:trace>
  <inkml:trace contextRef="#ctx0" brushRef="#br0" timeOffset="270259">26379 10318,'0'53,"0"0,0-26,0 26,0 0,0-1,0 1,0 0,0-26,0 52</inkml:trace>
  <inkml:trace contextRef="#ctx0" brushRef="#br0" timeOffset="270500">26458 10424,'27'0,"52"0,-26 0,0 0,-53 0,53 53,-53-26,0 26,0-27,-53 27,27-27,-27 27,0-53,0 53,-27-26,54-27</inkml:trace>
  <inkml:trace contextRef="#ctx0" brushRef="#br0" timeOffset="271963">27093 9842,'-26'0,"-1"0,27-26,0 26,53 0,0 0,27 0,25 0,54 0,-26 0,25 0,-25 0,-1 0,-26 0,-27 0,-26 0,-27 0,27 0,-79 0</inkml:trace>
  <inkml:trace contextRef="#ctx0" brushRef="#br0" timeOffset="272170">28284 9683,'0'0,"53"27,0 52,-53-26,0-26,0 26,0-1,0 1,-53-26,-26-27</inkml:trace>
  <inkml:trace contextRef="#ctx0" brushRef="#br0" timeOffset="275011">28972 9578,'0'26,"0"1,0 25,-53 28,53-54,-26 27,26 0,-27-53,27-26,0-1,0 1,0-54,53 1,-53 26,53-26,-53 26,53-27,-53 54,53 26,-53-53,26 53,27-53,-26 53,-1 53,-26-27,0 27,53 0,-53 0,0 0,0 27,-27-1,27 0,0-26,-26 27,26-54</inkml:trace>
  <inkml:trace contextRef="#ctx0" brushRef="#br0" timeOffset="275268">28866 9657,'79'0,"-52"0,26 0,26 0,1 0,-28 0</inkml:trace>
  <inkml:trace contextRef="#ctx0" brushRef="#br0" timeOffset="275837">29422 9683,'0'0,"53"0,0 0,-1 0,1 0,0 0,0 0,-26 0,-1 0</inkml:trace>
  <inkml:trace contextRef="#ctx0" brushRef="#br0" timeOffset="276100">29554 9551,'0'-26,"0"52,0 1,0 26,0-1,0 1,0-26,0 26,0-27,26 27,-26-26,53-27</inkml:trace>
  <inkml:trace contextRef="#ctx0" brushRef="#br0" timeOffset="277337">30189 9339,'0'0,"53"0,-53 53,0 0,0-26,0-1,0 1,0 26,0-27,0 1,0 25,0-25,0-54,0-25,0-1,26 0,-26 0,0-27,53 1,-53 26,0 27,27-27,-27 26,26 27,54 0,-54 0,0 0,-26 27,0 26,0-27,0 1,-26 25,-27-25,27-27,26 53,-27-53,27 53,0-27,0-26,53 53,-26-53,-1 80,27-80,-53 52,0-25,0 26,-53-53,0 0,27 26,-1-26,-26 0</inkml:trace>
  <inkml:trace contextRef="#ctx0" brushRef="#br0" timeOffset="277613">30824 9683</inkml:trace>
  <inkml:trace contextRef="#ctx0" brushRef="#br0" timeOffset="278514">31856 8572,'0'106,"0"-27,0 27,-27 27,27-28,0 1,-53-26</inkml:trace>
  <inkml:trace contextRef="#ctx0" brushRef="#br0" timeOffset="278807">31380 9392,'53'0,"-27"0,27 0,26 0,1 0,52 0,0 0,53 0,-26 0,-27 0,1 0,-80 0,0 0,-53 27</inkml:trace>
  <inkml:trace contextRef="#ctx0" brushRef="#br0" timeOffset="280291">31380 9683,'0'-26,"0"26,26 0,27 0,-27 53,27-27,-53 27,0-26,0-1,0 1,0 26,-53-27,27 27,0-27,-54 54,80-27,0-27,53-26,26 53,27-53,0 0,-53 27</inkml:trace>
  <inkml:trace contextRef="#ctx0" brushRef="#br0" timeOffset="280585">31221 9948,'79'0,"-52"0,52 0,-26 0,0 0,0 0,53 53,-80-53,1 0</inkml:trace>
  <inkml:trace contextRef="#ctx0" brushRef="#br0" timeOffset="280869">31988 10186,'53'-26,"26"26,-26 0,0 0,0 0,-26 0,-1 0</inkml:trace>
  <inkml:trace contextRef="#ctx0" brushRef="#br0" timeOffset="281123">32147 10027,'0'-53,"0"80,0 52,0-26,0 0,0 0,0 0,0 0,0-27,0 1</inkml:trace>
  <inkml:trace contextRef="#ctx0" brushRef="#br0" timeOffset="281447">32650 9974,'0'0,"0"53,0 0,0 0,0 0,0 0,-27 26,27-26,0-26,-26 26,26 0</inkml:trace>
  <inkml:trace contextRef="#ctx0" brushRef="#br0" timeOffset="281873">32703 10080,'52'0,"-25"0,26 0,-27 27,-26 26,0-27,53 1,-53 26,0-27,0 0,-53 27,27-26,-27 26,0-27,27-26,-27 80,26-80,1 0,26-27,-53 27,53-26,-27 26,27-27</inkml:trace>
  <inkml:trace contextRef="#ctx0" brushRef="#br0" timeOffset="282279">33311 9498,'0'-53,"0"53</inkml:trace>
  <inkml:trace contextRef="#ctx0" brushRef="#br2" timeOffset="296764">2381 11377,'0'-53,"-26"53,26 26,0 1,0 26,26 26,-26-52,53-1,-26-26,-1 0</inkml:trace>
  <inkml:trace contextRef="#ctx0" brushRef="#br2" timeOffset="296966">2752 11377,'79'0,"-26"53,-53-27,53 27,-53 26,0-26,0 27,-27-27,-25 0,-1 26,0-79</inkml:trace>
  <inkml:trace contextRef="#ctx0" brushRef="#br2" timeOffset="297236">2355 11218,'0'0,"-27"0,27-26,53 26,-26 0</inkml:trace>
  <inkml:trace contextRef="#ctx0" brushRef="#br2" timeOffset="298377">8361 9842,'0'0,"0"27,0 52,53-26,-53-27,26 27,-26-26,80-27,-80 26,26-26</inkml:trace>
  <inkml:trace contextRef="#ctx0" brushRef="#br2" timeOffset="298556">8705 10027,'26'27,"-26"26,0-27,-26 27,-54-26,1-27</inkml:trace>
  <inkml:trace contextRef="#ctx0" brushRef="#br2" timeOffset="298788">8123 10133,'0'0,"26"53,-26-26,53-27,-53 53,53-53,0 0</inkml:trace>
  <inkml:trace contextRef="#ctx0" brushRef="#br2" timeOffset="298968">8334 9604,'53'0,"-53"-26,27 26,-27 0,0 26</inkml:trace>
  <inkml:trace contextRef="#ctx0" brushRef="#br2" timeOffset="300637">16034 9948,'0'53,"0"0,0-27,0 1,0 26,0 0,26-53</inkml:trace>
  <inkml:trace contextRef="#ctx0" brushRef="#br2" timeOffset="300873">16193 10001,'0'26,"0"27,0-26,0-1,0 27</inkml:trace>
  <inkml:trace contextRef="#ctx0" brushRef="#br2" timeOffset="301210">16007 9710,'0'26</inkml:trace>
  <inkml:trace contextRef="#ctx0" brushRef="#br2" timeOffset="301405">16087 9736,'26'0,"27"0</inkml:trace>
  <inkml:trace contextRef="#ctx0" brushRef="#br2" timeOffset="301586">16404 9895,'0'53,"53"-53,-53 79,0-52,0 26,0 0,0 0,-26 0,-27-1,-53-25,27-27</inkml:trace>
  <inkml:trace contextRef="#ctx0" brushRef="#br2" timeOffset="301878">15505 9869,'-27'0,"27"26,0 27,0 0,0-27,27 27,-27-26,53-1,26 54,-26-54,0 27</inkml:trace>
  <inkml:trace contextRef="#ctx0" brushRef="#br2" timeOffset="303033">21299 9710,'0'-27,"0"54,0 26,0-27,0 1,0 52</inkml:trace>
  <inkml:trace contextRef="#ctx0" brushRef="#br2" timeOffset="303259">21431 9763,'0'26,"0"27,0 0,0-26</inkml:trace>
  <inkml:trace contextRef="#ctx0" brushRef="#br2" timeOffset="303483">21775 9657,'0'26,"0"27,0 0,0 0,0-26</inkml:trace>
  <inkml:trace contextRef="#ctx0" brushRef="#br2" timeOffset="304083">21273 9604,'26'0,"27"0,-53-26,26 26</inkml:trace>
  <inkml:trace contextRef="#ctx0" brushRef="#br2" timeOffset="304315">21511 9498,'53'0</inkml:trace>
  <inkml:trace contextRef="#ctx0" brushRef="#br2" timeOffset="304503">21616 9498,'27'0</inkml:trace>
  <inkml:trace contextRef="#ctx0" brushRef="#br2" timeOffset="304698">21960 9525,'27'0,"26"0,0 79,0 0,-53-26,0 27,-53-1,0 0,26 27,-26-79</inkml:trace>
  <inkml:trace contextRef="#ctx0" brushRef="#br2" timeOffset="305241">21114 9604,'-27'27,"27"25,0-25,-53 26,53 0,0-27,0 1,0 26,0-27,0 0,27 27,26-53,26 53,80-53,-53 0</inkml:trace>
  <inkml:trace contextRef="#ctx0" brushRef="#br2" timeOffset="306790">27252 9101,'0'-53,"27"53,-1 27,-26-1,0 1,0 26,0 0,0 0,53-1,-53-25,0-1,26-26</inkml:trace>
  <inkml:trace contextRef="#ctx0" brushRef="#br2" timeOffset="307106">27543 9154,'0'27,"0"26,53-27,0 27,-27-53,-26-26,0-27,0 26,0-26,0 27,53 26,27-53</inkml:trace>
  <inkml:trace contextRef="#ctx0" brushRef="#br2" timeOffset="307329">28046 9022,'0'26,"-53"27,0 0,53 0,0-26,0-1,0 27,0 0,0-27,-53 27,27-53,-27 53,-27-53,-25 53,-1-53</inkml:trace>
  <inkml:trace contextRef="#ctx0" brushRef="#br2" timeOffset="307646">26802 9154,'0'27,"0"52,0-52,0-1,0 27,0-27,27 1,-1 52,27-79,0 0,0 0</inkml:trace>
  <inkml:trace contextRef="#ctx0" brushRef="#br2" timeOffset="307825">27199 8757,'53'0,"-53"27,-26 26</inkml:trace>
  <inkml:trace contextRef="#ctx0" brushRef="#br2" timeOffset="310467">3757 10821,'0'-26,"0"26,0 53,0 26,0 27,0 0,27 26,-27-26,0 26,52-53,-52 1,0-1,53-26,-53 26</inkml:trace>
  <inkml:trace contextRef="#ctx0" brushRef="#br2" timeOffset="310773">3519 11694,'0'-53,"53"53,0-26,26 26,-26 0,0 0,26 0,-26 0,27 0,-27 0,26-53,-53 53</inkml:trace>
  <inkml:trace contextRef="#ctx0" brushRef="#br2" timeOffset="311059">4260 11509,'26'0,"-26"0,53 53,-53 0,0 0,0 0,0 0,0 26,0-53,0 1,0 26,0-80,0-26,0 1,0-28,0 1,0 26,0-26,0 52,0 1,27 26,52 0,-26 0,26 0,27 0,53 0,-53 0</inkml:trace>
  <inkml:trace contextRef="#ctx0" brushRef="#br2" timeOffset="312139">5212 11536,'0'-27,"-26"-26,-1 53,-26 0,27 0,26 27,-53-1,0 53,27-26,26 0,-53 0,53 0,0-26,0-1,26-26,27 0,0 0,0 0,-27 0,27-79,-26 26,-27 26,53 27,-53-53,0 133,0-27,0 0,0-27,0 0,0 27,26-53,1 0,-27-26,0-27,53 53,-27 26,1-26,-27 27,52-27,-52 0,27 0,-27-53,26 53,54 0,-27 0,-27 53,27-53,-53 53,26-53</inkml:trace>
  <inkml:trace contextRef="#ctx0" brushRef="#br2" timeOffset="312567">5847 11906,'0'-53,"0"27,27 26,26-53,-27 0,-26 0,80 0,-80-26,0 52,0-26,-27 53,-26 0,0 0,53 0,0 53,0 0,27-27,26 27,0-53,-1 53,28-53,-54 53,27 0,-53-26,-79 52,26-79,-26 53,-1-53</inkml:trace>
  <inkml:trace contextRef="#ctx0" brushRef="#br2" timeOffset="313393">6615 11985,'0'0,"0"-53,0 27,53-27,-27 0,27-26,0-1,0-52,-53 53,0-1,0 27,0 0,-27 27,-26 26,27 0,26 53,-53-27,53 1,0 26,0-27,26 27,-26 27,80-28,-54 1,-26 0,80 27,-54-54,27 27,-27-27,1-26</inkml:trace>
  <inkml:trace contextRef="#ctx0" brushRef="#br2" timeOffset="313739">7382 11641,'-27'-26,"-25"26,-1 26,0 1,53-1,26-26,27 0,-26-26,-27 52,52-26,-52 53,27-53,-1 53,27-53,0 0,0 0,0 0</inkml:trace>
  <inkml:trace contextRef="#ctx0" brushRef="#br2" timeOffset="314141">7832 10901,'0'0,"0"105,0 54,0-27,26 1,-26-1,0 0,80-52,-80-1,52 0,-25-52,52-27,-26 0,27 0,-1 0,-26-53,0-26,-53-1,53 1,-53-1,-53 28,26 52,-26 0,-26 52,53-25,26 26,0-27,0 27,0-26,52 26,54-53,53 52,0-52,-53 0,-1 0,1-52</inkml:trace>
  <inkml:trace contextRef="#ctx0" brushRef="#br2" timeOffset="314413">7408 11377,'27'0,"26"-27,0 27,0 0,26-26,27 26,-27 0,27 0,-53 0</inkml:trace>
  <inkml:trace contextRef="#ctx0" brushRef="#br2" timeOffset="317088">9975 10980,'0'-53,"0"27,0-1,0 27,0 27,0-1,0 53,0 1,0-1,0 0,0 1,0-1,0-26,0 27,0-28,0 1,0 0,0-26,0-1</inkml:trace>
  <inkml:trace contextRef="#ctx0" brushRef="#br2" timeOffset="317658">10398 10927,'53'0,"-53"53,0 79,0 53,-26-26,26-27,-106 54,106-81,-53-25,53-27,0 0,0-53,53 0,0-80,0 27,-27-26,-26 0,53 79,-53-27,0 27,26 53,1-26,52-27,-26 79,0-79,0 0,26 0,-26 0,0 0,-26-27,-27 1,79-27,-79-26,0 52,-26 27,-1-53,-26 53,0 0,0 0,27 0,26 0,0 27,0 52,26-26,54 0,-27-27,0 27,0-53,26 27,-53-27</inkml:trace>
  <inkml:trace contextRef="#ctx0" brushRef="#br2" timeOffset="317975">9128 11218,'27'0,"26"-26,-27 26,0 0,54 0,-27 0,0 0,26 0,27 0,53 26,26-26,0 0,-53 0</inkml:trace>
  <inkml:trace contextRef="#ctx0" brushRef="#br2" timeOffset="319197">11589 11297,'0'-53,"53"53,-53-26,26 26,1 0,26 0,-1 53,1 26,0 1,0-1,-53 27,0-27,0 1,0-27,0-27,0-26,-53-26,53-1,0-52,0 26,0 0,0 26,0-25,0 25,0 27,53 0,0 0,0 0,0 27,26-27,27 26,-53-26</inkml:trace>
  <inkml:trace contextRef="#ctx0" brushRef="#br2" timeOffset="319549">12383 11668,'0'0,"52"53,-25-53,-1 0,27 0,0 0,-26-27,-1 27,-26-79,53 26,-53 27,0-27,0 26,-53 27,0 0,0 0,0 0,-26 27,53-27,26 53,0-1,0 1,0-26,52 26,28-27,-54-26,1 80,26-54,-27 0,27-26,-27 0</inkml:trace>
  <inkml:trace contextRef="#ctx0" brushRef="#br2" timeOffset="320269">13335 11297,'0'-53,"-53"-26,27 79,-1 0,-26 0,27 0,-1 0,-26 27,53-1,-52 27,52-27,0 1,0 26,26-53,27 53,-27-53,1 0,26 0,0 0,0-27,-1-52,-52 52,53 27,-53 27,53 26,-53 0,53 26,-53 0,0 27,53 53,-53 0,0-53,0-27,0-26,-26 26,-27-79,53 27,-80-27,27-27,1-26,-1 0,0-52,53-1,0 0,0 0,0 27,0-1,0 54,26 26,54-27,-54 27,27 0,0 0,0 0,0 0,0 0,26 0,-53 0</inkml:trace>
  <inkml:trace contextRef="#ctx0" brushRef="#br2" timeOffset="320525">13891 11403,'0'80,"0"-27,0 26,-27 0,27 1,0-1,0-26,27-27,-27 27,53-53</inkml:trace>
  <inkml:trace contextRef="#ctx0" brushRef="#br2" timeOffset="320711">13891 11192,'0'-27,"53"27,-53 0</inkml:trace>
  <inkml:trace contextRef="#ctx0" brushRef="#br2" timeOffset="321964">14314 11456,'0'0,"0"-26,-53 26,27 0,-27 0,0 53,53-27,-27 1,27 25,27-52,-1 0,27 0,-26 0,-1 0,27-52,-27 52,-26-53,27 53,-27 26,0 27,0-27,0 1,0 26,53-27,-27-26,27 0,-53 0,80-53,-80 27,52 26,-52-53,27 53,26 0,0 0,-53 53,53-27,-27 27,-26-26</inkml:trace>
  <inkml:trace contextRef="#ctx0" brushRef="#br2" timeOffset="322819">15584 10953,'0'0,"0"80,0-1,0 1,0 25,0 1,0 0,-26 0,26-80,0 1,52-54,-52 1,80-53,-80 26,53 0,0 53,-27 0,1 0,25 26,-52 1,27 26,-27-27,0 0,0 1,-53 26,0-53,-53 79,27-79,0 0,52 0,27-26,0-27</inkml:trace>
  <inkml:trace contextRef="#ctx0" brushRef="#br2" timeOffset="323396">16193 11192,'0'26,"0"27,0 26,0-52,0 26,0 26,52-79,-25 0,26 27,-27-27,1 0,26 0,-53-27,26-26,-26 0,53 0,-53 0,0 0,0 27,0-27,0 27,26 52,-26 27,53 53,-53 53,0-27,53 27,-53-1,0 28,0-1,0-53,0 27,0-80,-26-52,-27-27,26 0,-25-27,25-26,-26-53,53 27,-26 0,26-1,0 27,0 1,26 25,27 27,0-53,26 53,1 0,-1 0,1 0,-1 0,-26 0,-27 53</inkml:trace>
  <inkml:trace contextRef="#ctx0" brushRef="#br2" timeOffset="324490">17568 11086,'0'-27,"0"-26,0 80,0 26,0 26,0 0,0 1,0-1,0 1,0-1,0-26,0 26,0-52,0-1,0 27,0-53</inkml:trace>
  <inkml:trace contextRef="#ctx0" brushRef="#br2" timeOffset="325039">18071 11139,'0'53,"0"52,-26 1,-27 27,53-28,-80 28,80-54,-53 0,53-26,0-26,27-27,-1-27,27-52,-26 26,-27 27,53 26,-53 0,53 52,-27-25,27-1,0-26,0 80,26-80,0 0,-26 0,0 0,0-27,-53-26,27 0,-27 1,0 52,-53-53,26 53,1 0,26 26,0 1,0 25,26 1,1-26,26 26,0-53,0 53,-1-53,-52 26,27-26</inkml:trace>
  <inkml:trace contextRef="#ctx0" brushRef="#br2" timeOffset="325361">16960 11430,'26'-53,"27"53,-26-27,26 27,26 0,27 0,79 0,27 0,-1 0,1 0,53 27,26-27</inkml:trace>
  <inkml:trace contextRef="#ctx0" brushRef="#br2" timeOffset="326396">19950 11430,'0'-27,"0"54,0 26,26 26,-26-26,53 0,0-27,-27 1,27 26,-26-53,26 26,-27-26,-26 0,53-26,-53-27,0 26,26 1,-26-27,0 26,0 1,53 26,-53-79,0 52,27 54</inkml:trace>
  <inkml:trace contextRef="#ctx0" brushRef="#br2" timeOffset="326764">20611 11562,'27'0,"-1"0,0 0,27 0,-26 0,26 0,-27 0,27 0,0-53,-53 0,0 0,-26 53,-1 0,-26 0,27 0,-27 0,53 27,-27 26,27-27,0 27,0-27,53-26,-26 53,26-53,-27 80,1-80</inkml:trace>
  <inkml:trace contextRef="#ctx0" brushRef="#br2" timeOffset="327332">21537 11456,'0'-26,"-26"26,-1 0,-26 0,27 0,-1 0,-52 79,53-79,26 53,-53 0,53-27,0 27,26-53,53 80,27-80,27 0,-28 0,-25 0,-1-27,-26-26,0 0,-53 0,53-26,-53-53,0 26,0 0,0 27,0-1,0 27,0-26,0 26,0 27,0 79,0 26,-27 0,27 1,0 26,0 26,0-26,0-27,0 0,27-26,-27 0,79-26,-52-27,26 0</inkml:trace>
  <inkml:trace contextRef="#ctx0" brushRef="#br2" timeOffset="327836">22410 11668,'0'0,"0"26,-26-26,26 80,0-27,0-27,53-26,26 0,-79-53,27 27,-27-27,0 26,26 27,-26-26,53 26,-53 26,53 27,-53-26,26-1,-26 27,0-27,0 1,0-27,-26 79,-27-79,26 0,27-53,0 27,0-1,27-25,26 25,0-26,26 27,0 26,1-53,-27 53,-27 0,27 26</inkml:trace>
  <inkml:trace contextRef="#ctx0" brushRef="#br2" timeOffset="328218">21325 11086,'80'0,"26"0,52 0,1 0,26 0,80 0,-53 0,-27 0,-79 0,-53 0</inkml:trace>
  <inkml:trace contextRef="#ctx0" brushRef="#br2" timeOffset="329258">23971 11377,'0'-27,"0"54,0 26,0 0,0 0,0 26,0-26,53-27,-53 1,0 52</inkml:trace>
  <inkml:trace contextRef="#ctx0" brushRef="#br2" timeOffset="329682">24024 11324,'27'0,"-27"-27,26 27,53 0,-26 0,0 53,27 0,-54-26,27 26,-26-27,-27 1,26 25,-26-25,0-1,-26 27,-27-26,-27-27,-26 79,27-79,0 0,26 0,26 0,27 0,27 0,26 0</inkml:trace>
  <inkml:trace contextRef="#ctx0" brushRef="#br2" timeOffset="329910">25453 11588,'0'0</inkml:trace>
  <inkml:trace contextRef="#ctx0" brushRef="#br2" timeOffset="332078">2566 12991,'0'0,"0"26,0 27,0-26,27 25,-27 28,53-80</inkml:trace>
  <inkml:trace contextRef="#ctx0" brushRef="#br2" timeOffset="332424">2910 12991,'0'-53,"0"106,0-27,0 1,0 26,27-53,-27 52,0-25,53-27,-27 0</inkml:trace>
  <inkml:trace contextRef="#ctx0" brushRef="#br2" timeOffset="334447">2672 12673,'0'0,"0"27,0-1,27-26</inkml:trace>
  <inkml:trace contextRef="#ctx0" brushRef="#br2" timeOffset="334688">2884 12620,'26'0,"-26"0,0 53,0-26</inkml:trace>
  <inkml:trace contextRef="#ctx0" brushRef="#br2" timeOffset="334979">3307 12647,'27'0,"26"26,-53 27,26 53,-26-27,0 1,53-27,-53 0,0-1,0 1,-26-26,-1 26,1-27,-27 27,26-26,-26 26</inkml:trace>
  <inkml:trace contextRef="#ctx0" brushRef="#br2" timeOffset="336179">5715 12726,'0'27,"0"-1,0 1,0 25,0-25,0-1,-53 27,53-26,0 26,-26-53,26-27,0 1,0-27,0 0,26-26,-26 26,0 0,53 0,-53 26,53-26,0 27,-27-1,27-52,-26 79,-1 0,27 79,-53-52,0 26,27 0,-27 26,0-26,0 0,0 0,0 0,0 0,0 0,0-27</inkml:trace>
  <inkml:trace contextRef="#ctx0" brushRef="#br2" timeOffset="336436">5715 12832,'0'0,"53"0,26 0,-52 0,-1 0,54-53,-27 53,-1 0,1-53,-26 53</inkml:trace>
  <inkml:trace contextRef="#ctx0" brushRef="#br2" timeOffset="336796">6324 12462,'0'-53,"-27"53,27 53,0-1,0 28,0-1,0 1,0-1,27 0,-27 1,0-1,0-26,0 0,0 0,0 0,0-27,52-79,-52 0</inkml:trace>
  <inkml:trace contextRef="#ctx0" brushRef="#br2" timeOffset="337140">6324 12647,'0'0,"26"0,27 0,-27 0,27 53,0 0,-53-27,0 27,-53-53,-26 79,0-79,26 27,79-27</inkml:trace>
  <inkml:trace contextRef="#ctx0" brushRef="#br2" timeOffset="337613">6694 12409,'-26'0,"26"0,0 26,0 27,0 0,0 0,0 0,52 53,-52-53,0-1,27 1,-27 27,0-27,0-27,0 1,0 52,0-106,0-25</inkml:trace>
  <inkml:trace contextRef="#ctx0" brushRef="#br2" timeOffset="337922">6773 12462,'0'-27,"27"27,52 27,-79 25,53-25,-53-1,0 27,0 0,0 0,-26 0,-27 26,0-52,-27 26,54-27,0-26,26 53,-53-53</inkml:trace>
  <inkml:trace contextRef="#ctx0" brushRef="#br2" timeOffset="339564">6985 12964,'26'0,"27"0,-53-53,53 27,0-27,-26 27,26-54,-27 27,27 0,-53 0,26-52,-26 25,0 27,0 27,0-1,0-26,0 53,-26 0,26 27,-53 26,53 0,0 0,-53 26,53 27,-26-27,26 1,0-1,0-26,0 0,0 0,0-27,53-26,0 0,26 0,-26 0,26-26,-26-27,0 0,0-26,-53 26,26 26,-26 27,0 27,0 52,53-26,0-53,-26 0,52 0,0-27,-79 1,53-27,-53 27,0 26,27 0,-27 105,0-78,0-1,0 27,0 27,0-1,0 27,0 0,0 26,0-53,0-26,0 0,-27-53,1-26,-27-1,27-26,26-26,-53 53,53-1,0-52,0 52,26 1,1 26,-1 0,53-53,1 53,-1-53,27 53,26-27,-26 27</inkml:trace>
  <inkml:trace contextRef="#ctx0" brushRef="#br2" timeOffset="340507">9393 12356,'0'-27,"0"1,0-1,-53 27,53-53,0 80,0 52,0 1,0 25,0 1,0 0,0-26,0-1,0 0,0-26,0-26,0-1,0 53,0-52</inkml:trace>
  <inkml:trace contextRef="#ctx0" brushRef="#br2" timeOffset="341123">9763 12462,'0'26,"0"27,0 26,0 27,-26 0,26-27,0 1,-53-27,53-27,0 27,0-27,26-26,27 0,-53 0,53 0,-26 0,52 27,-53-27,1 53,52-53,-26 0,26 0,1 0,-27 0,0-80,-27 54,-26-27,0-26,0 26,0 26,-26-26,-1 53,-26 0,27 0,-1 27,27 52,0-52,27 26,26-27,0 27,26-53,27 26,-27-26,-26 0,-26 53</inkml:trace>
  <inkml:trace contextRef="#ctx0" brushRef="#br2" timeOffset="341437">9155 12806,'79'-53,"-26"53,26-27,1 27,-27 0,26 0,-26 0,26 0,1 0,25 0,28 27,-27-27</inkml:trace>
  <inkml:trace contextRef="#ctx0" brushRef="#br2" timeOffset="342389">11483 12647,'0'-53,"0"79,0 1,0 26,0 0,0 0,0 26,0-26,0-27,0 1,0 52</inkml:trace>
  <inkml:trace contextRef="#ctx0" brushRef="#br2" timeOffset="342585">11536 12435,'53'-26,"-53"-1</inkml:trace>
  <inkml:trace contextRef="#ctx0" brushRef="#br2" timeOffset="342945">11880 13149,'53'0,"-27"0,1 0,26 0,-27 0,27 0,-53 27,26-27,27 0,-53 0,0-27,0-25,27 52,-27-53,26 53,-26-27,80 27,-27 0,-53 0,52 0,-52 53,0 0,27-27,-27 1</inkml:trace>
  <inkml:trace contextRef="#ctx0" brushRef="#br2" timeOffset="343859">12488 12673,'27'53,"26"0,-27-26,27 25,-26-25,25 26,1-53,-26 53,-1-53,27 0,-53-53,0 0,0-26,27-27,-27 53,0 0,0 26,0-26,0 53,0 27,53 52,-53-26</inkml:trace>
  <inkml:trace contextRef="#ctx0" brushRef="#br2" timeOffset="344871">13044 12938,'0'0,"26"0,1 0,52 0,-26 0,0 0,0-53,0 53,-27-53,27 0,-53 27,27-1,-27-52,0 79,0-27,-53 27,0 0,26 27,27 26,0-27,0 1,0 26,0-27,0 0,0 27,0-26,0-27,53 0,27 0,-27 0,0 0,0 0,-1 0,1 0,-26 0,-1 0,-26 26,0 27,0-26,0-27,0 0,0-53,0 26,0 1,0-54,0 80,80 0,-27 0,-1 0,-25 0</inkml:trace>
  <inkml:trace contextRef="#ctx0" brushRef="#br2" timeOffset="345291">14473 12541,'0'0,"-27"0,-52 0,26 0,-26 0,26 53,26-53,27 53,0 0,0-27,0 27,53-26,-26-27,26 79,-1-79,-25 26,26 27,-53-26,0-1,-53 27,26-53,1 0,-27 27</inkml:trace>
  <inkml:trace contextRef="#ctx0" brushRef="#br2" timeOffset="345509">14631 12858,'0'27,"0"-1,0 27,27 0,-27-26,0-1,0 27</inkml:trace>
  <inkml:trace contextRef="#ctx0" brushRef="#br2" timeOffset="345681">14684 12647,'0'-53,"80"0</inkml:trace>
  <inkml:trace contextRef="#ctx0" brushRef="#br2" timeOffset="346910">15108 12911,'26'0,"-26"-26,0-27,0 27,-26-27,-27 53,26 0,-26 53,1-27,-1 27,53-27,0 27,0 0,26-53,27 0,-27 0,1 0,26-26,-27 26,27-27,-53 27,0 53,27-53,-27 27,26-27,53 53,-26-53,-26 0,-27 0,53 0,-53-53,53 53,-53-53,26 53,1 0,26 26,-1-26,1 53,0 0,27-27</inkml:trace>
  <inkml:trace contextRef="#ctx0" brushRef="#br2" timeOffset="347736">17171 12065,'27'-53,"-27"106,0 0,0 52,0 1,0 0,53 26,-53-26,0 0,0 0,26-27,-26-26,0 0</inkml:trace>
  <inkml:trace contextRef="#ctx0" brushRef="#br2" timeOffset="347999">16986 12806,'0'-27,"106"27,-27 0,27-53,0 53,26-53,-26 53,-26 0,-27 0,-1 0</inkml:trace>
  <inkml:trace contextRef="#ctx0" brushRef="#br2" timeOffset="348324">17833 12779,'53'0,"-27"0,54 0,-54 0,-26 53,0-27,0 27,0-53,0 53,-53-53,53-26,0-1,0 1,27-27,-27 27,53-27,-53 26,79 27,-79-53,79 53,-26 0,-26 0,-1 0,1 0,52 0</inkml:trace>
  <inkml:trace contextRef="#ctx0" brushRef="#br2" timeOffset="349596">18891 12620,'0'-53,"0"27,-26-1,-54 27,28 0,-1 0,0 53,0-26,26 26,27 0,-53-27,53 1,0 26,27-53,26 0,-27 0,1 0,26-27,-27 27,27-53,-53 27,26-27,-26 26,53 80,-53 0,53 27,-53-54,27 27,-27-27,53-26,-53 27,26-27,-26-53,0-26,0-1,0 27,0 27,53 26,-53 26,26 1,-26 52,53-52,-53-1,80 27,-54-53,1 0,-27 0,53-53,-53 27,26-27,27 53,26 53,-79-27,27 27,-27-27</inkml:trace>
  <inkml:trace contextRef="#ctx0" brushRef="#br2" timeOffset="350115">19394 12885,'79'-27,"-52"27,-1-52,54 52,-54-27,1 27,25 0,-25-26,-1 26,-26-53,53 53,-53-27,-53 27,27 0,26 0,0 53,26-26,27 26,0-27,27 27,25-27,-78-26,-27 80,0-54,-79 27,-107-53,1 0,79 0</inkml:trace>
  <inkml:trace contextRef="#ctx0" brushRef="#br2" timeOffset="351355">20585 12409,'26'0,"-26"-80,0 54,0-1,0-52,0 0,0 26,-26 53,-1 0,-26 0,27 0,-27 0,53 26,-53 54,53-54,0 27,0 26,0 1,0-1,0 0,26 1,-26-1,27 1,-27-1,0-26,0 0,0-27,0 27,-27-53</inkml:trace>
  <inkml:trace contextRef="#ctx0" brushRef="#br2" timeOffset="351631">20267 12647,'0'-27,"27"27,25 0,-25-53,26 53,0 0,26 0,1 0,-28 0,1 27,0-27,-26 26</inkml:trace>
  <inkml:trace contextRef="#ctx0" brushRef="#br2" timeOffset="352080">20876 12647,'0'0,"-27"0,-52 26,79 27,0-26,0 26,53-53,-27 0,27-53,-53 26,79 27,-79-53,27 53,26 0,-53 0,26 53,-26-26,0-1,53 27,-53-27,0 27,0-53,0-53,0-26,53-27,-53 27,80 26,-80 26,52 27</inkml:trace>
  <inkml:trace contextRef="#ctx0" brushRef="#br2" timeOffset="352591">21537 12858,'53'0,"-53"27,0 26,0-27,0 27,26-53,27 0,0-79,-26-1,-27 28,79-1,-79 26,27 27,-27-53,0 80,0 26,0 26,26-79,-26 26,53-26,26-26,-26-27,0 27,-26-27,-27 26,26 27,-26 0,0 27,0 52,0-26,0 0,53-53</inkml:trace>
  <inkml:trace contextRef="#ctx0" brushRef="#br2" timeOffset="353521">22781 12567,'-80'-53,"27"53,27-26,-27 26,-26 0,26 0,26 0,27 26,-26-26,26 53,0-26,0 26,0-53,26 53,54-53,-54 0,1 0,25 0,1-27,-53 1,27 26,-27 0,53 53,-53-27,106 27,-80-26,27-27,0 0</inkml:trace>
  <inkml:trace contextRef="#ctx0" brushRef="#br2" timeOffset="353828">23469 12038,'0'-26,"0"105,0 53,0 1,0-27,0 26,0-26,0 0,0-27,0-26</inkml:trace>
  <inkml:trace contextRef="#ctx0" brushRef="#br2" timeOffset="354271">23151 12673,'0'0,"27"0,25 0,1 0,0 0,27 0,-27 0,26 0,-26 0,26 0,-26 0,-26 0,26 0,-53 0,0 53,0-26,0-1,0 27,0-27,0 27,0-26,52-27</inkml:trace>
  <inkml:trace contextRef="#ctx0" brushRef="#br2" timeOffset="354445">23998 12329,'53'-53,"-53"53,0 27</inkml:trace>
  <inkml:trace contextRef="#ctx0" brushRef="#br2" timeOffset="355201">24527 12726,'0'-53,"0"0,0 0,-27 53,-25 0,-1 0,0 27,0-27,53 53,-27-53,27 26,53-26,-26 0,26 0,-27 0,1 0,25 0,-52 27,0 26,27 0,26-53,0 0,-27 0,1-27,26 1,-1-27,1 53,-53 0,0 26,53 27,-53-26,27-1,-27 27,79-53</inkml:trace>
  <inkml:trace contextRef="#ctx0" brushRef="#br2" timeOffset="355363">25665 12832,'26'0,"1"0,-27 0</inkml:trace>
  <inkml:trace contextRef="#ctx0" brushRef="#br2" timeOffset="356828">2619 14128,'-26'0,"-27"27,53 26,0-27,0 27,0 0,0-26</inkml:trace>
  <inkml:trace contextRef="#ctx0" brushRef="#br2" timeOffset="357136">2858 14155,'0'26,"0"27,0-26,0-1,0 27,0 0,0-27</inkml:trace>
  <inkml:trace contextRef="#ctx0" brushRef="#br2" timeOffset="357444">3069 14155,'0'26,"0"54,0-54,0 27,0-53,0 53</inkml:trace>
  <inkml:trace contextRef="#ctx0" brushRef="#br2" timeOffset="358164">2461 13890,'53'0,"-53"27,0-1</inkml:trace>
  <inkml:trace contextRef="#ctx0" brushRef="#br2" timeOffset="358644">2858 13943,'0'27,"0"26,26-53</inkml:trace>
  <inkml:trace contextRef="#ctx0" brushRef="#br2" timeOffset="358996">3096 13970,'0'0,"26"0,-26 53</inkml:trace>
  <inkml:trace contextRef="#ctx0" brushRef="#br2" timeOffset="359716">3413 14128,'53'0,"-53"27,53 26,-53-27,53 54,-53-27,53-1,-53 1,0 27,0-1,0-52,-27-1,-26 27,27-53</inkml:trace>
  <inkml:trace contextRef="#ctx0" brushRef="#br2" timeOffset="365219">5556 13943,'0'0,"0"53,0 0,-26-26,26 25,0-25,-27-1,27 27,-53-53,53-26,0-1,0-26,0 1,27-28,-27 54,26 26,-26-27,53 27,0 0,-53 27,53-27,-53 53,27 0,-27-27,0 0,52 27,-52 0,27-53,26-26,-53-1,26 1,-26-27,53 27,-53-27,27 26,26 27,0 0,-53 27,26 26,-26-1,0-25,0-1,0 27,0-26,0 26,0 0,0-1,26-52</inkml:trace>
  <inkml:trace contextRef="#ctx0" brushRef="#br2" timeOffset="366073">6429 14155,'0'-27,"0"-25,0 25,0 1,-53-27,27 53,26-27,-53 27,27 0,-27 0,26 53,-26-26,53 26,-26-27,26 0,0 27,26-53,1 0,26 0,26 0,-52-53,-27 1,52 52,-52-53,27 79,26 53,0-79,-27 53,27-53,-26 53,-1-53,27 0,-27 0</inkml:trace>
  <inkml:trace contextRef="#ctx0" brushRef="#br2" timeOffset="366958">6879 14076,'53'0,"-53"-53,0 26,-26 27,-1 0,1 0,-27 0,26 0,-26 0,53 0,0 53,0-26,27-27,-1 0,54 52,-27-52,-53 27,26-27,-26 26,53 27,-53-26,0 26,26 0,-26 26,0 27,0-27,0-26,0 0,0-27,0 27,-26-53,0-26,-27-1,26-52,27 26,-53-26,53-1,0 1,0 26,27-26,-1 52,27 27,26-79,-26 79,0-27,0 27,0-52,-26 52,-1 0,-26 26,0 27,0-27,0 27,0 27,53-27,-53-27,0 27,26-27,27-26,-53-53,80-26,-80 0,53-1,-53 54,53 26,-27 53,-26-27,53 27,-53-26,26 26,-26-27,80 27,-27-53</inkml:trace>
  <inkml:trace contextRef="#ctx0" brushRef="#br2" timeOffset="367685.8552">8043 14128,'-26'0,"26"27,-27 52,27-52,0 26,0-27,0-26,0 53,53-53,0 26,0-26,-26 0,-27 0</inkml:trace>
  <inkml:trace contextRef="#ctx0" brushRef="#br2" timeOffset="367873.8176">8229 14023,'0'-27,"0"27,0 27</inkml:trace>
  <inkml:trace contextRef="#ctx0" brushRef="#br2" timeOffset="368263.7396">8705 13811,'0'-27,"0"-25,0 52,0-27,-53 27,26-26,27 26,-52 53,52-1,0 28,0-1,0 1,0 25,0-25,0-1,0-26,0 0,0-27,0 27,0-26,0-1,0 27</inkml:trace>
  <inkml:trace contextRef="#ctx0" brushRef="#br2" timeOffset="369039.5844">8308 14208,'0'-53,"0"0,0 53,0-26,53 26,0 0,-27 0,1 0,52 0,-26 0,0 0,-27 0,27 0,-26 0,-1 0,27 0,0 0,-27 0,1 0,26 0,-27 0,1 0,52 0,-52 0,-1 0,27-27,-27 27,27-53,0 53,-26-26,26-27,-53 26,0 27,-27 0</inkml:trace>
  <inkml:trace contextRef="#ctx0" brushRef="#br2" timeOffset="369764.4394">9155 13917,'0'-27,"0"80,0 0,0-26,0-1,0 27,26-53,-26 26,27-26,25 0,1 0,-53 0,27-52,-27-1,53 0,-53-27,26 54,-26-1,0 54,0-1,0 1,0 52,53-26,-53-26,0 25,0 1,0-26,0-1,0 54,0-27,-26-1,26 1,-80 0,27-26,27 26,-1-53,-25 26,-1-26,0-26,53-1,0-26,0 27,0-27,0 0,0 27,26-1,1-26,78 27,1 26,-26-53,52 53,-53 0,1 0,-27 0</inkml:trace>
  <inkml:trace contextRef="#ctx0" brushRef="#br2" timeOffset="371210.1501">10398 13732,'-26'0,"26"52,-80 1,80 0,-53 0,53 27,0-54,0 27,0-53,53 0,-26 0,-1 0,1 0,26-26,-53-1,26 27,-26-53,0 80,0 26,79-27,-52-26,-1 53,54-53,-54 0,27 0,-53-27,0-25,0 25,0 54,0-1,0 53,0 1,0-1,0 27,0-27,0 1,0-1,0-26,0 0,0 0,0-53,0-53</inkml:trace>
  <inkml:trace contextRef="#ctx0" brushRef="#br2" timeOffset="373391.7138">11298 13917,'26'0,"27"0,-53 0,27 53,-27-27,26-26,-26 53,53 0,-53 26,0-52,26-27,-26 26,0 27,0-53,-53-26,27-27,26 0,0 26,0 1,0 0,0-27,106 0,-27 53,1 0,-1 0,0 0,1 26,-27-26,0 80,-53-28,26-25,-26-1,0 27,0 0,0-26,79-27,-26 0,0 0,0 0,0 0,-53-53,0 0,-26 53,-27-27,0 27,-27-79,54 79,26-26,-27 26,27 0,80 0,-1-80,-26 27,27 0,25 0,28-26,-54 26,-26 53,-53-53,0 53,0 80,53-28,-53 1,0 27,0-1,0 1,0-1,0 0,0 1,0-1,0 0,0-52,0-1</inkml:trace>
  <inkml:trace contextRef="#ctx0" brushRef="#br2" timeOffset="373864.6192">12647 14314,'0'-27,"53"27,0 0,26 0,1-53,-1 53,27 0,53 0,-80 0,-53 0,-52 0,0-26,-54 26,54 0,26 0,0 53,0-53,53 0,-53 26,26-26,1 27,25 26,-25-27,26-26</inkml:trace>
  <inkml:trace contextRef="#ctx0" brushRef="#br2" timeOffset="374179.5562">13679 13705,'0'-53,"0"106,0 0,0 53,0-27,0 1,0-1,0 0,0 1,0-27,26 0,-26 26,0-53,0 1,53 26,-53-27</inkml:trace>
  <inkml:trace contextRef="#ctx0" brushRef="#br2" timeOffset="374995.393">13361 14076,'27'-53,"52"53,-52 0,-1 0,27 0,27 0,-28 0,28 0,-1 0,-26 0,-26 0</inkml:trace>
  <inkml:trace contextRef="#ctx0" brushRef="#br2" timeOffset="375385.315">14023 14234,'26'0,"27"0,-26 0,26 0,0 0,-53-26,79-1,-79-26,0 1,-26 52,-1 0,-26 0,53 26,0 0,0 1,0-1,0 27,0-26,53-27,0 79,26-79,27 27,-26-27,-1 0,-53 0</inkml:trace>
  <inkml:trace contextRef="#ctx0" brushRef="#br2" timeOffset="376943.0034">15452 13546,'0'-53,"0"27,0 0,0 26,0 52,0 28,-27 26,27-27,0 0,0 1,0-27,0 0,0 0,0-27,0 0,0 27,27 0,-1-53</inkml:trace>
  <inkml:trace contextRef="#ctx0" brushRef="#br2" timeOffset="377482.8954">16007 13573,'0'0,"0"53,0 26,0 0,0 1,0 26,0-53,0 0,0-27,0 27,27-53,-1 0,-26-27,80 27,-80-26,53 52,-53 27,79-53,-26 53,26-53,1 0,-1 0,-26 0,0 0,0-26,-53-27,0 26,0 1,0-27,-27 53,1 0,-1 0,-26 0,53 53,0-27,0 1,0 26,80-27,-27 27,26-53,27 53,-27-53,1 0,-54 0</inkml:trace>
  <inkml:trace contextRef="#ctx0" brushRef="#br2" timeOffset="377812.8294">15055 13837,'79'-26,"-52"26,-1-53,53 53,1 0,26 0,26 0,53 0,0 0,-26 0,26 26,1-26</inkml:trace>
  <inkml:trace contextRef="#ctx0" brushRef="#br2" timeOffset="378788.6342">17383 13679,'53'0,"0"0,-27 0,27 26,-26 1,26 52,-27-26,27 0,-53 0,27-27,-27 27,-27-53,27-53,-53 27,53-27,0 26,0 1,0-27,53 53,-53-53,79 53,1 0,-1 0,1 0,-1 0</inkml:trace>
  <inkml:trace contextRef="#ctx0" brushRef="#br2" timeOffset="379132.5654">18203 13837,'27'0,"26"0,26 0,27 0,-27-26,-26 26,-26-27,26-52,-53 53,0 26,-53 0,26 0,1 0,-27 0,-27 0,54 0,26 0,-26 53,26-27,0 0,0 54,0-54,0 1,79-27,-26 53,-27-53,27 0,0 0,0 0</inkml:trace>
  <inkml:trace contextRef="#ctx0" brushRef="#br2" timeOffset="379814.429">19103 13599,'-27'-53,"1"53,26-26,-79 26,52 0,-26 26,27-26,26 80,-27-54,27 1,0 26,27-53,52 0,-52 0,-1 0,27-53,-27 53,-26-53,53 53,-53 26,53 80,-53-27,53 27,-53 0,0 26,0 1,0 25,0-52,0-53,0-26,0-27,-53 0,0 0,0-53,27-27,-27-52,0 26,53 0,-53 53,53 1,0 25,0-26,53 53,-26-26,-1 26,53 0,-26 0,0 0,0 0,0 0,27 0</inkml:trace>
  <inkml:trace contextRef="#ctx0" brushRef="#br2" timeOffset="380047.3824">19738 13679,'0'0,"0"26,0 27,0-27,0 1,0 26,0-27,0 1,0 26,0-27,0 1</inkml:trace>
  <inkml:trace contextRef="#ctx0" brushRef="#br2" timeOffset="380228.3461">19870 13467,'0'-26,"0"26,0 52,-26-52</inkml:trace>
  <inkml:trace contextRef="#ctx0" brushRef="#br2" timeOffset="380828.2262">20003 13784,'-27'0,"1"0,-27 0,0 53,53 0,26-26,27-27,-26 0,26 0,-1 0,1 53,27-53,-1 0,-26 0,-27 0,-26 0,27 0,-27-80,53 80,0 0,-27 0,27 27,27-27,-1 53,-26-53</inkml:trace>
  <inkml:trace contextRef="#ctx0" brushRef="#br2" timeOffset="381862.0194">21325 13308,'0'-53,"0"80,0 26,0 26,0 0,0 1,53-1,-53 1,0-28,0-25,27-27,26-27,-53 1,53 0,-27-54,27 80,0 0,-27 0,-26 27,53-27,-53 53,0-1,-26 1,-27-53,0 80,-26-80,52 0,27-27</inkml:trace>
  <inkml:trace contextRef="#ctx0" brushRef="#br2" timeOffset="382341.9234">21828 13599,'27'0,"-1"53,27-26,-27 26,27-53,0 0,0 0,-26 0,-27-27,53 27,-53-79,0 26,26 26,-26 1,53 52,-53 27,26 27,-26-1,0 80,0 0,0-1,0-52,0 0,0-27,-26 1,-1-54,-25-26,-28 0,54 0,-27-53,53-53,-27 27,27 0,0 26,0 26,0-26</inkml:trace>
  <inkml:trace contextRef="#ctx0" brushRef="#br2" timeOffset="383159.7598">23680 13467,'0'26,"0"1,0 26,0 26,0-52,0 26,0-27,0 27,0-27,53 27,-53-26,0-27,0-53</inkml:trace>
  <inkml:trace contextRef="#ctx0" brushRef="#br2" timeOffset="383541.6834">23760 13467,'26'0,"1"0,-27 0,52 53,-52-27,0 1,0 26,0-27,0 1,27-27,-27 53,53-53,-53 52,79-25,-79 26,0 0,0 0,-26-27,-1 27,-26-53,-26 27,53-27,-1 0</inkml:trace>
  <inkml:trace contextRef="#ctx0" brushRef="#br2" timeOffset="383819.6277">24315 13679,'80'0,"-54"0,27 0,-27 0,1 0,-27 26</inkml:trace>
  <inkml:trace contextRef="#ctx0" brushRef="#br2" timeOffset="384000.5916">24474 13943,'26'0,"27"-26,-26 26,-1 0</inkml:trace>
  <inkml:trace contextRef="#ctx0" brushRef="#br2" timeOffset="387461.8992">25400 13414,'0'-26,"0"26,53 0,-53 26,106 27,-80 0,27 26,-26-26,-27-26,79 26,-79-1,0-52,0-79,0 26,0 27,26-1,1 27,-27-53,53 53,0 0,26 0</inkml:trace>
  <inkml:trace contextRef="#ctx0" brushRef="#br2" timeOffset="387898.8117">26353 13599,'79'27,"-53"-27,1 0,52 0,1 0,-28-53,1 26,0-26,-26 1,-27 52,-27 0,-52 0,26 0,0 26,27 0,26 1,-53 26,53-27,0 1,26 26,1-27,-1-26,53 79,-26-79,-26 0,-1 0,27 0,-53-26</inkml:trace>
  <inkml:trace contextRef="#ctx0" brushRef="#br2" timeOffset="388437.704">26564 12726,'0'27,"0"26,0 26,0-53,0 27,0-26,0 26,27-53,-1 0,27 0,-27 0,-26 0</inkml:trace>
  <inkml:trace contextRef="#ctx0" brushRef="#br2" timeOffset="388617.6679">26723 12594,'0'-53,"53"53,-53-27,0 27,-27 53</inkml:trace>
  <inkml:trace contextRef="#ctx0" brushRef="#br2" timeOffset="390109.3696">27120 12726,'0'-26,"0"52,0 1,0 26,0-27,-53 0,53 27,0-26,-27-27,27 53,27 0,52-53,-52 0,26 0,0-27,-1-26,-52-26,27 26,-27 0,0 27,0-1,0-52,0 52,-27 27,-25 0,25 80,27-54,-53 1,53 26,0-53,53 52,-26-52,25 53</inkml:trace>
  <inkml:trace contextRef="#ctx0" brushRef="#br2" timeOffset="392092.9728">2408 15557,'0'0,"26"53,-26 0,53-27,-53 1,27 26,-27-27,79 27,-53 0,27-26,-53 26</inkml:trace>
  <inkml:trace contextRef="#ctx0" brushRef="#br2" timeOffset="392466.898">2778 15795,'27'0,"-27"53,53 0,-53 0,26 0,-26-27,53 27,26-26,-52-27,-27 0,26-53,-26 0,0 0,0 0,0 0,0 0,0 27,0 26,0-27,0 27</inkml:trace>
  <inkml:trace contextRef="#ctx0" brushRef="#br2" timeOffset="392677.8557">3545 15742,'27'27,"-27"26,0 26,0-52,0 26,0-1,-27 28,-52-54,26 27,0-53</inkml:trace>
  <inkml:trace contextRef="#ctx0" brushRef="#br2" timeOffset="394048.5816">2778 15266,'27'0,"-27"0,53 0,-53 27,26-27</inkml:trace>
  <inkml:trace contextRef="#ctx0" brushRef="#br2" timeOffset="399535.484">5900 15107,'0'-53,"-53"53,27 0,-27 0,0 0,-26 0,-1 0,27 0,27 0,-1 0,27 27,0 26,0 0,0 0,0 0,53 26,-53 0,53 1,-53-27,80 26,-80-26,26-27,-26 27,0-26,0-1,0 27,0-26,0-27</inkml:trace>
  <inkml:trace contextRef="#ctx0" brushRef="#br2" timeOffset="399790.433">5450 15716,'0'-27,"0"27,53-52,0 52,27-27,-1 27,27-53,-27 53,1-26,-54 26</inkml:trace>
  <inkml:trace contextRef="#ctx0" brushRef="#br2" timeOffset="400022.3866">6138 15398,'0'53,"0"-26,0 26,0 0,0 0,0-1,0-25,0-1,0 27,0-26</inkml:trace>
  <inkml:trace contextRef="#ctx0" brushRef="#br2" timeOffset="400202.3506">6191 15213,'27'-26,"26"-27,-53 106</inkml:trace>
  <inkml:trace contextRef="#ctx0" brushRef="#br2" timeOffset="400598.2714">6376 15663,'27'0,"-27"53,53-53,-53 26,26-26,-26 53,27-53,-27 53,53 0,-27-53,-26-53,0 27,27-27,-27 0,0-26,53 52,-53-26,52 53,1 0,-53 0,53 0,-53 27,27-27,-27 79,0-53,0 27</inkml:trace>
  <inkml:trace contextRef="#ctx0" brushRef="#br2" timeOffset="402743.8421">7276 15637,'0'-53,"0"26,0 1,0-27,-53 53,53-27,-26-26,-1 53,-26 0,0 27,53-1,-53 54,53-27,0 0,0-27,0 27,0-27,53-26,-26 0,-1 0,27 0,-26 0,-27 0,53-53,-53 27,53-27,-53 0,0 0,0 27,0-27,26 106,-26-27,53 1,-53 26,53-27,-53 27,79-53,-26 53,0-53,26 0,1 0,-1 0,-26 0,0-53,26-26,1-54,-27-52,-53 26,53 80,-53 26,0 27,-27 26,-26-53,27 53,-27 26,0 27,0 0,0 53,53 0,-53 0,53 26,0-79,27 0,-1 0,27-53,26 26,54-26,-28 0,1-26,-53-27,-26 26,-27-26,53 0,-53 0,0 1,0-28,0 27,0 0,-27 27,27-54,-26 80,26 27,0-1,0 1,0 52,-53-26,53 27,0-1,0-26,0 0,0 0,0-27,0 1,53 25,-27-52,27 53,26-53,-26 0,0 0,-26 0,26 0,-53-53,26 53,-26-52,0 25,0 27,53 53,-27-27,1-26,-27-26,53-27,-53-26,26 26,-26 0,0 26,0-25,0 25,53 54,-53 25,0-25,0-1,27 27,-27 0,0 0,0 0,0 26,0 27,0 27,-27-28,27-25,0-1,0-52,-53-27,27-27,26-26,-53 27,53-1,0-26,0 27,0-1,0-25,0 25,26 27,-26-53,80 53,-54 0,1 0,26 0,-27 0</inkml:trace>
  <inkml:trace contextRef="#ctx0" brushRef="#br2" timeOffset="403553.6802">10054 14922,'53'0,"-53"0,0 53,27 26,-27 1,0 26,0-27,52 27,-52 26,53-26,-53-53,53 26,-26-52,26-27,-27 53,27-53,-26 0,25-27,-52-52</inkml:trace>
  <inkml:trace contextRef="#ctx0" brushRef="#br2" timeOffset="404138.5632">9975 15346,'0'0,"53"0,0 0,0 0,-1 0,28 0,-1 0,1 0,-1 0,0 0,-52 0,-1 0,-26 52,80-52,-80 80,26-54,-26 1,0 26,27-27,-27 1,0 25,0-25,52-27,-52 26,0-26,0-53,0 1,0-28,0 1,0 26,0 26,0-25,27 52,-27-53,26 53,27 0,0 0,27 0,-27 53,-1-53</inkml:trace>
  <inkml:trace contextRef="#ctx0" brushRef="#br2" timeOffset="405346.3216">11483 15266,'0'-53,"0"53,-27 0,-25 0,-1 0,53 53,-53-26,53-1,-27 27,27-27,0 1,0 52,0-52,53-27,0 0,0-27,0-52,-53 52,0-25,0 52,53 52,-53-25,26 26,-26-27,27-26,-27 27,53-27,-53 0,0-53,26 53,-26 0,53 26,-53 27,27-26,-1 26,27-53,-53-53,0-27,26 27,-26 0,0 27,53 26,0 26,-53 1,53 26,0-27,-27 27,-26-26,53-1</inkml:trace>
  <inkml:trace contextRef="#ctx0" brushRef="#br2" timeOffset="405803.2302">12091 15637,'0'26,"0"-26,53 0,-53 0,53-26,-26-54,26 27,0-26,-27-27,-26 27,53 26,-53 26,-26 27,26 53,-80 0,80 0,0 0,0 26,0-26,27-26,-27 26,53-27,-1 27,1-27,-53 1,-26-27,-80 79,0-79,27 0</inkml:trace>
  <inkml:trace contextRef="#ctx0" brushRef="#br2" timeOffset="406786.0336">12779 15689,'-26'0,"-27"0,53 27,26-27,1-53,26 27,0-27,0-27,-27 27,-26-26,53 0,-53-27,0 0,0 53,-26 0,-1 53,-26 27,0 52,53 0,0 1,0-1,0-26,0 0,0-27,27 27,-27-26,53-27,-53 53,79-53,-52 53,25-53,28 0</inkml:trace>
  <inkml:trace contextRef="#ctx0" brushRef="#br2" timeOffset="407144.9618">13520 15451,'0'-26,"-26"26,-1 0,1 26,-54 54,80-54,27-26,26 0,-53-26,53-27,-27 53,-26 26,53 1,-53-1,53-26,-26 53,25-53,-25 0</inkml:trace>
  <inkml:trace contextRef="#ctx0" brushRef="#br2" timeOffset="407548.881">14023 14896,'0'26,"0"54,0 52,0-26,0-27,0 0,0-26,0 0,26 27,-26-54,80-26,-54 27,27-27,27 0,25-27,-25-52,26-1,-54 27,-52 1,53-1,-53 0,-26 53,-1 0,1 0,-27 26,53 1,-26 26,26-1,0-25,0-1,26 27,27-26,0-27,0 0,0 0,0 0</inkml:trace>
  <inkml:trace contextRef="#ctx0" brushRef="#br2" timeOffset="407825.8256">13467 15240,'53'0,"0"0,27 0,-1 0,27 0,79 0,0 0,-26 0,-80 0,-26 0</inkml:trace>
  <inkml:trace contextRef="#ctx0" brushRef="#br2" timeOffset="409196.5514">15663 14737,'0'-26,"0"-1,0-26,0 27,0 26,0 79,0 0,0 1,0-1,0 1,0-1,0 0,0-26,0 0,0 0,0-26,0 25,0 1,0 0</inkml:trace>
  <inkml:trace contextRef="#ctx0" brushRef="#br2" timeOffset="409908.409">16113 14843,'27'0,"-27"-27,0 54,0 26,0 26,-27 27,27 26,0-52,0-1,0-26,0-27,27 27,-1-53,27-26,-53-1,53-26,-53 133,53-54,0 27,26-26,-26 26,0-53,0 26,-27-26,1 0,26 0,-53-53,26 27,-26-27,0 0,0 26,0 1,-53 26,53 0,0 26,0 27,27-26,-27-1,106 27,-80-53,0 53,27-53</inkml:trace>
  <inkml:trace contextRef="#ctx0" brushRef="#br2" timeOffset="410225.3456">15293 15081,'53'-27,"-27"27,27 0,53-26,0 26,26 0,27 0,26-53,-26 53,-27 0,-26 0</inkml:trace>
  <inkml:trace contextRef="#ctx0" brushRef="#br2" timeOffset="412030.9844">17489 15160,'26'0,"27"0,0 0,-26 0,26 53,-27 0,27-53,-53 53,53-53,-53 53,0-27,0-26,-27 0,27-26,0 0,0-27,27 26,-1-26,27 53,0 0</inkml:trace>
  <inkml:trace contextRef="#ctx0" brushRef="#br2" timeOffset="412457.899">18203 15372,'53'0,"-26"0,52 0,-26-26,-27 26,54-53,-54 0,-26 26,27 27,-27-53,0 53,-27 0,-26 0,27 53,-27-26,27 26,26-27,-53 1,53 25,0-25,53 26,-1-53,1 0,27 0,-1 0,27-53</inkml:trace>
  <inkml:trace contextRef="#ctx0" brushRef="#br2" timeOffset="413117.767">19209 15134,'0'-27,"-27"27,1-53,-1 53,-26 0,1 0,-1 0,0 27,0-27,53 26,-53-26,53 53,0 0,53-53,-27 0,54 0,-27 0,-27 0,27-26,0-1,-53-26,26 53,-26 53,80 27,-80-27,53 26,-53 0,53 27,-53-26,0-28,0 1,0-26,-27 26,1-53,-27 26,-27-26,27 0,27 0,-1 0,27 0,-52 0,52-53,0 27,0-27,26 26,0-52,54 53,-27-27,26 53,-26-27,0 27,0 0</inkml:trace>
  <inkml:trace contextRef="#ctx0" brushRef="#br2" timeOffset="413342.722">19791 15293,'0'26,"0"1,0-1,0 27,0 0,0-27,0 27,0 0,0-26,0 25</inkml:trace>
  <inkml:trace contextRef="#ctx0" brushRef="#br2" timeOffset="413519.6866">19844 15134,'0'-27,"26"27,-26 0</inkml:trace>
  <inkml:trace contextRef="#ctx0" brushRef="#br2" timeOffset="414804.4296">20267 15372,'0'-53,"0"27,0-1,0 1,-26 26,-1 0,-26 26,53 1,0 26,27-53,-1 0,1 0,52 0,-53 0,-26 52,0-25,27-1,26 54,0-54,0-26,0 0,-53 0,53-53,-53 27,26 26,-26-53,79 53,-52 0,-27 26,79-26,-79 27,80-27,-54 53,27-53,-27 26</inkml:trace>
  <inkml:trace contextRef="#ctx0" brushRef="#br2" timeOffset="418588.6726">21696 14763,'0'27,"53"79,-53-27,0 0,0 1,26-27,-26 26,0-26,0 26,53-79,-53-26,0 0,0-1,0-26,27 27,-27-1,26 27,53 0,-26 0,-53 27,27 26,-27-27,0 1,0 25,0-25,0-1,-27-26,1 53,-27-53,27 0,-27 0,53-26,0-27,0 26,53-25,-27 25</inkml:trace>
  <inkml:trace contextRef="#ctx0" brushRef="#br2" timeOffset="419149.5604">22119 15240,'27'0,"26"0,-53 26,26-26,-26 53,26-53,27 53,-26-53,-1 0,27 0,-26 0,-27-26,26 26,-26-80,0 54,0-27,53 0,-53-27,0 28,0 25,27-26,-27 53,0 53,0-26,52 52,-52-26,0 26,0 54,53 25,-53 1,0-27,0-26,0 26,0-52,0-27,-26-27,-27-26,27 0,-54-53,54-26,26 0,-53-1,53 27,0 0,0 27,0-1,0-26,26 53,1-26,-1 26,54 0,-28 0,1 0,0 0,-26 0,-27 0</inkml:trace>
  <inkml:trace contextRef="#ctx0" brushRef="#br2" timeOffset="420131.364">23442 14816,'0'-53,"-53"27,53 52,0 27,0 0,0 53,0-53,27 0,-27 0,0-27,0 27,0-26,0 26,26-53,-26 53,27-53</inkml:trace>
  <inkml:trace contextRef="#ctx0" brushRef="#br2" timeOffset="420671.256">23733 14737,'0'-26,"53"26,-53 79,27 0,-27 27,0-27,52 1,-52-1,0-26,0-26,27-27,-27 26,53-26,-27 0,-26-26,27-1,-27 1,79 52,-52-26,25 53,28-53,-1 0,1 0,-1 0,0 0,-26-26,0-27,-53 26,0 1,0-1,-26 27,-1 0,1 0,-27 0,53 0,0 27,26-27,1 53,52-53,53 53,-26-53,0 0,0 0,-53 0</inkml:trace>
  <inkml:trace contextRef="#ctx0" brushRef="#br2" timeOffset="421086.173">23072 15160,'0'-26,"0"-27,-27 53,27 0,106 0,79-53,80 53,52-106,27 27,53 79,-106-80,-53 80,0 0</inkml:trace>
  <inkml:trace contextRef="#ctx0" brushRef="#br2" timeOffset="422364.9172">25929 14631,'0'53,"27"26,-27 1,79-27,-79 26,53-52,-27 25,54 1,-54-53,1 0,-27 0,53 0,-53-79,0 26,0 27,0-27,0 0,0-27,-27 54,27 0,0-27,0 0,-26 53,26 53,26 52,-26-25,0-54</inkml:trace>
  <inkml:trace contextRef="#ctx0" brushRef="#br2" timeOffset="422838.8224">26538 14975,'0'0,"53"0,-27 0,27 0,0-53,26 53,-52-26,26-27,-53 26,-27 27,1 0,-27 0,0 0,-26 0,52 53,27 0,-53-26,53-1,0 27,27-27,-1 1,27 26,0-27,0 27,0-53,26 0</inkml:trace>
  <inkml:trace contextRef="#ctx0" brushRef="#br2" timeOffset="423400.71">27252 14869,'-26'-53,"-54"53,54 0,-1 0,27 27,-79-1,79 27,-53 0,53 0,0 0,0 0,0 26,27-52,25 26,28-53,26 0,-27 0,0-80,-26 27,0-26,27 0,-27-1,-53-52,0 26,0 0,0 0,0-26,0 53,-27 26,27 0,-26 0,26 27,0 105,0 0,0 27,0 26,0-52,0-1,0 1,0-1,0 0,53-26,-53 27,26-28,-26-25,79-27,-26 0,-26 0</inkml:trace>
  <inkml:trace contextRef="#ctx0" brushRef="#br2" timeOffset="423917.6066">27993 14869,'0'0,"0"27,0 52,0-26,0-27,26-26,-26 27,27-27,-27 0,0-27,0 1,0-27,0 0,26 53,-26-26,27 26,26 0,-27 0,1 0,26 0,-1 26,-52 1,0 26,0-27,0 27,-26 26,-27-52,27-27,26 0,0-53,0 0,53 0,-1-26,28 52,-27-26,0 53,0-26,-1 26</inkml:trace>
  <inkml:trace contextRef="#ctx0" brushRef="#br2" timeOffset="424488.4924">27675 14525,'0'0,"-105"0,52 0,-27 0,-26 0,1 0,25 0,1 0,52 0,54 0,52 0,1 0,25-79,1 79,0-53,-53 53,-26 0,-1 0,27 0,26 0,27 0,79 0,27 0,0 0,-27 26</inkml:trace>
  <inkml:trace contextRef="#ctx0" brushRef="#br2" timeOffset="425537.2826">29845 14525,'0'27,"-26"79,26-27,0 0,-27-26,27 0,0 0,0 0,-53-53,53 26,0-78,0 25,0-52,0 26,0-27,0 1,27 0,-27-1,79-26,-53 54,27-1,-26 0,-1 53,-26-53,53 53,-26 0,-1 26,-26 1,53-1,-53 54,27-28,-27 1,0 0,52 27,-52-27,0 0,53-1,-53 1,0 0,27-26,-27-1</inkml:trace>
  <inkml:trace contextRef="#ctx0" brushRef="#br2" timeOffset="425808.2284">29898 14816,'0'-26,"0"26,53 0,0 0,26 0,27 0,-27 0,1 0,-1 0,-26 0</inkml:trace>
  <inkml:trace contextRef="#ctx0" brushRef="#br2" timeOffset="426263.1374">30956 14711,'53'0,"-53"0</inkml:trace>
  <inkml:trace contextRef="#ctx0" brushRef="#br2" timeOffset="427067.9764">30295 15002,'0'-53,"0"79,0 1,26-27,-26 26,0 0,0 27</inkml:trace>
  <inkml:trace contextRef="#ctx0" brushRef="#br2" timeOffset="427980.7938">30983 14711,'0'-27</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10:39:47.06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3466 979,'-53'0,"133"0,-54 0,27 26,0-26,26 53,-52 0,26-27,-53 1,26 26,-26 0,0 0,0 0,0 26,-26-26,26 0,-80 0,80-27,-26 1,26 25,0-52,0 27,53-27,-27 0,1 0,25 0,-25 0</inkml:trace>
  <inkml:trace contextRef="#ctx0" brushRef="#br0" timeOffset="269.9729">3334 1402,'0'0,"26"0,54 0,-27 0,-1 0,28 0,26 0,26-26,-26 26,26-53,-53 53,-52-27</inkml:trace>
  <inkml:trace contextRef="#ctx0" brushRef="#br0" timeOffset="839.916">3995 132,'0'-53,"-26"106,-27 26,53 1,0 26,0 26,0-53,0-26,0 0,53 0,0-53,0 26,-27-26</inkml:trace>
  <inkml:trace contextRef="#ctx0" brushRef="#br0" timeOffset="1048.8951">4260 397,'-27'0,"27"52,-26 28,26-1,0 1,0-27,0-1,0 1</inkml:trace>
  <inkml:trace contextRef="#ctx0" brushRef="#br0" timeOffset="1363.8635">4604 582,'26'0,"-26"0,0 53,0 0,-26 0,26-27,53-26,-27 0,1 0,26 53,-27-53,-26 26,0 54,0-27,-53 52,-26-52,52-53</inkml:trace>
  <inkml:trace contextRef="#ctx0" brushRef="#br0" timeOffset="1649.835">5001 1217,'0'26,"0"54,0-54,0 1,0 25</inkml:trace>
  <inkml:trace contextRef="#ctx0" brushRef="#br0" timeOffset="2288.7711">4604 555,'-53'0,"26"0,1 27,26 52,-53-79,53 53</inkml:trace>
  <inkml:trace contextRef="#ctx0" brushRef="#br0" timeOffset="3246.6753">10583 952,'-53'0,"27"0,-27 53,27 0,26 26,-53-52,53-1,0 27,53-53,0 27,26-27,0 0,-26 0,27-53,-80 26,26-26,-26 27,0-27,0 0,-26 0,-27 27,-27-27,54 53,26 0,0 53</inkml:trace>
  <inkml:trace contextRef="#ctx0" brushRef="#br0" timeOffset="3591.6408">11509 767,'0'26,"-53"-26,1 53,-1 0,0-26,-27 26,54-53,-1 53,-25-1,52-25,26-1,27-26,0 53,26-53,1 0,25 0,1 0,27 0,-28 0,-25-53</inkml:trace>
  <inkml:trace contextRef="#ctx0" brushRef="#br0" timeOffset="3981.6018">12330 926,'0'53,"-80"-27,80 27,-26 0,26-27,0 1,0 26,53-53,0 0,0 0,-1 0,28-80,-27 54,0-27,-53-26,0 26,0 26,0 1,-27 26,27-53,-53 53,27 0,-1 0,27 26,-79-26,79 53,0-26,0-1,53-26,0 53,0-53,26 0,0 0</inkml:trace>
  <inkml:trace contextRef="#ctx0" brushRef="#br0" timeOffset="4341.5658">13494 714,'0'53,"0"-27,-53 27,26-26,-26 26,27-27,0-26,26 80,-53-80,53 26,0 0,0 1,53 26,-27-53,27 53,0-53,53 0,52 0,1 0,-53 0,-27 0,1 0,-27 0</inkml:trace>
  <inkml:trace contextRef="#ctx0" brushRef="#br0" timeOffset="4963.5036">14420 714,'26'0,"27"0,0 0,0 0,-27 0,-26 27,27-27,-27 52,0-25,0-1,0 27,0-26,0-1,-27 27,27-26,-26-27,26 52,0 1,0-53,53 0,0 0,53 0,0 0,-1 0,1-26,0 26,-53-79,0 52</inkml:trace>
  <inkml:trace contextRef="#ctx0" brushRef="#br0" timeOffset="5195.4802">15452 793,'0'27,"0"26,0-27,0 1,0 26,26 0,-26-27,53-26,-53 53,27-53,25 0,-25 0</inkml:trace>
  <inkml:trace contextRef="#ctx0" brushRef="#br0" timeOffset="5398.4601">15769 873,'0'26,"0"1,0 26,0-27,0 1,27 52,26-79</inkml:trace>
  <inkml:trace contextRef="#ctx0" brushRef="#br0" timeOffset="5698.4299">16140 397,'-27'0,"-26"26,-26-26,26 26,0-26,-26 0,-1 0,27 0,-26 0,0 0,26-52,0 52,26 0,-26 0,27 0,26 26</inkml:trace>
  <inkml:trace contextRef="#ctx0" brushRef="#br0" timeOffset="6553.3446">11271 1455,'0'26,"0"1,53-27,-26 0,52 0,-26 0,26 0,1 0,-1 0,-26 53</inkml:trace>
  <inkml:trace contextRef="#ctx0" brushRef="#br0" timeOffset="7392.2607">17436 1032,'53'0,"0"0,0 0,26 0,1 0,25 0,1 0,27 0,-54 0,-26 0,0 0,-27 0,-26 26,53-26</inkml:trace>
  <inkml:trace contextRef="#ctx0" brushRef="#br0" timeOffset="7581.2418">18362 846,'0'27,"27"-27,-27 79,0-26,0-26,0-1,0 53,-27-26,-26-26</inkml:trace>
  <inkml:trace contextRef="#ctx0" brushRef="#br0" timeOffset="8014.1985">20638 397,'0'-80,"0"27,-27 53,27-26,-53 26,0 0,27 26,-27 27,53 0,-27 0,27 0,0 26,-53-26,53 0,0 27,0-1,0-26,0 26,0 1,0-54,0 0</inkml:trace>
  <inkml:trace contextRef="#ctx0" brushRef="#br0" timeOffset="8211.1788">20135 793,'106'-26,"-80"26,1 0,25 0,28 0,26 0,-27 0</inkml:trace>
  <inkml:trace contextRef="#ctx0" brushRef="#br0" timeOffset="8398.16">21140 688,'0'0,"0"26,0 1,0 25,0-25,0-1,0 27,0-26</inkml:trace>
  <inkml:trace contextRef="#ctx0" brushRef="#br0" timeOffset="10923.9075">10319 2328,'-27'0,"27"-53,0 53,27 0,26 0,26 0,-26 27,0-1,0 27,-53-27,26 27,-26-26,0-1,-26 27,26-26,-80-27,80 53,-79-53,79 52,0-25,53-1,0-26,-27 0,27 0,-26 0,-1 0,27 0,-26 0,25 0,-52 0</inkml:trace>
  <inkml:trace contextRef="#ctx0" brushRef="#br0" timeOffset="11389.8607">10980 2354,'27'0,"-27"27,0-1,0 1,53 26,-53-27,0 1,26 26,27 0,0-53,-27 0,27 0</inkml:trace>
  <inkml:trace contextRef="#ctx0" brushRef="#br0" timeOffset="11613.8385">11351 2460,'0'0,"0"0,53 53,-53-26,26-27,-26 26,53 27</inkml:trace>
  <inkml:trace contextRef="#ctx0" brushRef="#br0" timeOffset="11936.8059">11589 1958,'0'-27,"0"27,0 0,-53 0,-27 53,28-53,-1 0,0 0,26 0,-52 0,52 0,1 0,0 0,-27 0,0 0,53 27,-27-27,27 26,0 53,0-79,27 27</inkml:trace>
  <inkml:trace contextRef="#ctx0" brushRef="#br0" timeOffset="12658.734">12859 2116,'0'-26,"-53"26,53 53,-80 0,80 26,-52 0,-1 1,26-27,-26-27,27 27,-27-53,53 27,-53-27,53 53,-26-53,26 0,52 26,54-26,-26 0,25 0,28 0,26 0,-80 0,-26 0,-27 0,-26 26,53-26,-53 53</inkml:trace>
  <inkml:trace contextRef="#ctx0" brushRef="#br0" timeOffset="14141.5857">12621 2963,'26'0,"27"0,-27 0,27 0,0 0,27 0,-27 0,0 0,26 0,-26 0</inkml:trace>
  <inkml:trace contextRef="#ctx0" brushRef="#br0" timeOffset="14651.5347">13547 2381,'0'0,"-53"53,53-27,-53 27,53 0,0-26,0-1,0 27,0-53,79 0,-26 0,0 0,0-53,-27 27,-26-27,53-27,-53 27,0 0,0 27,-26-27,-1 27,-25 26,25 0,27 26,0 27,0 0,0-27,0-26,0 27,53 26</inkml:trace>
  <inkml:trace contextRef="#ctx0" brushRef="#br0" timeOffset="14995.5003">14896 1931,'-79'53,"52"-26,-26 25,0 28,0-27,27 0,-27 0,53-27,-26-26,26 26,0-26,53 0,-27 0,27 0,53 53,26-53,-26 0,0 0,0 0,-27 0,0 53</inkml:trace>
  <inkml:trace contextRef="#ctx0" brushRef="#br0" timeOffset="15673.4325">15399 1772,'0'53,"0"0,0-26,0-1,0 27,0-26,0-1,26 27,27-27,-26-26,26 0,-27 0,0 0,27 0,-53-53,53 1,-53 25,27-26,-27 27,0-1,0 27,0 27,0 26,0-27,0 27,0 0,53 26,-53-26,0-26,26-27</inkml:trace>
  <inkml:trace contextRef="#ctx0" brushRef="#br0" timeOffset="15881.4117">16007 2063,'53'0,"-53"27,27 26,-27-27,0 1,0 26,0-27,0 1,26-27,-26 52</inkml:trace>
  <inkml:trace contextRef="#ctx0" brushRef="#br0" timeOffset="16075.3923">16325 1984,'0'53,"0"0,0-27,0 1,0 26,0-27,53 27</inkml:trace>
  <inkml:trace contextRef="#ctx0" brushRef="#br0" timeOffset="16406.3589">16510 1719,'0'27,"-26"26,-27 0,0-53,0 0,0 0,-26 0,-1 0,-26-53,27 53,26-53,0 53,0-53,27 53,26 0,0 53,26 0,1 0</inkml:trace>
  <inkml:trace contextRef="#ctx0" brushRef="#br0" timeOffset="17021.2977">17436 2037,'27'0,"25"0,-25 0,26 0,26 0,1 0,52 0,0 0,27 0,-27 0,0-26,-52 26,-27 0,-27 0</inkml:trace>
  <inkml:trace contextRef="#ctx0" brushRef="#br0" timeOffset="17215.2783">18600 1852,'0'26,"0"27,0-26,0 26,0-1,0 1,0-26,0-1,-53 27</inkml:trace>
  <inkml:trace contextRef="#ctx0" brushRef="#br0" timeOffset="17831.2167">20108 1561,'0'-53,"53"0,-53 26,0-25,0 25,-26 1,-27-27,26 53,-52 0,53 0,-1 0,-26 53,53 0,-53-1,53 1,0 27,0-1,0 0,0 27,0-26,0-27,27 0,-27-27</inkml:trace>
  <inkml:trace contextRef="#ctx0" brushRef="#br0" timeOffset="18056.1941">19764 1772,'0'0,"53"0,27 0,26 0,26-53</inkml:trace>
  <inkml:trace contextRef="#ctx0" brushRef="#br0" timeOffset="18317.1681">20981 1746,'0'53,"0"-27,0 27,0 0,0 0,0-53,80 0,-27 0,26 0,27-26,0 26,26-80,-53 80,-26-53</inkml:trace>
  <inkml:trace contextRef="#ctx0" brushRef="#br0" timeOffset="20581.9416">9419 3148,'0'53,"0"0,-53 26,53 1,0-1,0 1,0-28,0 28,0-27,0-27,27-26,-1 53,27-53,26 0,-52 0,-1 0,27-26,0-54,-53 27,53-26,-53 26,0 27,0-27,0 79,0 1,-26 26,26-27,0 27,0-27,0 54,0-54,0 27,0 0,0 0,0 26</inkml:trace>
  <inkml:trace contextRef="#ctx0" brushRef="#br0" timeOffset="20870.9127">10081 3730,'0'-53,"26"53,-26 27,0-1,0 27,53-26,-53 26,0-27,26 27,-26-27,0 27,53-26,-26-27</inkml:trace>
  <inkml:trace contextRef="#ctx0" brushRef="#br0" timeOffset="21053.8944">10425 3757,'0'26,"0"27,26-26,-26-1,0 53,0-52,53-1</inkml:trace>
  <inkml:trace contextRef="#ctx0" brushRef="#br0" timeOffset="21384.8613">10530 3545,'0'27,"-52"-27,25 0,1 0,-54-27,27 27,0-53,27 53,-27 0,27 0,-1 0,27 53,0-26,0-1,0 27,0-53</inkml:trace>
  <inkml:trace contextRef="#ctx0" brushRef="#br0" timeOffset="22054.7943">12303 3122,'-53'0,"-26"53,-53 26,-1 0,1 27,53-53,-27 27,53-28,26-52,27 27,0-1,27-26,52 53,1-53,25 80,1-80,53 53,-27-53,-52 0</inkml:trace>
  <inkml:trace contextRef="#ctx0" brushRef="#br0" timeOffset="22636.7361">11615 4101,'53'0,"-53"0,80 0,-28 0,28 0,-1 0,27 0,-27 0,1 0,-1 0,-26 0</inkml:trace>
  <inkml:trace contextRef="#ctx0" brushRef="#br0" timeOffset="23236.6761">12832 3598,'-26'0,"-1"26,-26 27,53 0,-52 0,52 0,0-26,0-1,0-26,52 53,28-53,-1 0,1-26,-27-1,-1-26,-25 27,-27-27,0 0,0 0,0 0,0 0,-53 27,-26 26,52 0,1 0,26 0,0 53,0-1,26 1,27-53,53 53,0-53,0 0</inkml:trace>
  <inkml:trace contextRef="#ctx0" brushRef="#br0" timeOffset="23573.6424">14340 3281,'-26'0,"-27"79,0-26,-26 26,-1-26,27 0,1 26,52-26,-27-53,27 27,27-27,25 0,54 53,-26-53,-1 0,27 0,-27 53,27-53,26 0,-52 26,-27-26,26 79</inkml:trace>
  <inkml:trace contextRef="#ctx0" brushRef="#br0" timeOffset="24255.5742">15452 2963,'-53'53,"26"0,-26 53,0-27,27 53,26-52,0-27,0 0,0-27,79 27,1-53,-1 0,1 0,-1 0,27-53,-80 27,-26-1,0-26,0 27,0-1,-79 27,26-79,0 79,0 0,27 0,-1 0,27 26</inkml:trace>
  <inkml:trace contextRef="#ctx0" brushRef="#br0" timeOffset="24505.5491">16113 3333,'0'53,"0"0,0 0,0-26,27 26,26-27,26-26,-26 0,0 0</inkml:trace>
  <inkml:trace contextRef="#ctx0" brushRef="#br0" timeOffset="24686.5311">16404 3413,'53'0,"-53"26,0 1,0 52,0-52,0-1,0 27,0-27,27-26</inkml:trace>
  <inkml:trace contextRef="#ctx0" brushRef="#br0" timeOffset="24992.5004">16748 2989,'-26'27,"-80"-1,79-26,-26 0,1 0,-28 0,27 0,0 0,0 0,1 0,-1 0,26 0,-26 0,53 0,-53 0,53 80,0-54,27-26</inkml:trace>
  <inkml:trace contextRef="#ctx0" brushRef="#br0" timeOffset="25673.4324">18230 3228,'-53'0,"79"0,80 0,26 0,27 0,26 0,1 0,-54 0,0 0,-79 0,-26 0</inkml:trace>
  <inkml:trace contextRef="#ctx0" brushRef="#br0" timeOffset="25861.4136">19235 3042,'0'53,"0"0,0 0,0-26,0-1,0 1,0 52,0-53</inkml:trace>
  <inkml:trace contextRef="#ctx0" brushRef="#br0" timeOffset="26425.3572">20188 2751,'0'-53,"0"27,0 0,0-27,-27 53,27-53,-53 53,27 0,-27 0,53 26,-79 54,79-28,-27 28,27 26,0 26,-53-26,53 26,0-26,0-27,0 1,0-27,0-1,0-25</inkml:trace>
  <inkml:trace contextRef="#ctx0" brushRef="#br0" timeOffset="26619.3378">19738 3228,'0'0,"53"-27,-27 27,27 0,27-53,-1 53,-26 0,26 0,-26 0</inkml:trace>
  <inkml:trace contextRef="#ctx0" brushRef="#br0" timeOffset="26994.3003">21061 2910,'79'0,"27"0,-27 0,-26 0,-26 0,-27 27,0-1,0 27,-53-27,-26 27,-1-53,27 53,27-53,26 53,0-26,26-27,1 26,52-26,-52 53,-1-53,-26 26,0 1,-53-27,0 53,-26-53,-1 53,1-53,0 0</inkml:trace>
  <inkml:trace contextRef="#ctx0" brushRef="#br0" timeOffset="30617.9379">21008 1799,'0'-27,"-27"27,27-53,-52 53,-1 0,26 0,1 0,-27 0,53 27,-27-27</inkml:trace>
  <inkml:trace contextRef="#ctx0" brushRef="#br0" timeOffset="34769.5225">6350 4630,'0'26,"-79"80,26 0,0 26,0 27,0 0,53-53,-26-1,26 1,0-53,26 0,0-53,27 0,-26 0,-1-53,-26 27,53-27,-53 0,0 0,0 27,-26-27,-1 26,1 27,-54 0,80 27,-26-1,26 27</inkml:trace>
  <inkml:trace contextRef="#ctx0" brushRef="#br0" timeOffset="35056.494">6694 5397,'0'27,"0"26,0-27,0 0,0 54,0-54,53-26,0 0,-27 0,27 0,-26 0,26-26,-53-1,52 1</inkml:trace>
  <inkml:trace contextRef="#ctx0" brushRef="#br0" timeOffset="35228.4768">7011 5450,'27'0,"-27"53,26-53,-26 79,53-26,-26-26,26-27</inkml:trace>
  <inkml:trace contextRef="#ctx0" brushRef="#br0" timeOffset="35550.4446">7303 4947,'-27'0,"27"0,0 80,-53-80,53 53,-26-27,-1-26,-52 0,-1 0,1 0,-27 0,27-26,26 26,-26 0,26 0,26 0,-26 26,53 1,0 26,53-1,-26-25,26-27</inkml:trace>
  <inkml:trace contextRef="#ctx0" brushRef="#br0" timeOffset="35977.4019">8281 4947,'0'27,"-52"26,-1-27,0 27,-27-26,27 26,27-27,-27 53,53-52,27-1,25-26,1 0,0 53,0-53,27 0,-54 0,0 27,27-27,-26 0,-1 53,27-53</inkml:trace>
  <inkml:trace contextRef="#ctx0" brushRef="#br0" timeOffset="36600.3396">8334 5821,'-26'0,"-1"0,27 0,27 52,52-52,1-26,26 26,26-79,-53 79,27-53</inkml:trace>
  <inkml:trace contextRef="#ctx0" brushRef="#br0" timeOffset="37066.2927">9340 5053,'-27'0,"-26"0,1 80,-28-27,54-1,-27 54,53-53,-27 0,27-26,0 25,27-52,-1 0,27-26,0 0,-26-54,25 27,-52 0,53 0,-53-26,0 26,0 27,0-1,-26 27,-27 0,0 27,53-1,0 27,0 0,27-27,25-26,28 53,52-53,-26 0</inkml:trace>
  <inkml:trace contextRef="#ctx0" brushRef="#br0" timeOffset="37410.2586">10451 4894,'-26'27,"26"26,-53-27,53 27,-80 27,54-54,-27 27,26-27,-25-26,52 80,-27-80,27 26,53 1,26-27,1 0,-1 0,1 0,25 0,1 0,0 0,-27 0,1 53,-54-53</inkml:trace>
  <inkml:trace contextRef="#ctx0" brushRef="#br0" timeOffset="38205.1789">11615 5159,'-53'-53,"0"53,27-53,-27 53,27-53,-1 0,-26 27,27-27,26 0,26 27,1 26,26 0,26 0,-53 0,1 0,-27 79,0-26,0 0,0 0,0 26,-80 27,28-53,52 0,0 0,26-27,27-26,0 0,0 0,26-26,-52-27,-27 26,53-26,-53 27,0 0,0-1,-27 27,27-53,-26 53</inkml:trace>
  <inkml:trace contextRef="#ctx0" brushRef="#br0" timeOffset="38399.1596">12012 5186,'0'26,"27"27,25 26,1-52,-26-27</inkml:trace>
  <inkml:trace contextRef="#ctx0" brushRef="#br0" timeOffset="38602.1392">12356 5186,'0'26,"53"-26,-53 79,0-52,0-1,0 27,0-26,26-27</inkml:trace>
  <inkml:trace contextRef="#ctx0" brushRef="#br0" timeOffset="38918.1078">12700 4789,'0'53,"-53"-53,53 26,-26-26,-27 0,0 0,-27-26,28-1,-1-26,-53 27,53 26,0-53,0 53,0 0,0 53,53 0,0 0,0 26,27-26</inkml:trace>
  <inkml:trace contextRef="#ctx0" brushRef="#br0" timeOffset="40144.9851">14393 5186,'80'-53,"-54"53,27 0,26 0,1 0,52 0,53 0,1 0,25 0,1-53,-27 53,-26 0,0 0,-54 0,-25 0,-27 0,-53-27,-27 27,-26 0,0 0</inkml:trace>
  <inkml:trace contextRef="#ctx0" brushRef="#br0" timeOffset="40319.9675">16193 4947,'26'0,"-26"27,79-1,-79 27,0-26,0 26,0 0</inkml:trace>
  <inkml:trace contextRef="#ctx0" brushRef="#br0" timeOffset="41145.885">18521 4180,'0'-53,"-27"53,27-26,-53 26,1 0,25 0,1 0,-54 0,80 26,-26 27,26 0,0 0,-53 0,53 26,0 54,0-1,0-53,26 1,-26-28,0 1,0 0,0-53</inkml:trace>
  <inkml:trace contextRef="#ctx0" brushRef="#br0" timeOffset="41377.8618">18045 4683,'53'-53,"-1"26,-25 27,26 0,79 0,-26 0,-27 0,1 0,-1 0,-26 0</inkml:trace>
  <inkml:trace contextRef="#ctx0" brushRef="#br0" timeOffset="41586.8409">19156 4471,'0'27,"0"-1,0 53,0-26,0 0,0 0,0 0,0 0</inkml:trace>
  <inkml:trace contextRef="#ctx0" brushRef="#br0" timeOffset="44009.5986">16272 4974,'0'26,"26"-26,-26 27,53 26,-53 0,0-27,-26 27,-54 0,1 0,26-53</inkml:trace>
  <inkml:trace contextRef="#ctx0" brushRef="#br0" timeOffset="57038.2953">5292 6482,'0'-26,"-53"26,53 52,-53 28,53-27,-53 0,53 26,-79-26,79 0,-53 0,53 0,-27-27,27 27,-53-26,53-1,27 27,-1-53,27 26,53-26,26 0,1 0,25 0,-52 0,26-26,-52 26,-27-27</inkml:trace>
  <inkml:trace contextRef="#ctx0" brushRef="#br0" timeOffset="57398.2596">6112 7091,'0'26,"0"53,0-52,0 26,79-53,-52 0,26 0,-27 0,27-27,-53 1,26-27,-26 26,0-25,0-1,0 26,-26 1,0 26,-27 0,0 0,26 26,-26 1,27 26,-27-1,53-25</inkml:trace>
  <inkml:trace contextRef="#ctx0" brushRef="#br0" timeOffset="58019.1975">6800 6958,'53'-53,"-80"27,-52 26,52 0,-25 0,25 0,27 0,0 26,27 27,-1-53,0 0,1 0,26 0,-27 0,-26 53,0 0,0 0,53 53,-53 0,0 26,0 0,53-26,-53-27,0 1,-26-1,26-52,-53-27,26 0,-26 0,27 0,-27-27,0-26,27 0,26 0,-53-26,53 26,0 0,26 0,1-26,26 52,26 27,27-79,-27 79,-26 0</inkml:trace>
  <inkml:trace contextRef="#ctx0" brushRef="#br0" timeOffset="58412.1582">7514 7064,'27'0,"52"0,-79 0,53 53,-53-27,0 1,53 26,-53-27,0 27,-27-26,27-1,-53 27,53-27,0 1,27-27,26 0,0 53,0-53,-27 0,-26 26</inkml:trace>
  <inkml:trace contextRef="#ctx0" brushRef="#br0" timeOffset="58696.1298">7408 7249,'0'0,"80"-26,-54 26,27 0,0 0,0 0,26 0,-26 0,0 0,0 0,0 0,-27 0,1 53</inkml:trace>
  <inkml:trace contextRef="#ctx0" brushRef="#br0" timeOffset="58906.1088">8573 7276,'0'-27,"26"27,27 0,-27 0,1 0,26 0,26 0,-52 0,-27 27</inkml:trace>
  <inkml:trace contextRef="#ctx0" brushRef="#br0" timeOffset="59042.0952">8705 7487,'26'0,"27"0,-26 0,-1 0,27 0</inkml:trace>
  <inkml:trace contextRef="#ctx0" brushRef="#br0" timeOffset="60877.9116">5186 6614,'0'-26,"0"-54,26 54,-26-53,53 26,-26-27,26-26,0 54,-27 25,0-26,27 53,-53-26,53 26,-26 0,26 0,0 26,-53 27,26-26,-26-1,0 27,0 0,-53 0,-79 26,-53 1,-80 25,27-25,26-27,27 0,0-1,53-52,79 80,26-80,27 26,27-26,52 0</inkml:trace>
  <inkml:trace contextRef="#ctx0" brushRef="#br0" timeOffset="64182.5811">10636 6059,'0'-53,"0"26,-26 27,26 53,0 53,0 53,0-27,0 53,0-26,26-53,-26-27,53 1,-53-54,53 27,53-27,-80-26,27 0,0 0</inkml:trace>
  <inkml:trace contextRef="#ctx0" brushRef="#br0" timeOffset="64487.5506">11324 7276,'53'0,"-53"26,27-26,25 0,1 0,0 0,-26-26,-27-27,53 0,-53 0,26 0,27 53,-53 0,53 0,-53 79,53-79,-53 53,79-53,-26 27,0-27</inkml:trace>
  <inkml:trace contextRef="#ctx0" brushRef="#br0" timeOffset="65043.495">12621 6429,'0'-26,"79"26,-53 0,1 0,26 0,-27 26,27 27,-53-27,53 1,-53 26,53 0,-53 0,53 52,-53-52,0 0,0 0,0 0,0 0,0-26,0 25,0-25,106-27,0 0,-1 0,-25 0,-1 0,-26 0,-53 0,27 0</inkml:trace>
  <inkml:trace contextRef="#ctx0" brushRef="#br0" timeOffset="65335.4658">12859 6852,'26'0,"54"0,-27 0,-1 0,54 0,53 27,0-27,-27 0,-53 0</inkml:trace>
  <inkml:trace contextRef="#ctx0" brushRef="#br0" timeOffset="66393.36">12383 6535,'0'-79,"26"79,-26-27,-26 54,-1 25,27 28,-53-1,53 1,0 25,0 28,0-54,0 0,27 1,-27-27,0 0,26 0,-26-27,0 0</inkml:trace>
  <inkml:trace contextRef="#ctx0" brushRef="#br0" timeOffset="66736.3257">13917 6561,'0'27,"53"-1,-53 54,0-27,0 26,0 0,0 27,0-26,0-1,0 0,0-26,0 0,0 0</inkml:trace>
  <inkml:trace contextRef="#ctx0" brushRef="#br0" timeOffset="67014.2977">14658 6958,'26'0,"27"0,-26 0,79 0,-1 0,1 0,-26 0,-27 27,-1-27</inkml:trace>
  <inkml:trace contextRef="#ctx0" brushRef="#br0" timeOffset="67264.2729">14975 6852,'-26'-26,"26"79,0-27,0 1,0 26,0-27,0 1,0 26,53-27,0 27,0-53</inkml:trace>
  <inkml:trace contextRef="#ctx0" brushRef="#br0" timeOffset="67517.2473">15637 6508,'-27'53,"27"0,-52 27,52-54,0 1,0 25,0-25,0-1,26 27,0-53,27 27,-26-27,26 0,-27 0,-26-27</inkml:trace>
  <inkml:trace contextRef="#ctx0" brushRef="#br0" timeOffset="67675.2318">15849 6244,'52'0,"1"26</inkml:trace>
  <inkml:trace contextRef="#ctx0" brushRef="#br0" timeOffset="68073.192">16245 6694,'-26'0,"26"53,-26-27,26 27,0-27,0 1,0 26,0-27,52-26,1 27,27-27,-1 0,-26 0,0 0,-53-27,26-52,-26 26,0 0,0 0,0 0,-26 0,-1 53,27-26,-52 26,25 26,27 1,0 26,0 0,0-27,53 27,-27-53,1 26</inkml:trace>
  <inkml:trace contextRef="#ctx0" brushRef="#br0" timeOffset="68288.1705">17198 6720,'53'0,"0"0,-27 0,27 0,-26 0,26 53,-53 0</inkml:trace>
  <inkml:trace contextRef="#ctx0" brushRef="#br0" timeOffset="68416.1577">17304 7011,'26'0,"1"0,-1 0,27 0,26 0,-26 0,-26 0</inkml:trace>
  <inkml:trace contextRef="#ctx0" brushRef="#br0" timeOffset="69282.0711">19447 5662,'0'-27,"0"107,0 26,0-1,0 28,0-28,0 28,0-1,0-53,0 1,0-27,26 0</inkml:trace>
  <inkml:trace contextRef="#ctx0" brushRef="#br0" timeOffset="69613.038">19738 6508,'26'0,"-26"53,27 27,-27-27,53 0,-53-27,53 27,0-53,-53 26,53-26,-27 0,27-79,-53 0,26-1,-26 1,80 26,-80 0,53 53,0 27,-53-1,79 27,-79-27,53 27,-53-26,53-27</inkml:trace>
  <inkml:trace contextRef="#ctx0" brushRef="#br0" timeOffset="69935.0181">21061 6323,'0'0,"0"53,0 53,0-53,0 0,26-27,-26 27,0-79,0-27,0 26,0-26,0 1,53 25,-26-26,26 53,52-53,1 53,0 0,26 0,-26 0</inkml:trace>
  <inkml:trace contextRef="#ctx0" brushRef="#br0" timeOffset="70250.0181">22225 6456,'26'-53,"80"53,-53 0,27 0,25 0,28 0,-27 0,-1 0,-52 0,0 0</inkml:trace>
  <inkml:trace contextRef="#ctx0" brushRef="#br0" timeOffset="70452.0181">22675 6191,'0'53,"0"0,0 0,0 0,0 0,0 26,-27-26,27 0,0 0</inkml:trace>
  <inkml:trace contextRef="#ctx0" brushRef="#br0" timeOffset="71217.0181">23495 6112,'0'26,"-26"53,-27-26,26-26,27-1,-26 27,26-26,0-1,0 27,53-53,26 0,0 0,1 0,-27 0,0-53</inkml:trace>
  <inkml:trace contextRef="#ctx0" brushRef="#br0" timeOffset="71413.0181">23733 5821,'0'-53,"0"26,0 107,-26-28</inkml:trace>
  <inkml:trace contextRef="#ctx0" brushRef="#br0" timeOffset="71862.0181">24262 6350,'0'53,"-26"-53,26 53,0 26,0-53,53-26,-27 0,1 0,-1 0,27-26,-53-1,53-25,-53-1,0-27,0 27,0 0,0 27,-53-27,0 53,53 0,0 53,0-27,0 1,0 26,0 0,0-27,80 27,-54-53,27 0</inkml:trace>
  <inkml:trace contextRef="#ctx0" brushRef="#br0" timeOffset="73985.0181">24156 5741,'0'-26,"-26"26,-27 0,-26 79,26 0,53 54,-53-27,53-1,0 54,0-53,0-27,53 27,-53-53,79-26,-26 25,0-25,26-27,1 79,-27-79</inkml:trace>
  <inkml:trace contextRef="#ctx0" brushRef="#br0" timeOffset="74412.0181">24765 6456,'0'-27,"26"27,27 0,0 0,27 0,-1 0,0 0,27 0,-26 0,-27 0</inkml:trace>
  <inkml:trace contextRef="#ctx0" brushRef="#br0" timeOffset="74630.0181">25109 6270,'0'53,"0"27,0-1,0 0,0 1,0-27,26 0,-26-1</inkml:trace>
  <inkml:trace contextRef="#ctx0" brushRef="#br0" timeOffset="75056.0181">25982 6032,'53'-26,"0"26,26 0,-52 0,26 0,0 53,0-27,-53 1,0 25,0-25,-53-1,0 27,0 0,0-53,0 53,26-26,27 26,53-27,0-26,27 53,52-53,-26 0,-27 0,-26 0,-26 0,25-27,-52 1</inkml:trace>
  <inkml:trace contextRef="#ctx0" brushRef="#br0" timeOffset="75290.0181">26961 5900,'0'53,"0"0,0 0,0 26,0 0,0-26,53 0,-53 0,0 0,26-26</inkml:trace>
  <inkml:trace contextRef="#ctx0" brushRef="#br0" timeOffset="75627.0181">27384 6085,'-26'0,"-27"0,27 0,26 53,-53-27,53 27,-53-53,53 27,0-1,26-26,1 53,26-53,52 27,1-27,27 79,-28-79,28 79,-1-79</inkml:trace>
  <inkml:trace contextRef="#ctx0" brushRef="#br0" timeOffset="75896.0181">28258 6217,'0'-26,"0"79,0 0,26 0,-26-27,0 54,0-28,53 1,-53-26,26-27</inkml:trace>
  <inkml:trace contextRef="#ctx0" brushRef="#br0" timeOffset="76114.0181">28628 6297,'53'0,"-53"26,0 27,0 27,26-80,-26 52,27-52,-27 53,53-53</inkml:trace>
  <inkml:trace contextRef="#ctx0" brushRef="#br0" timeOffset="76452.0181">29131 5873,'-27'0,"27"53,-53-53,0 53,0-53,27 0,0 0,-27 0,0 0,0-26,0-1,-27-26,28 27,25 26,-26-53,27 53,-1 0,-26 0,0 27,53 25,-52-25,52 26,0-27</inkml:trace>
  <inkml:trace contextRef="#ctx0" brushRef="#br0" timeOffset="76886.0181">29528 5688,'0'27,"0"26,0 26,0 0,-53 27,0 26,53-26,-80 27,54-54,-27 53,53-52,-53-27,53 26,-79-53,79 1,-27-27,27 0,53 0,0 0</inkml:trace>
  <inkml:trace contextRef="#ctx0" brushRef="#br0" timeOffset="78064.0181">24421 6244,'-26'0,"26"53,-80-53,80 26,-26-26,26 27,-27 26,27-27</inkml:trace>
  <inkml:trace contextRef="#ctx0" brushRef="#br0" timeOffset="89561.0181">1640 8572,'0'-53,"0"80,0 26,0 26,0 0,0 27,-26 27,26-54,0 0,-53-26,53 0,0 26,0-52,0-1,0 27,0-106,0 27,0-27,0-26,0-27,0-53,27-26,-27 0,79-1,-26 1,26-26,-26 52,-26 79,25 28,-52-1,27 53,-27 53,0 26,0 27,0 26,0 27,0-53,-53-1,53-25,-79-1,26-26,0 26,0-26,-26 27,26-27,26-53</inkml:trace>
  <inkml:trace contextRef="#ctx0" brushRef="#br0" timeOffset="90018.0181">1905 8757,'0'27,"26"-1,1 54,26-27,-27 0,27-1,-26-25,-27-1,53-26,-53 53,0-79,0-1,0 1,-27-53,27 52,-26-26,26 0,0 27,0-1,0-26,26 53,54-79,-28 79,1-26,27 26,-27 0,26 0,-53 0</inkml:trace>
  <inkml:trace contextRef="#ctx0" brushRef="#br0" timeOffset="90294.0181">2646 8731,'0'26,"-27"-26,27 53,-26 0,26-26,0-1,0 1,0 26,26-53,27 52,0-52,0 53,0-53,0 0,0 0</inkml:trace>
  <inkml:trace contextRef="#ctx0" brushRef="#br0" timeOffset="90460.0181">2884 8413,'0'-26,"0"26,0 26,0 27</inkml:trace>
  <inkml:trace contextRef="#ctx0" brushRef="#br0" timeOffset="91122.0181">2831 8625,'0'79,"0"-26,53 0,0-26,0-27,26 79,-26-79,-26 27,25-27,1 0,-53-27,0 1,-26-27,26 26,0-26,26 27,1 26,-1 0,27 0,-26 26,-27 27,0 0,0-26,0-1,0 54,0-28,53-25</inkml:trace>
  <inkml:trace contextRef="#ctx0" brushRef="#br0" timeOffset="91667.0181">3916 8784,'53'0,"-80"0,1 0,-27 26,26 27,27 0,0-26,0-1,0 27,0-27,53-26,0 0,0 0,0 0,27 0,-28-52,28-1,26-27,-53 27,-1 27,-52 26,0 79,0-26,27-53,-27 80,26-80,1 0,26 0,-27 0,1 0,26 0,-27 0</inkml:trace>
  <inkml:trace contextRef="#ctx0" brushRef="#br0" timeOffset="91823.0181">4445 8493,'0'-27,"0"1,0 52,-26 27</inkml:trace>
  <inkml:trace contextRef="#ctx0" brushRef="#br0" timeOffset="92155.0181">4974 8413,'0'0,"0"27,0 52,0-26,0 27,0-1,0 0,0 1,0 26,53 26,-53-79,0-27,0 27,27-53,-27-53</inkml:trace>
  <inkml:trace contextRef="#ctx0" brushRef="#br0" timeOffset="92439.0181">5106 8599,'27'0,"-1"0,27 0,27 0,-54 0,-26 53,53-53,-53 52,0 1,-79-53,-1 80,-26-80,1 53,25 0,54-53,26 53</inkml:trace>
  <inkml:trace contextRef="#ctx0" brushRef="#br0" timeOffset="93444.0181">6112 8731,'-53'-27,"27"27,-1 0,-26 0,27 0,26 0,-27 0,27 27,0 52,0-52,27-27,-1 0,1 0,-27 0,53 0,-53-80,0 54,0-1,26 27,-26 53,53-26,26-27,1 79,25-79,1 0,27 0,-54 0,0-26,1-27,-1 0,-52 0,-27-26,52-27,-52 26,0 1,0 0,-26 26,26 26,-26 27,26-53,-53 106,53 53,-53-26,53 25,-80 28,80-54,-53 0,53 1,0-27,0 26,0-26,27-27,-1 27,54-26,-1-27,0 0</inkml:trace>
  <inkml:trace contextRef="#ctx0" brushRef="#br0" timeOffset="94673.0181">8334 8096,'0'-53,"0"27,0 78,0 28,0-1,27 54,-27-28,0-25,53-1,-53-26,0 0,0-27,26-26,-26-26,80-27,-27 27,-27 26,0-80,27 80,0 0,27 53,-1 26,-26 27,-53-53,0-26,-27-27,1 79,0-79,-27 0,26 0,1 0,26-26,0-27</inkml:trace>
  <inkml:trace contextRef="#ctx0" brushRef="#br0" timeOffset="94951.0181">9102 8704,'53'0,"0"0,-1 0,1 0,-53 0,53 53,-53-26,0 26,27-27,-27 1,0 26,0-80,0 1,0-27,0 0,0-27,0 54,26 26,27-26,0 26,0 0,0 0,0 0,0 0</inkml:trace>
  <inkml:trace contextRef="#ctx0" brushRef="#br0" timeOffset="95475.0181">10372 8599,'0'0,"0"-53,0 26,-27 27,27-53,-53 53,-26 0,52 0,1 27,-27-1,27 27,26-26,-80 26,80-1,0-25,27-27,-1 0,1 0,26 0,-27 0,-26 0,53 0,-53-53,53 53,-53-26,26 26,1 0,26 0,-53 26,79 27,-79-27,53 27,-53 27</inkml:trace>
  <inkml:trace contextRef="#ctx0" brushRef="#br0" timeOffset="95787.0181">10663 8757,'26'0,"-26"53,27-53,-27 53,53-53,-27 0,27-79,-53 26,26 26,-26 1,27 26,26 0,-53 26,26 1,-26 26,0 26,53-79</inkml:trace>
  <inkml:trace contextRef="#ctx0" brushRef="#br0" timeOffset="96091.0181">11748 8678,'0'-53,"0"53,-53 0,-27 0,1 0,-27 27,27 25,26-52,53 80,-27-54,27 27,0-26,80 26,-1-53,0 26,1-26,-1 0,1 0,-28 0,28 0,-27-26</inkml:trace>
  <inkml:trace contextRef="#ctx0" brushRef="#br0" timeOffset="96421.0181">12356 7937,'-26'0,"-27"0,0 132,0 1,53 52,-53 27,53-80,0-26,0-27,0 1,26-80,-26 26,53-52,0-27,-26 0,-27 0,53-27,0 54,-27 26,-26 53,53 26,-53-26,26-26,27 78,-26-105,26 0</inkml:trace>
  <inkml:trace contextRef="#ctx0" brushRef="#br0" timeOffset="96644.0181">12859 8810,'53'-53,"-53"80,-27-1,27 1</inkml:trace>
  <inkml:trace contextRef="#ctx0" brushRef="#br0" timeOffset="96789.0181">12859 9234,'26'-27</inkml:trace>
  <inkml:trace contextRef="#ctx0" brushRef="#br0" timeOffset="97831.0181">2328 9869,'80'0,"-54"0,1 0,26 0,26-53,0 53,1 0,26 0,52 0,1 0,26 0,53-53,-26 53,53 0,26-80,0 80,0-52,0 52,-53 0,-26 0,-27 0,-79 0,-1 0,-52 0,0 0,0 0,27 52</inkml:trace>
  <inkml:trace contextRef="#ctx0" brushRef="#br0" timeOffset="98273.0181">6985 9710,'53'0,"0"0,26 0,1 0,-1 0,53 0,-26-53,53 53,26 0,27-53,-1 53,80 0,0-53,1 53,78-79,-26 79,26 0,-52-53,-27 53,0 0,-106 0,0 0,-52 0,-28 0,-52 0,-26 26,-1-26,-26 53,80-53,-80 27,53-27,-27 0,0 0,27 0,0 0,0 0,0 0,27 0,-28 0,1 0,0 0,0 0,0 0,-26 0,-27 26,-27-26</inkml:trace>
  <inkml:trace contextRef="#ctx0" brushRef="#br0" timeOffset="99611.0181">15558 7884,'0'-26,"-27"52,27 54,-53-1,53 0,-53 27,53 27,-106-28,53-25,27-27,26-27,-79-26,79 53,0-27,79 27,-26-53,26 27,27-27,26 0,27 53,-27-53,27 0,-53 0,-27 0,1 0,-27 0,0 0,-53-53,26 53,1 0,52 0,-53-27</inkml:trace>
  <inkml:trace contextRef="#ctx0" brushRef="#br0" timeOffset="99934.0181">17039 8440,'0'0,"0"26,0 27,27-26,-1 26,27-53,26 26,-26-26,-26 0,-1 0,27-26,-53-1,0-52,-26 26,-1 0,-26 0,0 0,0 53,1 53,52 0,0-27</inkml:trace>
  <inkml:trace contextRef="#ctx0" brushRef="#br0" timeOffset="100651.0181">17806 8175,'0'-26,"-26"26,-27 0,0 0,0 0,27 26,26 1,0 26,0 0,26 0,1-53,52 0,-52 0,-1 0,27 0,-53-53,0 26,0 54,0 52,26 53,-26-26,0 0,53 53,-53-1,0-52,0 0,0-27,-53 1,27-54,-27-26,-26 0,52 0,-26-53,53 0,-26 1,26-28,0 1,0 26,0 0,53 27,0-27,26 53,0-53,1 53,-1 0,-26 0,-26 0</inkml:trace>
  <inkml:trace contextRef="#ctx0" brushRef="#br0" timeOffset="101672.0181">18600 8175,'27'0,"-27"-53,53 53,26 0,0 0,-26 0,0 53,0-26,-53 26,0-27,0 27,0-26,0 52,-53-53,27 27,26-26,-53-1,53 27,0 0,0 0,53-53,26 79,27-79,0 0,0 27,-53-27,-27 0</inkml:trace>
  <inkml:trace contextRef="#ctx0" brushRef="#br0" timeOffset="102011.0181">18918 8493,'0'0,"0"-27,26 27,27 0,0 0,0 0,-27 27,27-27,0 0,0 0,-26 0</inkml:trace>
  <inkml:trace contextRef="#ctx0" brushRef="#br0" timeOffset="102633.0181">18759 8440,'0'0,"0"-27,26 54,27-1,-26-26,-1 0,54 0,-1 0,-26 0,0 0,0 0,-27 0</inkml:trace>
  <inkml:trace contextRef="#ctx0" brushRef="#br0" timeOffset="102858.0181">19632 8493,'27'0,"-1"0,27 0,-27 0,1 0,26 26</inkml:trace>
  <inkml:trace contextRef="#ctx0" brushRef="#br0" timeOffset="103038.0181">19764 8757,'80'0,"-27"0,-27 0,1 0,26 0</inkml:trace>
  <inkml:trace contextRef="#ctx0" brushRef="#br0" timeOffset="103800.0181">21325 7540,'-52'0,"52"-53,0 0,-27 53,27 80,0 52,0 0,0 54,0-1,0 0,27-26,-27-27,79 27,-26-27,0-52,-27-1,1-79,26 0</inkml:trace>
  <inkml:trace contextRef="#ctx0" brushRef="#br0" timeOffset="104126.0181">21749 8704,'0'-26,"53"52,-53 1,26 26,-26-27,80 27,-80-26,52-1,-25 27,-27-53,53-53,-53 0,0 0,26-26,-26-27,53 53,-53 27,27 26,-27-27,53 27,26 27,-53-1,-26 27,80-26,-80-1,53 27,-53-27</inkml:trace>
  <inkml:trace contextRef="#ctx0" brushRef="#br0" timeOffset="104428.0181">22701 8493,'0'0,"27"53,-27 0,0 26,0 0,0-26,0 0,0-26,26-27,-26-53,0 26,0-26,0 27,0-27,0 0,27 27,52-27,0 53,1 0,-1 26,27-26</inkml:trace>
  <inkml:trace contextRef="#ctx0" brushRef="#br0" timeOffset="104816.0181">23707 8652,'26'0,"27"-27,0 27,53 0,0 0,-1 0,-25 0,-27 0,-27 0</inkml:trace>
  <inkml:trace contextRef="#ctx0" brushRef="#br0" timeOffset="105027.0181">24077 8387,'0'0,"0"53,0-27,0 27,0 0,0 27,0-28,0 28,0-27,0-27</inkml:trace>
  <inkml:trace contextRef="#ctx0" brushRef="#br0" timeOffset="105935.0181">24633 8308,'-53'26,"53"27,0 0,0 26,0-26,0 0,0 0,26 0,27 26,-26-79,26 0,-27 0</inkml:trace>
  <inkml:trace contextRef="#ctx0" brushRef="#br0" timeOffset="106130.0181">24924 8149,'0'-80,"0"54,0 26,0 53</inkml:trace>
  <inkml:trace contextRef="#ctx0" brushRef="#br0" timeOffset="106566.0181">25162 8652,'53'52,"-53"-25,0 26,0 0,26-53,27 0,0 0,-26-27,-1 27,-26-106,79 54,-79-28,27-26,-27 27,0 53,0-1,-27 27,-26 0,1 0,-1 53,53 0,0-27,0 1,0 26,53 0,-27-53,27 53</inkml:trace>
  <inkml:trace contextRef="#ctx0" brushRef="#br0" timeOffset="106722.0181">25876 8810,'0'53,"0"0,-26-26,-27-27</inkml:trace>
  <inkml:trace contextRef="#ctx0" brushRef="#br0" timeOffset="107748.0182">26829 8493,'0'-27,"53"27,-27 0,27 0,26 0,1 0,-1 0,1 0,-28 0</inkml:trace>
  <inkml:trace contextRef="#ctx0" brushRef="#br0" timeOffset="107978.0182">27490 8308,'0'26,"0"53,0-52,0-1,0 27,53-26,-26 52,26-79</inkml:trace>
  <inkml:trace contextRef="#ctx0" brushRef="#br0" timeOffset="108188.0182">27728 8361,'0'0,"0"79,0-26,0-27,53 27,-53-26,0-1</inkml:trace>
  <inkml:trace contextRef="#ctx0" brushRef="#br0" timeOffset="108557.0182">28099 7964,'0'0,"0"53,-53-53,53 52,-80-52,28 27,25-27,1 0,-27 0,26 0,1 0,-27-27,0 27,-26-52,26 52,26-53,-26 53,0 0,27 0,-1 0,-25 0,52 26,0 27,0-27,0 1,0 26,52-53</inkml:trace>
  <inkml:trace contextRef="#ctx0" brushRef="#br0" timeOffset="109069.0182">29210 8149,'0'53,"0"-27,-26 1,-1 26,-52-27,26 27,0-53,0 53,27-53,26 53,-27-53,27 26,0 1,53-27,-27 79,27-52,27-27,-1 52,-26-52,-27 0,27 0,-53-26</inkml:trace>
  <inkml:trace contextRef="#ctx0" brushRef="#br0" timeOffset="109582.0182">29739 8228,'-53'27,"27"-1,26 54,0-1,0-53,26 1,27 26,0-53,0 26,26-26,-52 0,-27 0,26-26,-26-27,0-27,0 28,0-1,0 26,0-26,-26 53,26-26,-53 26,26 0,1 0,26 0,-53 0,53 53,0-27,0 1,79 52,1-79,26 26,0-26</inkml:trace>
  <inkml:trace contextRef="#ctx0" brushRef="#br0" timeOffset="110131.0182">31036 7937,'0'0,"-53"106,-27-80,1 27,-27 0,27-53,26 27,26-27,-26 0,80 53,26-53,0 26,0-26,53 80,-27-54,27 27,-27 0,-26-27,26 27,-26-26,-26-27,26 79,0-79,-27 0,-26-26,53-1,-53 27,0 27,26-27</inkml:trace>
  <inkml:trace contextRef="#ctx0" brushRef="#br0" timeOffset="110452.0182">31962 8043,'53'-79,"-53"52,0 27,0 53,0-26,0 25,0 1,0 27,0-54,0 1,26-27,-26 53,53-53,0 0</inkml:trace>
  <inkml:trace contextRef="#ctx0" brushRef="#br0" timeOffset="110693.0182">32385 8122,'0'0,"0"27,0-1,0 1,0 26,0-27,0 1,0 26,0-1</inkml:trace>
  <inkml:trace contextRef="#ctx0" brushRef="#br0" timeOffset="111107.0182">32597 8017,'-27'0,"-26"0,0 52,-26 1,53-26,-27-1,53 27,-53-53,26 0,-52-26,26-1,0-52,-26 26,26 0,0-26,-27 79,54-53,0 53,-54 0,54 0,-1 0,27 26,-53 27,53-26,0-1,0 1,0 25,0-25</inkml:trace>
  <inkml:trace contextRef="#ctx0" brushRef="#br0" timeOffset="112869.0182">30559 8546,'53'0,"0"26,-26-26,52 53,-26 0,0-53,26 79,-26-79,0 80,0-80,26 53,-26-53,0 0,0 26,0-26,-26 0,-27 53,0-26</inkml:trace>
  <inkml:trace contextRef="#ctx0" brushRef="#br0" timeOffset="113499.0182">33099 8440,'27'26</inkml:trace>
  <inkml:trace contextRef="#ctx0" brushRef="#br0" timeOffset="114812.0182">7488 10160,'0'-27,"0"27,53 0,-27 0,1 0,25 53,-52-26,53-1,-53 53,0-26,0 0,0 0,-53 27,27-54,26 0,-79 27,79 0,0-26,53-27,26 0,27 0,0 0,-27 53,-26-53</inkml:trace>
  <inkml:trace contextRef="#ctx0" brushRef="#br0" timeOffset="115105.0182">7355 10504,'27'0,"-1"0,1 0,26 0,0 0,0 0,26 0,0 0,27 0,0-53,-27 53,-52 0</inkml:trace>
  <inkml:trace contextRef="#ctx0" brushRef="#br0" timeOffset="115296.0182">8176 10530,'105'-79,"-78"79,-1-27,54 27,-54 0,1 0,-27 53,0-26</inkml:trace>
  <inkml:trace contextRef="#ctx0" brushRef="#br0" timeOffset="115425.0182">8176 10848,'79'-27,"0"27,-26-53,0 53,0 0,0 0</inkml:trace>
  <inkml:trace contextRef="#ctx0" brushRef="#br0" timeOffset="116424.0182">8943 10133,'-27'0,"27"0,0 53,-52 0,52 0,0 26,0 1,0-1,0 0,0 1,26 26,-26-53,26-53</inkml:trace>
  <inkml:trace contextRef="#ctx0" brushRef="#br0" timeOffset="116621.0182">9340 10715,'53'0,"26"0,27-53,-27 53,1 0,-27 0,-27 0,-26-26</inkml:trace>
  <inkml:trace contextRef="#ctx0" brushRef="#br0" timeOffset="116830.0182">9525 10504,'0'-27,"0"27,0 106,0-80,0 1,0 26,0 26,0-26,0 0,0-26</inkml:trace>
  <inkml:trace contextRef="#ctx0" brushRef="#br0" timeOffset="117106.0182">9975 10530,'0'27,"-27"-1,27 0,0 27,-26-26,26-1,0 27,0-26,0 26,79-53,-26 26,-26-26,-1 0,-26 0</inkml:trace>
  <inkml:trace contextRef="#ctx0" brushRef="#br0" timeOffset="117278.0182">10134 10213,'0'-27,"0"27,0 80,0-54</inkml:trace>
  <inkml:trace contextRef="#ctx0" brushRef="#br0" timeOffset="117436.0182">10636 11086,'80'26,"-80"1,0 78,-53-78,26 26,1-53</inkml:trace>
  <inkml:trace contextRef="#ctx0" brushRef="#br0" timeOffset="119342.0182">13600 9948,'-27'26,"27"54,-79-1,79 1,-53 25,53-25,-53-1,53-26,-27 26,27-52,0-1,53-26,53 0,27 0,52 0,26 0,28 0,-28 0,-26 0,-52 0,-54 0,-26 0,-53 0,-26 0,-1 0,54 0,25 0,1 53,27-53,-1 0,-52 0,25 0,-52 0,0-53,-26 27,0-27,-54 27,54-27,-1 53,-26-27,27 27,-1 0,-25 0,52 0,26 0,80 53,-27-53,27 0,26 0,27-26,-27 26,-52-53,-54 53,-26-27,0-26,0 0,-53 53,27 0,26 53,0 27,0-27,0 26,0 0,0 27,0 0,0 53,0-27,0-26,0 26,0-79,0-26,-27-27,27 53,-26-53,-53-27,52-26,-26-26,53 26,0 0,0-26,0 26,0 0,27 0,52 53,-26-27,0 27,0 0,26 0,-52 27,-1-27</inkml:trace>
  <inkml:trace contextRef="#ctx0" brushRef="#br0" timeOffset="119672.0182">16536 10239,'0'0,"-52"0,25 79,-26-26,53 0,-26 0,26 27,0-1,0 27,0-27,53-26,0 0,26 26,27-26,26-26,-26-27</inkml:trace>
  <inkml:trace contextRef="#ctx0" brushRef="#br0" timeOffset="120294.0182">16986 10266,'0'52,"0"1,0 27,0-1,0 0,-26 27,26-26,-53-27,53 0</inkml:trace>
  <inkml:trace contextRef="#ctx0" brushRef="#br0" timeOffset="120482.0182">17436 10768,'0'-53,"79"53,-26 0,27-26,26 26,26 0,-26 0,-53 0,-27 0</inkml:trace>
  <inkml:trace contextRef="#ctx0" brushRef="#br0" timeOffset="120706.0182">17621 10504,'0'-53,"0"79,0 1,0-1,0 27,0 26,0-26,27 0,26 0,0-53</inkml:trace>
  <inkml:trace contextRef="#ctx0" brushRef="#br0" timeOffset="120953.0182">18230 10557,'0'26,"0"0,0 1,0 52,0-26,53 0,-27-53,1 53,26-53,-27 0</inkml:trace>
  <inkml:trace contextRef="#ctx0" brushRef="#br0" timeOffset="121111.0182">18415 10424,'0'-53</inkml:trace>
  <inkml:trace contextRef="#ctx0" brushRef="#br0" timeOffset="121329.0182">18759 10160,'0'26,"-26"27,26 0,0 26,0 1,0-1,0 27,0-27,0 1,-27-1,27-26,-53-27,27 27,-27-53</inkml:trace>
  <inkml:trace contextRef="#ctx0" brushRef="#br0" timeOffset="121545.0182">19394 10689,'26'-53,"27"53,-26-53,-1 53,54 0,-27 0,-27 0,27 26,-53 27</inkml:trace>
  <inkml:trace contextRef="#ctx0" brushRef="#br0" timeOffset="121673.0182">19473 10901,'80'0,"-1"0,0 0,-26 0,0 0,-26 0</inkml:trace>
  <inkml:trace contextRef="#ctx0" brushRef="#br0" timeOffset="122480.0182">20743 9525,'0'53,"-26"26,26 80,0-27,0 27,0-27,0 27,53-27,0-26,-27-27,-26-26,80-26,-54-27</inkml:trace>
  <inkml:trace contextRef="#ctx0" brushRef="#br0" timeOffset="122801.0182">21061 10636,'26'0,"-26"0,27 0,-27 79,53-26,-53-26,79-27,-79 53,27-53,25 0,-52-27,53 1,-53-54,53 27,0 0,-26 1,-1 52,27 0,26 79,-79-53,27 1,-27 26,0-27,0 1</inkml:trace>
  <inkml:trace contextRef="#ctx0" brushRef="#br0" timeOffset="124042.0182">23283 10160,'-26'-53,"-27"53,27-53,-54 53,27-53,-26 53,-1-27,1 27,0 0,-27-52,27 52,26 0,26 0,1 0,-27 0,26 0,27-27,-53 27,0 0,27 0,0 0,26 53,0 0,-53 0,53 53,0-27,0-26,0 0,0 0,0 0,0 0,0-27,0 1,0 25,0-25,0-1,0 1,0 26</inkml:trace>
  <inkml:trace contextRef="#ctx0" brushRef="#br0" timeOffset="124355.0182">22675 10451,'26'0,"27"0,-26 0,26 0,-1 0,-25 0,-27 79,53-79,-53 27,0-1,0 27,-53-53,53 26,26 27,27-53,27 0,-1 0,0 0,-26 0</inkml:trace>
  <inkml:trace contextRef="#ctx0" brushRef="#br0" timeOffset="125267.0182">24077 10345,'27'0,"25"0,1 0,0 0,27-27,-1 27,27 0,-27 0,-52-26</inkml:trace>
  <inkml:trace contextRef="#ctx0" brushRef="#br0" timeOffset="125493.0182">24421 10107,'0'-27,"0"27,0 27,-53 52,53-26,0 0,-26 0,26 0,0 26,0-52,0-1</inkml:trace>
  <inkml:trace contextRef="#ctx0" brushRef="#br0" timeOffset="125987.0182">25030 10133,'-27'0,"27"27,-26-27,-27 79,53-52,-53-27,53 52,0 1,0-26,0-1,26 27,54-53,26 53,-27-53,0 0,-26 0,-26 0</inkml:trace>
  <inkml:trace contextRef="#ctx0" brushRef="#br0" timeOffset="126167.0182">25188 9816,'0'-53,"0"53,0 0</inkml:trace>
  <inkml:trace contextRef="#ctx0" brushRef="#br0" timeOffset="126453.0182">25744 10001,'26'0,"-26"79,27-79,-27 80,0-54,0 1,0 26,53-53,-53 79,26-26,27 0,-26-53,-1 0</inkml:trace>
  <inkml:trace contextRef="#ctx0" brushRef="#br0" timeOffset="126647.0182">26141 10133,'0'27,"0"26,0-27,0 1,0 25,26-52,-26 53,53-26</inkml:trace>
  <inkml:trace contextRef="#ctx0" brushRef="#br0" timeOffset="126977.0182">26353 9657,'0'26,"-27"1,27-1,-53 27,-26-26,52-27,1 0,-27 0,0 0,0-53,0 26,-26-26,26 53,0-52,-26 52,52 0,-26 0,53 26,-53 27,53 26,0-26,53 0</inkml:trace>
  <inkml:trace contextRef="#ctx0" brushRef="#br0" timeOffset="127285.0182">26273 9869,'0'-27,"0"54,0 52,-26-26,26 0,-27 26,27 1,-53 25,53-25,-53-1,53 1,0-28,0 1</inkml:trace>
  <inkml:trace contextRef="#ctx0" brushRef="#br0" timeOffset="127674.0182">26405 10398,'53'26,"-53"1,0 26,0 0,0 26,27-26,-27-27,0 27,53-53,-27 0,1 0,-27-79,53 26,-53 0,52 0,-52-26,0 132,0-27,0 1,0 25,0-25,0-1,0 27,0-26,0-1,0 27</inkml:trace>
  <inkml:trace contextRef="#ctx0" brushRef="#br0" timeOffset="128859.0182">30745 9498,'0'159,"0"106,0-1,0-26,79 53,-79-26,106-53,-53 26,-53-53,79-26,-79-27,0 0,0-52,0-27,0-27,0 53,-79-79</inkml:trace>
  <inkml:trace contextRef="#ctx0" brushRef="#br0" timeOffset="129850.0182">29236 11271,'-52'-27,"52"-25,-27 52,1 0,-27 0,53-27,26 27,1 0,26 0,52 0,134 0,25 0,27 0,27 0,52 0,0 27,-52-27,-1 0,54 0,-54 0,1 0,-27 52,-26-52,-80 0,-79 0,-27 53,-26-53,26 0,-52 0,-54 27,27 26,0-27</inkml:trace>
  <inkml:trace contextRef="#ctx0" brushRef="#br0" timeOffset="130876.0182">28072 11139,'0'-53,"27"53,52 0,27 0,26 0,53 0,27 0,53 53,-1-53,-131 0,-1 53,-79-53,-27 0</inkml:trace>
  <inkml:trace contextRef="#ctx0" brushRef="#br0" timeOffset="132210.0182">30004 11879,'0'0,"-53"0,0 0,53-26,-53 26,27-26,-27 26,26-80,-26 54,27-27,-27 26,26-26,1 53,26-52,-79 25,79-52,-27 79,27-53,0 26,0 1,-26 26,26 0,0 26,-53-26,53 53,-27-53,27-26,-26 26,26-53,0 0,26 53,-26 0,80 0,-54 53,54-53,-28 26,28-26,-1 0,-26 0,0 0,0 0</inkml:trace>
  <inkml:trace contextRef="#ctx0" brushRef="#br0" timeOffset="132622.0182">28972 11615,'0'26,"0"27,53 0,-53 27,26-54,-26 27,53-53</inkml:trace>
  <inkml:trace contextRef="#ctx0" brushRef="#br0" timeOffset="132811.0182">29236 11827,'0'0,"27"52,-27 1,26 0</inkml:trace>
  <inkml:trace contextRef="#ctx0" brushRef="#br0" timeOffset="133126.0182">29342 11377,'-26'0,"-1"0,-52 53,53-53,-1 0,-52 0,26-27,0 1,-26-27,26 53,0 0,0 0,0 0,0 0,0 53,53 0</inkml:trace>
  <inkml:trace contextRef="#ctx0" brushRef="#br0" timeOffset="134125.0182">29819 10530,'0'27,"0"25,0-25,0-1,0 27,0-26,26-54,-26 1</inkml:trace>
  <inkml:trace contextRef="#ctx0" brushRef="#br0" timeOffset="135138.0182">28152 12065,'26'0,"27"0,0 0,-27 0,27 0,0 0,27 0,-27 0,-27 0,0 0</inkml:trace>
  <inkml:trace contextRef="#ctx0" brushRef="#br0" timeOffset="136380.0182">29898 10530,'0'0,"0"27</inkml:trace>
  <inkml:trace contextRef="#ctx0" brushRef="#br0" timeOffset="137539.0182">29898 10160,'0'-27,"-79"27,26 27,26 52,-52-26,26 0,-26 26,26-26,0 0,-27 26,54-26,-27 0,26 0,27-26,-52-27,52 26,-53-26,53 53,0-26,0-1,26-26,-26-26,0-27</inkml:trace>
  <inkml:trace contextRef="#ctx0" brushRef="#br0" timeOffset="137806.0182">29104 10609,'0'27,"0"-1,0 27,0-26,0-1,53 27,26 0,-52-53,-1 0,27 0,-26 0</inkml:trace>
  <inkml:trace contextRef="#ctx0" brushRef="#br0" timeOffset="138657.0182">28787 9948,'0'0,"0"26,0 1,-27 26,27-27,0 27,0-26,0-1,27 27,-1-53,27 0</inkml:trace>
  <inkml:trace contextRef="#ctx0" brushRef="#br0" timeOffset="138866.0182">29157 9948,'-26'0,"26"26,0 27,26 0,-26 0,27-53</inkml:trace>
  <inkml:trace contextRef="#ctx0" brushRef="#br0" timeOffset="139175.0182">29263 9736,'0'-26,"-53"26,-53 0,53 0,0 0,0 0,1 0,25 0,1 0,-27 53,26-53,-26 0,0 26,-26 27,79 0,-26-53,26 27</inkml:trace>
  <inkml:trace contextRef="#ctx0" brushRef="#br1" timeOffset="148579.0182">30533 10927,'0'-26,"0"-27,0 26,-27-26,27 80,0-1,-26 27,26 0,0 0,0-27,-53 27,53 0,0 0,0 0,0 0,0-27,0 27,27 0</inkml:trace>
  <inkml:trace contextRef="#ctx0" brushRef="#br1" timeOffset="148946.0182">30136 10742,'0'-27,"0"80,0-26,0-1,-26 27,26 0,-53 0,53-27,0 1,0-1,0 54,0-27,0-1,0-25,0 26,-27-53</inkml:trace>
  <inkml:trace contextRef="#ctx0" brushRef="#br1" timeOffset="149291.0182">29845 10768,'0'0,"0"53,0-26,-26-1,26 27,-53-27,53 27,-27 27,27-27,0 0,0-1,0-25,-53 26</inkml:trace>
  <inkml:trace contextRef="#ctx0" brushRef="#br1" timeOffset="149606.0182">29554 10795,'0'-53,"-53"53,0 53,27 0,26 0,-80-1,80 1,-26 0,26 0,0 0,0 26,-53-52,53 26,-27 26,27-52</inkml:trace>
  <inkml:trace contextRef="#ctx0" brushRef="#br1" timeOffset="149936.0182">29131 10768,'-27'0,"27"0,0 53,-53-53,53 53,0-26,-26 25,26 28,-53-27,53 26,-27-26,27 0,-52 26,52-52,0-1,0 27</inkml:trace>
  <inkml:trace contextRef="#ctx0" brushRef="#br1" timeOffset="150251.0182">28654 10715,'-26'0,"26"0,-27 53,27 0,-52 0,52 26,-53 27,53 0,-27-27,27-26,-53 0,53 0,-26-26</inkml:trace>
  <inkml:trace contextRef="#ctx0" brushRef="#br1" timeOffset="150529.0182">28337 11006,'0'-26,"0"52,-53 27,53 0,0 27,-53 25,53-52,-53 0,53-26,-26 26,26-27,-53-26,53 53,0 0</inkml:trace>
  <inkml:trace contextRef="#ctx0" brushRef="#br1" timeOffset="150769.0182">28072 10715,'-26'0,"26"27,0-1,0 27,0 0,0 26,0 27,0-53,-53 0,53 0,-27 0,27-27,-52 1,52 26</inkml:trace>
  <inkml:trace contextRef="#ctx0" brushRef="#br1" timeOffset="155554.0182">1720 12594,'0'-53,"-53"53,53-53,-27 53,27 53,-79 53,79 0,0-1,0 1,0 27,27-28,-27-52,105 27,-52-27,53-53,26 26,1-26,-27 0,-1 0,-52-53</inkml:trace>
  <inkml:trace contextRef="#ctx0" brushRef="#br1" timeOffset="155764.0182">1773 13070,'53'-26,"26"-27,-53 53,1 0,26 0,-27 0,1 0,-27-27</inkml:trace>
  <inkml:trace contextRef="#ctx0" brushRef="#br1" timeOffset="156012.0182">1746 12620,'0'-26,"0"-27,0 26,27 27,-27-26,53 26,-27 0,1-53,52 53,-26 0,26 0,27-53,0 53,26 0,-52 27</inkml:trace>
  <inkml:trace contextRef="#ctx0" brushRef="#br1" timeOffset="156445.0182">2990 12700,'0'53,"-27"52,-52 1,26 27,0-1,0-26,53 0,-53-54,53-25,0-54,53-25,-53-28,0 1,0 26,0 26,-26-26,-1 53,27 27,0-1,53-26,-26 27,52-27,0 0,1 0,-27 0,0 0,0 0,-1 0,-52-27</inkml:trace>
  <inkml:trace contextRef="#ctx0" brushRef="#br1" timeOffset="156621.0182">3281 12753,'0'0,"0"79,0-26,0 26,0 27,0-27</inkml:trace>
  <inkml:trace contextRef="#ctx0" brushRef="#br1" timeOffset="156769.0182">3466 13546,'0'0,"53"0,-53-53,26 1</inkml:trace>
  <inkml:trace contextRef="#ctx0" brushRef="#br1" timeOffset="156947.0182">3810 12806,'0'52,"0"28,-53 52,-26 27,-80 26,-53 80,27-54</inkml:trace>
  <inkml:trace contextRef="#ctx0" brushRef="#br1" timeOffset="157083.0182">2699 14234,'0'0,"0"-53,79 53,1-79,25 79,-25 0,-1-53,0 53,1 0</inkml:trace>
  <inkml:trace contextRef="#ctx0" brushRef="#br1" timeOffset="159475.0182">6588 12885,'53'-27,"0"27,26-105,54 25,-1 1,-26-53,-27-1,1 1,-80 26,79-26,-79 52,0 1,-27 26,1 0,-27 53,27-26,-1 26,-26 0,27 26,-27 27,53 53,0 53,0-27,0 27,26 0,27-27,0-53,-26-26,26 0,-1-53,1 27,0-27,27 0,-27-27,-1-26,1 27,27-27,-54 0,-26 26,53 27,-53-53,0 106,0-26,0-1,0 1,0 26,27-53,-1 0,27-27,-53 1,26-1,-26-26,0 27,0-27,-26 53,-27 0,53 26,0 1,0 26,0-53,53 26,26-26,1 0,-27-26,52-54,-25-25,-1 52,-79 0,27 0,-27 26,0 27,-53-26,26 26,1 0,-27 26,53 27,-27 27,27 52,0-26,27 26,26-26,0 0,0-27,-53 1,53-28,-53 1,0-53,-53 0,0-26,-27-1,27-25,80 52,-1-27,1 27,-27-79</inkml:trace>
  <inkml:trace contextRef="#ctx0" brushRef="#br1" timeOffset="159791.0182">9102 12329,'79'0,"27"-26,-80 26,27 53,-53-27,0 54,0-1,-26 0,-27-26,26 27,-25-54,25 1,27 25,0-52,53 0,26 0,1 0,-1 0,-26 0,-27 0,-26 27</inkml:trace>
  <inkml:trace contextRef="#ctx0" brushRef="#br1" timeOffset="160082.0182">8943 12806,'26'0,"27"0,27 0,-1 0,0 0,1-80,-1 80,-26-26,0 26,0 0,-27 0</inkml:trace>
  <inkml:trace contextRef="#ctx0" brushRef="#br1" timeOffset="160276.0182">10160 12673,'0'-53,"26"53,1 0,52 0,-52 0,26 0,0 0,0 0</inkml:trace>
  <inkml:trace contextRef="#ctx0" brushRef="#br1" timeOffset="160427.0182">10239 12911,'0'0,"53"0,0 0,27 0,-27 0,-1 0,1 0,0 0</inkml:trace>
  <inkml:trace contextRef="#ctx0" brushRef="#br1" timeOffset="160967.0182">11456 11747,'0'53,"0"26,53 27,-53 0,0 0,53 106,-53-27,53-53,-53 27,80 0,-27-27,-27-106</inkml:trace>
  <inkml:trace contextRef="#ctx0" brushRef="#br1" timeOffset="161313.0182">11933 12832,'26'0,"-26"26,53 27,-53-26,53 26,-53-27,79-26,-79 27,27-27,-27 0,53-53,-53 0,53 0,-53-26,53-1,-53 27,53 53,-53-26,52 26,-25 0,26 26,-27 27,27-26,-26 26,-27-27,53 0,-53 27,0-26,0-1,0-26</inkml:trace>
  <inkml:trace contextRef="#ctx0" brushRef="#br1" timeOffset="161755.0182">13150 12779,'0'27,"0"25,26 1,1 0,-27 0,0-79,0-1,53-26,-53 0,26 1,-26 25,53 27,-53-53,53 53,-27 0,-26 27,0 26,0-53</inkml:trace>
  <inkml:trace contextRef="#ctx0" brushRef="#br1" timeOffset="162093.0182">13441 12885,'53'-27,"0"27,0 0,0-52,-1 52,28 0,26 0,-53 0,-27 26,0-26</inkml:trace>
  <inkml:trace contextRef="#ctx0" brushRef="#br1" timeOffset="162324.0182">13811 12647,'0'26,"0"27,0 27,0-28,0-25,0 26,0-27,27 27,-27 0</inkml:trace>
  <inkml:trace contextRef="#ctx0" brushRef="#br1" timeOffset="163211.0182">14420 12726,'0'53,"0"26,0-26,0-26,-27 26,27-27,0 1,27 26,-1-53,27 52,-26-52,-1 0,-26 0</inkml:trace>
  <inkml:trace contextRef="#ctx0" brushRef="#br1" timeOffset="163391.0182">14658 12435,'0'-26,"0"79,0-1,0 1</inkml:trace>
  <inkml:trace contextRef="#ctx0" brushRef="#br1" timeOffset="163795.0182">15002 12964,'0'80,"53"-54,-53 1,53-27,-53 52,53-52,-27 0,27 0,-27 0,1 0,-27-52,79 25,-79-26,0-26,0-1,0 1,0 0,-26 52,26 1,-53 26,0 0,0 0,53 0,-53 26,53 27,0-26,0-1,0 27,0-27,27 1,-1-27,27 106,53-106</inkml:trace>
  <inkml:trace contextRef="#ctx0" brushRef="#br1" timeOffset="163966.0182">16034 13123,'0'26,"0"54,0-54,-27 1</inkml:trace>
  <inkml:trace contextRef="#ctx0" brushRef="#br1" timeOffset="164777.0182">17251 12541,'-27'26,"27"27,-105-26,105 26,-27-27,27 1,0 26,0-27,53-26,0 53,0-53,0 0,26-53,-52 27,-27-1,0-52,0 26,0-27,0 27,-27 1,-26-1,0 53,0 26,53 1,0-1,0 53</inkml:trace>
  <inkml:trace contextRef="#ctx0" brushRef="#br1" timeOffset="165107.0182">18494 12171,'-105'26,"25"27,1 0,-27 0,27 0,-1 0,54-27,26 0,0 27,0-53,53 0,53 0,-1 27,1-27,26 53,-52-53,-27 79,0-52,-27-27</inkml:trace>
  <inkml:trace contextRef="#ctx0" brushRef="#br1" timeOffset="165513.0182">19129 12435,'0'0,"0"53,-53 0,-26 26,53 1,26-27,-53 26,53-53,0 1,26-27,27 0,26 0,1 0,-27 0,0-79,0 26,-53 0,53-27,-53 1,0 26,0 27,-27 26,27-27,-26 27,-1 0,-26 27,53-1,0 0,0 54,0-27,0-53,0 53,53-53,-53 26,53-26</inkml:trace>
  <inkml:trace contextRef="#ctx0" brushRef="#br1" timeOffset="165911.0182">20320 12250,'0'0,"0"26,-53 1,0 52,0-26,-26 0,26 0,0 0,0-53,0 53,53-27,0-26,80 53,-1-53,0 53,80 0,-27 0,-52-53,-27 53,26-53,27 79,-53-79,-27 0,1 0,-27 0</inkml:trace>
  <inkml:trace contextRef="#ctx0" brushRef="#br1" timeOffset="166352.0182">21087 12488,'53'-53,"0"53,0 0,-26 0,25 27,1 25,-53-25,0 26,0 0,0-27,-26 27,-27-26,0 26,27-53,26 26,53-26,26 0,27 0,0 0,-1 0,-25 0,-1 0,-52 0,-27 0</inkml:trace>
  <inkml:trace contextRef="#ctx0" brushRef="#br1" timeOffset="166592.0182">22013 12541,'53'79,"-53"-52,0-1,53 27,-53-26,0-1,53 27,-53 0</inkml:trace>
  <inkml:trace contextRef="#ctx0" brushRef="#br1" timeOffset="166802.0182">22331 12620,'0'53,"0"0,0 0,0 0,53 0,-27-53</inkml:trace>
  <inkml:trace contextRef="#ctx0" brushRef="#br1" timeOffset="167141.0182">22648 12250,'0'0,"-53"0,27 0,-27 53,27-53,-27 0,0 0,0 0,-27 0,28 0,-1-53,26 53,-26-53,27 53,26-26,-53 26,53 26,-53 27,27 0,-27-53</inkml:trace>
  <inkml:trace contextRef="#ctx0" brushRef="#br1" timeOffset="168002.0182">18150 12858,'27'0,"26"53,53 0,-80-53,53 0,1 27,-1-27,1 0,-1 0,-53 0</inkml:trace>
  <inkml:trace contextRef="#ctx0" brushRef="#br1" timeOffset="175746.0182">29025 12541,'0'-27,"0"1,0 52,53 1,-53 52,0-26,53 27,-53-1,0 0,0 27,0 53,0-53,0 0,26 26,-26-26,0 0,0 26,0-26,0 0,0-1,53 28,-53-28,0-25,0 26,53 26,-53 27,0-53,0-27,53 0,-53 1,0-27,0 0,0-1,0-25,0-1,26-26,-26-53,0 1,0-1</inkml:trace>
  <inkml:trace contextRef="#ctx0" brushRef="#br1" timeOffset="177057.0182">26564 14261,'27'0,"26"0,-1 0,-25 0,-1 0,54 0,-27 0,0 0,26 0,53 0,27 0,-53 0,0 0,-27 0,0 0,1 0,-27 0,-27 0,1 0,26 0,-27 0,27 0,26 0,1 0,26 0,26 0,-26 0,-1 0,54 26,0-26,-27 0,27 0,0 53,-27-53,27 0,-27 0,53 53,1-53,-1 0,0 0,27 0,-1 0,27 0,-26 0,-27 0,0 0,54 0,25 0,-52 0,0 0,26-26,-27 26,-25 0,-54 0,0 0,-53-27,-26 27,0 0,27 0,-80 0,0 0,0 0,-27 0,27 0</inkml:trace>
  <inkml:trace contextRef="#ctx0" brushRef="#br1" timeOffset="178587.0182">29528 14208,'0'-53,"0"79,0 27,0-26,0-1,0 27,0-26,0-1,0 27,0 0,0-27,26-26</inkml:trace>
  <inkml:trace contextRef="#ctx0" brushRef="#br1" timeOffset="179061.0182">29871 14155,'0'-27,"0"1,0 26,0 53,0 26,0-26,0 0,0 0,0-27,0 27,27-26,-27 26,0 0</inkml:trace>
  <inkml:trace contextRef="#ctx0" brushRef="#br1" timeOffset="179465.0182">30295 14208,'0'26,"0"1,0 26,0 26,0-26,0 0,0 0,0 0,0-27,0 1,0 26</inkml:trace>
  <inkml:trace contextRef="#ctx0" brushRef="#br1" timeOffset="179812.0182">30665 14208,'0'-27,"0"27,0 53,0-26,0-1,0 27,0-26,27-1,-27 27,0 0,0-27,0 27</inkml:trace>
  <inkml:trace contextRef="#ctx0" brushRef="#br1" timeOffset="180142.0182">31089 14076,'0'52,"0"-25,0-1,0 27,0 0,0-26,0-1,0 27,0-27,0 27,0 0,0 0,0-26,-27-27</inkml:trace>
  <inkml:trace contextRef="#ctx0" brushRef="#br1" timeOffset="180485.0182">31538 14128,'0'27,"0"52,0-26,0 0,0-26,0 25,0-25,0 26,0-53,0 26</inkml:trace>
  <inkml:trace contextRef="#ctx0" brushRef="#br1" timeOffset="180861.0182">31856 14128,'26'0,"-26"27,0-1,0 1,0 26,0 0,0-27,0 1,0 52,0-53,0 1,0-1,0 27</inkml:trace>
  <inkml:trace contextRef="#ctx0" brushRef="#br1" timeOffset="181153.0182">32359 14128,'0'0,"0"53,0-26,0-1,0 27,0-26,0-1,0 53,0-52</inkml:trace>
  <inkml:trace contextRef="#ctx0" brushRef="#br1" timeOffset="181461.0182">32597 14102,'0'53,"0"-27,0-26,0 80,0-27,0 0,26 26,-26-26,0 0</inkml:trace>
  <inkml:trace contextRef="#ctx0" brushRef="#br1" timeOffset="181795.0182">32914 14208,'0'0,"0"26,0 27,0-26,0-1,0 27,0 0,0-27,0 1,27-27</inkml:trace>
  <inkml:trace contextRef="#ctx0" brushRef="#br1" timeOffset="182097.0182">33205 14155,'0'0,"0"53,0 0,0 0,0 0,0-1,0-52,0 80,0-27</inkml:trace>
  <inkml:trace contextRef="#ctx0" brushRef="#br1" timeOffset="182413.0182">33523 14234,'0'0,"0"27,0 26,0 0,0 26,0-79,0 53,0-27,-27 27,-26-26</inkml:trace>
  <inkml:trace contextRef="#ctx0" brushRef="#br1" timeOffset="183207.0182">32411 14181,'0'-53,"0"80,0-1,0 1,0 26,0 0,0-27,0 1,0 25,0-25,0-1,0 27,0 0</inkml:trace>
  <inkml:trace contextRef="#ctx0" brushRef="#br1" timeOffset="184003.0182">31327 14208,'0'-27,"-27"27,27 53,0-26,-26-1,26 27,0-26,0 25,0 1,26 27</inkml:trace>
  <inkml:trace contextRef="#ctx0" brushRef="#br1" timeOffset="185105.0182">29554 14102,'0'0,"0"0,-53 26,53 27,0 0,0 0,0 0,0 0</inkml:trace>
  <inkml:trace contextRef="#ctx0" brushRef="#br1" timeOffset="201784.0182">4974 12541,'0'26,"0"1,0 26,27-27,-27 1,53 26,-27 0,-26-1,53-52,26 0</inkml:trace>
  <inkml:trace contextRef="#ctx0" brushRef="#br1" timeOffset="201970.0182">5424 12726,'0'0,"0"27,0 26,0-1,0 1,0-26,0 52,0-52,-26-27</inkml:trace>
  <inkml:trace contextRef="#ctx0" brushRef="#br1" timeOffset="202241.0182">4948 12329,'0'-26,"0"-1,0-26,-27 133,27-27</inkml:trace>
  <inkml:trace contextRef="#ctx0" brushRef="#br1" timeOffset="203778.0182">3625 15134,'0'53,"0"0,0-27,0 27,0-26,0-1,0 0,0 27,26-53,27 27,-26-27</inkml:trace>
  <inkml:trace contextRef="#ctx0" brushRef="#br1" timeOffset="203980.0182">3995 15081,'0'0,"0"26,0 54,0-27,0-27,0 1,0 26,27-27,-27 27</inkml:trace>
  <inkml:trace contextRef="#ctx0" brushRef="#br1" timeOffset="204250.0182">3704 14843,'0'-27,"0"54,27-1</inkml:trace>
  <inkml:trace contextRef="#ctx0" brushRef="#br1" timeOffset="204422.0182">3889 14869,'27'0,"-27"0</inkml:trace>
  <inkml:trace contextRef="#ctx0" brushRef="#br1" timeOffset="204624.0182">4207 14790,'0'79,"0"-26,0 0,26 53,1-27,-27 1,53-1,-53 0,0 1,0-1,-27-52,1-1,-27 27,26-53,1 26</inkml:trace>
  <inkml:trace contextRef="#ctx0" brushRef="#br1" timeOffset="204918.0182">4710 15610,'53'0,"-27"-26</inkml:trace>
  <inkml:trace contextRef="#ctx0" brushRef="#br1" timeOffset="205600.0182">6429 14128,'0'27,"0"79,0 79,0-26,0-53,0-1,0 1,0-26,27 25,-27-25,53-27,0 0,-27-53</inkml:trace>
  <inkml:trace contextRef="#ctx0" brushRef="#br1" timeOffset="205891.0182">6906 15160,'26'0,"-26"27,53-1,-53 1,79 26,-52-53,52 53,-52-53,-1 0,54 0,-80-27,0 1,0-27,0-27,-27 54,1 26,-27-27,26 27,1 0,-27 0,53 0,-53 27,53 26</inkml:trace>
  <inkml:trace contextRef="#ctx0" brushRef="#br1" timeOffset="206484.0182">7699 14816,'0'-26,"0"-27,0 0,-26 53,-53 0,-1 0,1 27,26-1,0 27,0 0,53 0,0 0,0-27,0-26,53 53,0-53,0 0,26 0,1 0,-1 0,-53 0,-26 26,-26 27,26 27,-27 26,27 26,0 0,0 27,0-53,0 0,0-27,0-26,-52-53,52-27,-27-25,27-28,0 1,-53-1,53 1,0 0,0-1,27 27,-27 27,53 26,-27-53,27 53</inkml:trace>
  <inkml:trace contextRef="#ctx0" brushRef="#br1" timeOffset="207143.0182">8308 14790,'53'0,"0"0,-27 0,1 0,26 0,-53 26,53 27,-53-26,0 26,0 26,0-26,-27 0,1 0,-27 26,26-26,27-26,-53 25,53 1,27-53,52 27,1-27,-1 0,0 0,-26 0,-26 0,-27 53</inkml:trace>
  <inkml:trace contextRef="#ctx0" brushRef="#br1" timeOffset="207392.0182">8255 15160,'53'0,"-27"0,27 0,27 0,-1 0,0 0,1 0,26 0,-53 0,-27 0</inkml:trace>
  <inkml:trace contextRef="#ctx0" brushRef="#br1" timeOffset="207601.0182">9155 15187,'53'-27,"-27"27,27 0,0 0,-53 53</inkml:trace>
  <inkml:trace contextRef="#ctx0" brushRef="#br1" timeOffset="207737.0182">9234 15451,'53'0,"-27"0,27 0,0 0,-26 0,26 0</inkml:trace>
  <inkml:trace contextRef="#ctx0" brushRef="#br1" timeOffset="208704.0182">9948 14102,'0'79,"0"1,0 26,0-1,0 81,0-1,27-26,-27-54,53 28,-53-27,106-1,-80-52,27-53</inkml:trace>
  <inkml:trace contextRef="#ctx0" brushRef="#br1" timeOffset="209027.0182">10451 15266,'0'0,"53"80,-53-28,0 1,26 0,-26 0,53 0,-26-26,26-27,-53-27,53 1,-53-54,53 1,-53 0,26 26,-26 26,53 54,-53-1,53 27,-53-27,53 1,0-27,-27 79</inkml:trace>
  <inkml:trace contextRef="#ctx0" brushRef="#br1" timeOffset="209328.0182">11165 15134,'0'26,"0"1,0-1,0 54,0-1,27-26,-27 0,0-27,0 27,0-79,0-1,0 1,0-27,0 0,0 27,0-1,0-26,0 53,0-26,53 26,-27 0,54-53,-27 53,-1 0</inkml:trace>
  <inkml:trace contextRef="#ctx0" brushRef="#br1" timeOffset="209693.0182">11906 15240,'27'0,"26"0,-27 0,27 0,26 0,54 0,-54 0,-52 0,-1 0</inkml:trace>
  <inkml:trace contextRef="#ctx0" brushRef="#br1" timeOffset="209903.0182">12144 15054,'-26'80,"26"-54,0 1,0 26,0-27,0 1,0-1,0 27,0-27,0 27,0 0</inkml:trace>
  <inkml:trace contextRef="#ctx0" brushRef="#br1" timeOffset="210512.0182">12779 14922,'-53'27,"1"26,25-1,-26 28,27-27,26 0,0 0,0 26,0-53,26-26,27 27,26-27,-26 0,27 0,-54-27,-26 1</inkml:trace>
  <inkml:trace contextRef="#ctx0" brushRef="#br1" timeOffset="210708.0182">12885 14737,'0'-26,"0"-27,0 53,0-27,0 27,0 53,0 0</inkml:trace>
  <inkml:trace contextRef="#ctx0" brushRef="#br1" timeOffset="211098.0182">13229 15160,'53'0,"-53"53,0-26,0 26,0-27,0 1,27 25,25 1,1-53,-26 0,-1 0,27 0,-26 0,-27-53,53-26,-53-27,0 0,0 27,0 26,0 0,-27 0,-26 53,0 0,0 0,0 27,53 26,-26-27,26 1,0 25,0-25,53 26,0-27,26 27,1-53,-1 0</inkml:trace>
  <inkml:trace contextRef="#ctx0" brushRef="#br1" timeOffset="211255.0182">14129 15319,'53'0,"-53"53,0 0,-53-27,0 27,0-53</inkml:trace>
  <inkml:trace contextRef="#ctx0" brushRef="#br1" timeOffset="212276.0182">15187 14578,'0'-26,"27"26,-27 0,0 79,52-26,-52 0,0 0,27 0,-27 26,0-26,53-26,-27-27</inkml:trace>
  <inkml:trace contextRef="#ctx0" brushRef="#br1" timeOffset="212478.0182">15558 14552,'52'0,"-52"79,0-26,0-26,0-1,27 27,-27-27,0 1,26-27</inkml:trace>
  <inkml:trace contextRef="#ctx0" brushRef="#br1" timeOffset="212808.0182">16034 13837,'0'0,"-27"53,27-26,-26 26,26-27,-80-26,28 27,-28-27,27 0,0 0,-26-27,-27-26,27 0,-1 53,27-26,-26 26,26 0,27 0,-1 0,-26 53,53 26,0 1,0-1,0 0</inkml:trace>
  <inkml:trace contextRef="#ctx0" brushRef="#br1" timeOffset="213366.0182">15081 14896,'0'26,"0"-26,27 0,52 53,0-53,27 0,27 0,52 0,0 0,53-26,-53 26,-79 0,-26 0,-28 0,-25 0,26 0,-53 0,-27 0</inkml:trace>
  <inkml:trace contextRef="#ctx0" brushRef="#br1" timeOffset="213790.0182">15319 15319,'53'0,"-53"53,53-27,-53 27,53-26,-53 26,53-27,-26 27,25-53,1 0,0 0,-53-26,53-54,-53 27,53-26,-53 26,0 0,0 80,0 26,0-1,0 1,0 0,0 0,0 27,0-54,0 0,0 27,0-26</inkml:trace>
  <inkml:trace contextRef="#ctx0" brushRef="#br1" timeOffset="214509.0182">16986 14499,'0'-53,"0"79,0 1,0 26,-53 26,0-26,1 0,25 0,-26 0,53-27,-53-26,53 53,-26-53,26 53,0-26,26-27,27 52,0-52,0 53,26-53,1 53,-1-53,-26 53,0-53,0 0,-27 0</inkml:trace>
  <inkml:trace contextRef="#ctx0" brushRef="#br1" timeOffset="214923.0182">17806 14763,'-26'53,"0"-26,-54 26,54 0,26-27,-53 27,53-27,53 27,-27-53,54 0,-1-26,0-27,-26 0,0 0,-53-26,27-27,-27 27,0-1,0 54,-27 26,27-27,-53 27,0 0,53 0,-53 27,53 26,0-27,0 1,27 26,-1-27,1-26,26 79,-27-79,27 27,-26-27</inkml:trace>
  <inkml:trace contextRef="#ctx0" brushRef="#br1" timeOffset="215297.0182">18891 14499,'-26'0,"-54"79,28-26,-1 0,-53 26,53-26,0-26,26-27,27 26,0 27,53-53,0 27,27-27,-1 53,0-53,1 52,-1-52,1 27,52-27,-26 53,-27-53,-26 53,-27-53,27 26</inkml:trace>
  <inkml:trace contextRef="#ctx0" brushRef="#br1" timeOffset="216205.0182">20055 14181,'0'-26,"0"-27,0 27,0-1,-26-26,0 53,-27-53,0 53,0 0,-27 0,-25 0,52 53,26-26,27 52,0-26,27-53,52 26,27-26,26 0,-52 0,-1 0,-26 0,-27 0,-26-26,0 26,0 26,0 1,0 52,53-26,-53-26,0 25,0 28,0-54,0 27,0 0,0 0</inkml:trace>
  <inkml:trace contextRef="#ctx0" brushRef="#br1" timeOffset="216475.0182">20585 14261,'0'0,"0"53,0-27,0 27,0-27,0 27,0-26,0-1,53 27,-53-26,26 26,27 0</inkml:trace>
  <inkml:trace contextRef="#ctx0" brushRef="#br1" timeOffset="216677.0182">20876 14234,'0'0,"0"53,0 0,26 26,-26-26,0 0,0-26,0 26,53-27,-53 27,26-53</inkml:trace>
  <inkml:trace contextRef="#ctx0" brushRef="#br1" timeOffset="217007.0182">21431 13493,'-26'0,"26"53,-53 27,53-27,-53-27,-26 27,-1-53,54 0,-27-26,-27-1,-25-52,52 26,-27 0,27 26,1 27,-1 0,0 0,26 0,27 53,0 27,0 26,27-1,26 1</inkml:trace>
  <inkml:trace contextRef="#ctx0" brushRef="#br1" timeOffset="217735.0182">19738 14869,'26'0,"80"0,27 0,52 0,79 0,80 0,-26 0,-1 0,-26 0,-105 0,-81 0,-25 0,-80-26,-27 52</inkml:trace>
  <inkml:trace contextRef="#ctx0" brushRef="#br1" timeOffset="218139.0182">20585 15028,'0'53,"0"0,0 0,-53 26,53-26,0-26,0-1,0 53,26-79,-26 27,53-27,-26 0,-1 26,27-26,-27 0,1 0,26 53,-27-53,27 0,-53-26</inkml:trace>
  <inkml:trace contextRef="#ctx0" brushRef="#br1" timeOffset="218379.0182">20902 15293,'0'0,"0"53,0-27,0 0,0 27,0 27,0-1,0 0,0 1,0-1,0 1,0-27</inkml:trace>
  <inkml:trace contextRef="#ctx0" brushRef="#br1" timeOffset="220312.0182">24553 14922,'0'-53,"0"80,0-1,0 27,0 0,0 53,0 26,53-26,-53 53,80 26,-80-26,79-27,-79-26,79 53,-79-27,80 27,-80-27,53-26,-53-27,53 53,-53-52,0-1,26 1,-26-1,0 0,53-26,-53 0,0-26,0-1,26-26,-26 79,0-52,0 26,0 26,0-52,0 52,0-26,0 0,0 0,0 0,0 26,0-26,0-27,0 27,0 0,27-53</inkml:trace>
  <inkml:trace contextRef="#ctx0" brushRef="#br1" timeOffset="221782.0182">21722 17145,'0'0,"0"0,80 0,-1 0,-52 0,25 0,1 0,0 0,27 0,-1 0,0 0,1 0,-1 0,27 0,0 0,-27 0,1 0,-1 0,0 0,1 0,-1 0,0 0,1 0,26 0,-27 0,27 0,0 0,-27 0,0 0,54 0,-27 0,-1 0,1 0,27-53,-1 53,53 0,0 0,0-53,54 53,-28 0,-26 0,1 0,25 0,-25-53,-54 53,53 0,-26 0,-27 0,0 0,-26-53,26 53,-26 0,-26 0,-1 0,0 0,1 0,26 0,-27 0,-26 0,26 0,-26 0,27 0,-27 0,-1 0,1 0,27 0,-27 0,0 0,-1 0,1 0,0 0,27 0,-27 0,0 0,26 0,0 0,1 0,-1 0,0 0,-26 0,-26 0,-1 0,27 0,-79 0</inkml:trace>
  <inkml:trace contextRef="#ctx0" brushRef="#br1" timeOffset="222189.0182">29369 16695,'0'26,"53"54,-27-27,-26 0,53-1,-53 28,-79-54,52 27,-26-26,-53 26,27-53</inkml:trace>
  <inkml:trace contextRef="#ctx0" brushRef="#br1" timeOffset="224619.0182">25056 17065,'0'-26,"0"26,0-53,27 53,-27-27,79 27,-79-26,53 26,-53-26,53 26,-53-53,26 53,27-27,-26 27,-27-53,26 53,-26-26,79 26,-52-27,-1 27,27-79,-26 79,26-53,-27 27,1 26,25-80,1 27,27 0,-54 27,27-1,-26-25,-1 25,53-26,-52 53,26-53,-27 53,1-53,26 53,-27-53,1 53,25-52,-25 52,-27-53,79 53,-79-27,53 27,-53-26,27 26,-27-27,53 27,-53-53,79 53,-26-26,-27 26,1-53,26 53,-27-27,27 27,-53-26,53 26,0-79,-27 79,27-53,0 53,0-53,26 0,-26 0,27 53,-1-53,-26 53,-26-26,-1 26,-26-53,79 53,-79-27,27 27,-1-26,27 26,-53-53,27 53,26-53,-1 53,-52-27,27 27,-27 0,-53 0</inkml:trace>
  <inkml:trace contextRef="#ctx0" brushRef="#br1" timeOffset="224978.0182">27861 14975,'26'0,"-26"-26,27 26,25 0,-52 0,53 0,-53 53,0-1,0 1,0-26,0-1,0 27,-26-53,26 53,-53-53,53 53,-53 0</inkml:trace>
  <inkml:trace contextRef="#ctx0" brushRef="#br1" timeOffset="225892.0182">27411 15134,'0'-53,"-53"53,53-27,0 1,0 0,26 26,-26-53,0 79,27 27,-27 0,0 0,53 26,-53 1,53-27,-53-1,53 1,-53 0</inkml:trace>
  <inkml:trace contextRef="#ctx0" brushRef="#br1" timeOffset="226253.0182">27199 15187,'0'-53,"0"79,0 1,27 26,-27 0,26 26,-26-26,53 0,-53 0,0 26,0-26,0 0</inkml:trace>
  <inkml:trace contextRef="#ctx0" brushRef="#br1" timeOffset="226582.0182">26908 15372,'0'-53,"-26"53,26 27,0 25,0-25,53 26,-53 26,0-26,26 0,-26 0,0 0,53 26,-53-26,0-26</inkml:trace>
  <inkml:trace contextRef="#ctx0" brushRef="#br1" timeOffset="226928.0182">26591 15557,'0'-26,"0"52,0 1,0 26,0 26,0-26,26 0,-26 26,0-26,0 0,0 26</inkml:trace>
  <inkml:trace contextRef="#ctx0" brushRef="#br1" timeOffset="227259.0182">26405 15689,'0'0,"0"53,0 0,0-26,0-1,0 27,0 27,0-28,0 1,0 0,0 0,53 0,-53-26,0-1</inkml:trace>
  <inkml:trace contextRef="#ctx0" brushRef="#br1" timeOffset="228827.0182">26088 15875,'0'0,"0"53,0-27,0 1,0 25,53 1,-53 0,0 0,26 27,-26-28,0-25,0 26,-26-53</inkml:trace>
  <inkml:trace contextRef="#ctx0" brushRef="#br1" timeOffset="229162.0182">25823 15981,'-53'0,"53"0,53 105,-53-78,27 26,-27 0,0 26,53-26,-53 0,0 0,0 0,26-27</inkml:trace>
  <inkml:trace contextRef="#ctx0" brushRef="#br1" timeOffset="229487.0182">25612 16192,'0'-53,"0"80,0-1,0 27,0 0,0 0,0 26,0-26,0 0,0 0,0-26,0 25,0-25</inkml:trace>
  <inkml:trace contextRef="#ctx0" brushRef="#br1" timeOffset="229778.0182">25400 16404,'0'-27,"0"54,0-1,26 27,-26-26,0-1,27 27,-27-26,0-1,53 27,-53-27,0 27,0-26,0-1</inkml:trace>
  <inkml:trace contextRef="#ctx0" brushRef="#br1" timeOffset="230070.0182">25188 16616,'0'26,"0"27,0-27,0 27,0-26,27-27,-27 53,53-53,-53 53,0-1,0-25</inkml:trace>
  <inkml:trace contextRef="#ctx0" brushRef="#br1" timeOffset="231464.0182">28893 14472,'-27'0,"27"27,-53 26,53-27,0 27,0-26,0 26,0-53,53 52,0-52,-27 0,27 0,-53-26,53 0,-53-27,0 26,0 1,0-27,0 0,0 26,-79 27,79-26,-27 26,-25 26,52 27,26-53</inkml:trace>
  <inkml:trace contextRef="#ctx0" brushRef="#br1" timeOffset="232642.0182">30718 11483,'0'26,"-53"1,-26 52,79-26,-27-53,27 53,0-27,27-26,26 0,0 0,-27-26,27-1,-53-26,0 0,0 27,0-27,0 27,-26 26,-1 0,1 26,26 1,0-1</inkml:trace>
  <inkml:trace contextRef="#ctx0" brushRef="#br1" timeOffset="234458.0182">24739 17462,'-53'0,"26"0,27 0,-26 0,26 53,0 26,0-26,0-53,0 53,26-53,-26 27,53-27,0 0,0 0,-27 0,-26 0,53 0,-53-80,0 54,0-53,0 52,0 1,0-1,-26 27,-27 0,26 0,27 0,-52 0,25 0,54 53,-1-53</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15:56.19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1773 529,'0'26,"0"27,0-26,0 26,0-27,0 27,0-27,0 27,0-26,53 26,-53-27,53-26,-27 27,27-27,-27 0,27 0,0 0,0 0,-26 0,-1-53,27 53,-53-53</inkml:trace>
  <inkml:trace contextRef="#ctx0" brushRef="#br0" timeOffset="320.9357">1773 820,'53'0,"-27"0,1 0,25 0,-25 0,-1 0,27 0,-26 0,26 0</inkml:trace>
  <inkml:trace contextRef="#ctx0" brushRef="#br0" timeOffset="667.8663">1826 476,'0'0,"0"53,53-53,-1 0,1-27,0 27,0-26,27 26,-54 0,1 0</inkml:trace>
  <inkml:trace contextRef="#ctx0" brushRef="#br0" timeOffset="1272.7454">2752 555,'0'0,"0"-26,0 26,0 53,0-27,0 1,-53 26,53-27,0 1,-27 25,27-25,-53 26</inkml:trace>
  <inkml:trace contextRef="#ctx0" brushRef="#br0" timeOffset="1559.6879">2487 608,'0'-26,"0"52,79-26,-79 27,53-27,-26 0,26 53,26-53,-26 0,0 0,-27 0,27 26,-26 27,-27-27,0 1</inkml:trace>
  <inkml:trace contextRef="#ctx0" brushRef="#br0" timeOffset="1859.628">2963 688,'0'26,"0"27,0-27</inkml:trace>
  <inkml:trace contextRef="#ctx0" brushRef="#br0" timeOffset="2031.5936">3122 1111,'53'0,"-27"0</inkml:trace>
  <inkml:trace contextRef="#ctx0" brushRef="#br0" timeOffset="2623.4752">3228 608,'53'27,"-53"-1,26 27,-26-79</inkml:trace>
  <inkml:trace contextRef="#ctx0" brushRef="#br0" timeOffset="3021.3956">2196 1772,'27'-53,"-1"53,27 0,-27 0,1 0,26 0,26 0,53 0,-26 0,0 0,53-52,26 52,-26-53,-80 53</inkml:trace>
  <inkml:trace contextRef="#ctx0" brushRef="#br0" timeOffset="4889.022">5900 846,'53'0,"0"0,26 0,27-53,-26 53,-27 0,-27 0,-26 0,0 53,0 0,0 0,-53 0,-26 26,26-26,26 0,27 0,0 0,53-53,27 0,25 0,-25 0,-1 0,1 0,-27 0,-27 0,-26 0</inkml:trace>
  <inkml:trace contextRef="#ctx0" brushRef="#br0" timeOffset="5135.9726">6218 1058,'0'0,"26"0,1 0,26 26,-1-26,1 0,0 0,27 0,-27 0,-27 0,27 0</inkml:trace>
  <inkml:trace contextRef="#ctx0" brushRef="#br0" timeOffset="5870.8256">6350 1058,'0'-53,"-53"53,0 0,27 0,-27 0,53 27,-53-27,26 26,1-26,-27 0,53 26,-26-26,26 0,79 0,0 0,27 0</inkml:trace>
  <inkml:trace contextRef="#ctx0" brushRef="#br0" timeOffset="6373.725">5583 846,'-27'-26,"-26"26,53 26,0 1,27 26,-27 26,53-26,0 0,-27 26,27 1,0-1,-53 0,53 1,-53-27,53 0,-53 0,53-53</inkml:trace>
  <inkml:trace contextRef="#ctx0" brushRef="#br0" timeOffset="7536.4924">7011 741,'27'26,"-27"0,79 27,-79 0,53 0,-53 0,53 26,-53-26,80 0,-80-26,26 52,-26-52,0-1,53-26,-53 79,0-52,26-1,1-26,-27-26</inkml:trace>
  <inkml:trace contextRef="#ctx0" brushRef="#br0" timeOffset="10128.9738">8467 688,'-27'26,"-26"1,-26-27,0 105,-1-52,1-53,52 53,1-53,26 27,-53-27,53 26,53-26,26 53,1-53,-1 0,27 0,0 0,26 53,-26-53,-27 0,-26 0,0 26</inkml:trace>
  <inkml:trace contextRef="#ctx0" brushRef="#br0" timeOffset="10458.9077">8255 1428,'53'0,"0"0,26 0,1 0,-1-26,0 26,1 0,-1 0,-52 0,-1 0</inkml:trace>
  <inkml:trace contextRef="#ctx0" brushRef="#br0" timeOffset="11320.7354">9366 529,'0'-53,"0"79,0 27,0 27,53-1,-53 0,53 27,-53-26,53-27,-53-1,53 1,0 0,-53-26,0 52</inkml:trace>
  <inkml:trace contextRef="#ctx0" brushRef="#br0" timeOffset="15026.994">10821 1190,'27'0,"52"0,-26 0,-26 0,26 0,0 0,26 0,-26 0,26-53,1 53,-1 0,27 0,0 0,52 0,1 0,-53 0,26 0,80-53,-80 53,27 0,-27 0,27 0,0-52,-27 52,53 0,0-53,1 53,-81 0,28-53,-27 53,-27 0,0 0,1 0,26 0,-27 0,-26 0,26 0,-26 26,0-26,26 0,-26 0,0 0,0 0,27 0,-28 0,28 0,-27 0,-27 0,1 0,26 0,-53-26,26 26,1 0,-54 0</inkml:trace>
  <inkml:trace contextRef="#ctx0" brushRef="#br0" timeOffset="15305.9382">15478 793,'27'0,"-27"53,26-26,27 26,-53 26,0-52,0-1,0-26,-53 53,27-27,-54 27,27-53</inkml:trace>
  <inkml:trace contextRef="#ctx0" brushRef="#br0" timeOffset="17600.4791">16060 873,'0'79,"0"-52,0-1,0 27,0-27,0 1,0 26,0-53,0-27,0-26,0 1,0-28,0 27,0 27,0-27,53 53,-53 26,27 1,-27-1,79 27,-79-26,26 26,1-27,26-26,-27-26,-26-1,0-52,0 26,0 0,53 0,-53 0,53 53,-53 53,53-27,-53 1,79 26,-79-27,53 27,-26-53,-27 53,53-53,-53 53</inkml:trace>
  <inkml:trace contextRef="#ctx0" brushRef="#br0" timeOffset="18065.3862">16960 846,'0'-26,"-27"-27,27 27,-53 26,53-27,-52 27,-28 0,80 27,-79-1,79 27,0-27,53 27,-27-53,27 53,0-53,-27-26,27-1,-26 27,-27 53,53-53,0 53,-27-53,1 0</inkml:trace>
  <inkml:trace contextRef="#ctx0" brushRef="#br0" timeOffset="18425.3141">17224 555,'-26'0,"26"27,0 26,0-27,0 27,79 26,-79 27,0 0,27 0,-27 0,0 26,53-26,-53-53,0 0,0-80,0-26</inkml:trace>
  <inkml:trace contextRef="#ctx0" brushRef="#br0" timeOffset="18665.2662">17357 899,'0'-26,"26"26,27 0,0 79,0-52,0 26,-53-27,26 0,-26 27,0-26,-53 26,-26-53,-53 53,26-53,0 79,80-79</inkml:trace>
  <inkml:trace contextRef="#ctx0" brushRef="#br0" timeOffset="19512.0968">18177 344,'26'79,"-26"0,0 1,0-1,0 1,0-1,53-26,-53 0,53 26,0-52,0-27,26 52,1-52,-1-26,1 0,-28-54,-25 54,26 26,-53 26,0 1,0 26,26-27,54 27,-54-53,53 0,-79-53,53 0,-53 0,0 27,0-27,-26 53,-1-53,-52 53,26 0,0 0,27 0,-27 53</inkml:trace>
  <inkml:trace contextRef="#ctx0" brushRef="#br0" timeOffset="19812.0368">17859 635,'27'0,"26"0,-27 0,27 0,0 0,26 0,1 0,52 0,0 0,-26 0,27 0,-54 0</inkml:trace>
  <inkml:trace contextRef="#ctx0" brushRef="#br0" timeOffset="20665.866">19897 397,'-27'0,"27"-27,0 27,0 27,0 52,0-26,0 0,0 0,0 0,0 0,0 26,0-26,0-27,0 1,0-27,0 53,27-53</inkml:trace>
  <inkml:trace contextRef="#ctx0" brushRef="#br0" timeOffset="21175.764">20214 397,'27'0,"-27"0,0 26,0 27,53 26,-53-52,0-1,26 27,-26-26,53 26,0-53,-53 26,0 0,0 27,53-26,0 26,0-53,0 53,26-53,0 0,-26 0,-26-27,26-26,-53 0,0 27,0-27,-27 27,1 26,-1 0,27 52,0 1,53 0,0-26,0 26,0-53,0 26,0-26,26 0</inkml:trace>
  <inkml:trace contextRef="#ctx0" brushRef="#br0" timeOffset="21529.6931">19606 529,'0'-27,"105"27,1 0,53 0,53 0,52 27,-26-27,-52 0</inkml:trace>
  <inkml:trace contextRef="#ctx0" brushRef="#br0" timeOffset="22555.488">21775 635,'0'0,"0"79,0-26,0-27,0 1,0 26,27 0,-1-53,27 0,-26 0,-1 0,0 0,54-27,-80-26,26 0,-26 1,0 25,0-26,0 80,0-1,0 1,53 25,0 1,-26-53,25 27,1-27</inkml:trace>
  <inkml:trace contextRef="#ctx0" brushRef="#br0" timeOffset="22880.423">22357 397,'0'-53,"0"79,0 53,0-26,0 0,0 27,53-1,-53 0,0 27,27-26,-27-1,0 27,53-53,-53 0,26-27,-26-26,0-79</inkml:trace>
  <inkml:trace contextRef="#ctx0" brushRef="#br0" timeOffset="23257.3476">22437 529,'0'0,"26"0,1 53,26 0,-27-27,27 27,-27 0,-26 0,0-27,-53 27,-26 0,0-53,-1 53,1-53,79 0</inkml:trace>
  <inkml:trace contextRef="#ctx0" brushRef="#br0" timeOffset="23643.2704">22781 397,'0'-53,"0"26,0 54,0 52,0 27,0 26,0 0,0 27,0-27,0 1,0-54,53 1,-53-28,0-25,26-27,-26-53</inkml:trace>
  <inkml:trace contextRef="#ctx0" brushRef="#br0" timeOffset="23989.2012">22781 688,'26'0,"1"0,25 0,-52 26,53-26,-53 79,0-26,0-26,-26 26,-53-27,52-26,-26 80,27-54</inkml:trace>
  <inkml:trace contextRef="#ctx0" brushRef="#br0" timeOffset="25246.9496">22939 899,'27'0,"52"0,-52 0,26 0,26 0,0 0,1 0,-1-26,-26 26,0-27,-27 27,27-53,-53 27,0 0,0-27,27 53,-27-27,0 1,0 26,-27 0,-26 0,0 0,1 53,25 0,27-27,-26-26,26 53,0-27,-53-26,53 27,0 26,0-27,26-26,-26 27,27-27,52 0,-53 53,54-53,-54 0,1 0,26 0,-27-27,1 27,52-26,-53 26,1 0,-27 0,0 26,53-26,-53 79,0-52,0-27,0-53,0 27,0-1,53-52,0 52,0 27,-1 0,1 0,0 0,0 0,-26 0</inkml:trace>
  <inkml:trace contextRef="#ctx0" brushRef="#br0" timeOffset="26276.7436">24474 1111,'0'-27,"0"27,53 0,0 0,0 0,-27 0,1 0</inkml:trace>
  <inkml:trace contextRef="#ctx0" brushRef="#br0" timeOffset="26816.6355">24844 529,'0'-27,"0"27,27 0,-27 27,53-1,-53 27,0 53,0 0,0-27,0 1,0-27,0-27,0 27,0-27,26-26,27-26,-53-27,0 27,27-1,-27-26,53 53,-27 0,0 0,27 27,-26-1,-1-26,-26 53,53 0,-53 0</inkml:trace>
  <inkml:trace contextRef="#ctx0" brushRef="#br0" timeOffset="27431.5126">25638 820,'0'-27,"0"27,-26 0,-54 0,1 27,52 26,27-27,-26 1,26 52,0-79,26 0,1 0,26 0,-53-26,53 26,-53-27,26 27,54 0,-54 0,1 53,52-53,-26 0,26 0,1 0,-1 0,-26-26,0-54,-27 1,-26-80,0 27,0 52,0 54,-26-53,-1 79,-26 0,27 0,-1 0,-25 53,52 26,-53 27,53 26,0 0,0-52,53-27,-53 0,52-1,-52-25,53-27,-53 53,53-53</inkml:trace>
  <inkml:trace contextRef="#ctx0" brushRef="#br0" timeOffset="28047.3894">26696 476,'0'-53,"0"27,-52 26,52-53,-53 53,26 0,27 53,-53-1,53 28,0 26,0 26,0-26,0 0,0-1,0-25,0-1,0-26,0-26,0 26</inkml:trace>
  <inkml:trace contextRef="#ctx0" brushRef="#br0" timeOffset="28241.3506">26379 979,'53'0,"0"0,26 0,1 0,25 0,-25 0,-27 0,26 0</inkml:trace>
  <inkml:trace contextRef="#ctx0" brushRef="#br0" timeOffset="29096.1795">25638 873,'0'26,"0"27,27-53,-27 53,53-53,-53 27</inkml:trace>
  <inkml:trace contextRef="#ctx0" brushRef="#br0" timeOffset="31772.6442">27358 370,'0'-26,"-53"-1,53 27,0 53,26 26,-26 1,0-1,53 27,-53-27,0 1,27-1,-27 1,0-1,53 0,-53-26,0-26,26 26</inkml:trace>
  <inkml:trace contextRef="#ctx0" brushRef="#br0" timeOffset="32094.5798">27490 502,'27'0,"26"27,-53 26,79-27,-79 1,26 26,-26-27,0 27,0-27,0 1,-52-27,25 79,-26-79,-26 27,26-27,0 0,26 0</inkml:trace>
  <inkml:trace contextRef="#ctx0" brushRef="#br0" timeOffset="32601.4784">27993 1005,'0'-26,"53"-54,-53 27,53-52,-53 25,79-26,-79 0,53-52,-53 78,0 27,0 1,0 25,0 27,-79 0,79 79,-27-26,27 53,0 0,0 0,0 0,0-27,0 0,0-26,0 0,0 0,0 0,106-53,-53 53,0-53</inkml:trace>
  <inkml:trace contextRef="#ctx0" brushRef="#br0" timeOffset="33573.284">28707 741,'0'-27,"-26"27,-27 0,-26 0,52 27,-52 52,79-26,26-53,54 0,-54 0,27 0,-53-27,53 27,-27 53,27-53,0 53,-26-53,26 0,-1-53,-52 0,27 53,-27-53,53 53,0 27,0-27,0 0,26 26,-26-26,0 0,0 0,0 0,0 0,-27 0,0 0,27 0,-26 0,-1 0,27 0,79 0,-26 0,0 0,79-53,1 53,-1-52,-79 52,-1-80,-78 80,-27-26,0-27,-53 53,-26 0,-27-27,26 27,27 0,1 0,52 27,52-1,28 54,-1-54,54 27,-1 0,-26 0,-27 0,-53-27,-26 1,27-27</inkml:trace>
  <inkml:trace contextRef="#ctx0" brushRef="#br0" timeOffset="35476.9032">8811 1931,'0'27,"0"26,26 26,-26-26,0 0,27 0,-27 0,79-27,-26 27,26-53,-52 0,26-53,-27 53,-26-79,53 52,-53 1,0-27,0 26,0 1,0-27,0 27,0 52,53 27,-53-27,26 1,-26 26,53-27,-53 1,27 26,-27-27,53 27</inkml:trace>
  <inkml:trace contextRef="#ctx0" brushRef="#br0" timeOffset="35865.8253">9763 1799,'-26'53,"-1"-27,-26 1,27 26,-27-27,53 27,-27-53,27 26,0 1,27-27,26 53,0-53,-27 0,1 0,26 26,-27-26,-26 53,0-26,0-27,-53 53,27-53,-27 52,26-52</inkml:trace>
  <inkml:trace contextRef="#ctx0" brushRef="#br0" timeOffset="36113.7757">10186 1984,'-52'0,"25"0,27 0,0 27,0 25,0-25,0-1,53 27,-27-26,27-27</inkml:trace>
  <inkml:trace contextRef="#ctx0" brushRef="#br0" timeOffset="36299.7385">10160 1746,'0'-27,"-26"27,26 27,0-1</inkml:trace>
  <inkml:trace contextRef="#ctx0" brushRef="#br0" timeOffset="36633.6717">10451 2196,'27'0,"25"0,1 0,27-27,-54 1,-26-54,53 28,-53 25,27 27,-27 53,26-53,53 0,-52 0,26 0,0 0,0-53,-27 27</inkml:trace>
  <inkml:trace contextRef="#ctx0" brushRef="#br0" timeOffset="37179.5626">11113 1825,'-53'0,"26"0,1 0,26 0,0 53,0 27,0-54,0-26,53 0,0-26,-27-27,27 53,0-53,-27 53,27 26,-53 1,0 52,0-26,0 26,0 27,27-26,-27 52,0-26,0 26,0 0,0-79,-27-26,1-27,26 53,-53-53,-27-27,80 1,-26-54,26 27,0 0,0 1,0-1,0 0,106 26,-27-52,-52 79,26 0,-1 0,-25-27</inkml:trace>
  <inkml:trace contextRef="#ctx0" brushRef="#br0" timeOffset="38348.3288">12647 1640,'27'53,"-27"0,79 26,-79 27,79-26,-79-1,27-26,-27 0,0-27,26-26,27-26,-26-54,52 54,-26 26,-27 0,27 0,-26 0,-27 0,26 0,-26 53,0 0,0-27,-79 27,26-26,0-27,0 52,-26-52,52 0,1 0,-27 0,53-26,0-53,0 26,26 53,-26-80</inkml:trace>
  <inkml:trace contextRef="#ctx0" brushRef="#br0" timeOffset="38559.2866">13547 1852,'0'53,"0"-27,0 1,0 26,53-27,-53 0,26-26,-26 80,53-80</inkml:trace>
  <inkml:trace contextRef="#ctx0" brushRef="#br0" timeOffset="38745.2493">13653 1614,'-27'0,"27"26</inkml:trace>
  <inkml:trace contextRef="#ctx0" brushRef="#br0" timeOffset="39550.0884">14023 2249,'26'0,"-26"0,80-53,-80 0,53-27,-53 28,53-28,-53 1,0-27,0 27,-27-1,27 54,-53-1,0-26,0 53,53 80,0-1,0 27,0 26,80-26,-27 0,-53-27,53-26,-53 0,53 0,-53-27,79-26,-79 53,79-53,-52-26</inkml:trace>
  <inkml:trace contextRef="#ctx0" brushRef="#br0" timeOffset="39765.0453">14631 2063,'0'27,"0"-27,0 53,53-53,-53 53,27 26,-27-52,0-1</inkml:trace>
  <inkml:trace contextRef="#ctx0" brushRef="#br0" timeOffset="39945.0093">14631 1772,'0'-26,"0"-1,0 27,0 27,0 26,0-27</inkml:trace>
  <inkml:trace contextRef="#ctx0" brushRef="#br0" timeOffset="40942.8098">14896 2116,'0'-53,"0"80,53 52,-27-26,27 0,-26 0,26-27,-27 27,1-53,-27 27,0-80,0 26,0-25,0-28,0 54,0-1,26 27,27 0,-27 0,1 53,26-53,-27 53,27-53,0 0,-26 0,-1 0,27-26,-53-1,26 1,-26-27,0 26,0 27,-52-26,25 26,1 0,-54 0,27 106,53-80,0 1,0-1,0 27,80 0,-54-53,1 0,52 53,-26-53,0 0,0-27</inkml:trace>
  <inkml:trace contextRef="#ctx0" brushRef="#br0" timeOffset="41564.6853">16272 2063,'-27'0,"1"0,-27 0,27 0,-27 0,0 0,26 53,-26 0,0 0,53 0,0 0,0-27,0-26,0 27,80-27,-54 0,27 0,-26 0,26-53,-27 0,-26 27,53-27,-53 26,0 1,0-27,26 106,-26-27,53 1,-53 26,53-27,-26-26,26 79,0-79</inkml:trace>
  <inkml:trace contextRef="#ctx0" brushRef="#br0" timeOffset="41830.6322">16589 2249,'27'0,"52"0,-26 0,-26 53,-27-1,79 28,-79-27,0-27,0 27,-26-106,26 0,0-53,0 27,0 0,0 26,0 0,0 26,79 27,-53-26,27 26,27 0,-1 0,0 0</inkml:trace>
  <inkml:trace contextRef="#ctx0" brushRef="#br0" timeOffset="42937.4108">17912 1852,'27'53,"-1"-27,27 27,-26 26,26-26,-27 0,-26 27,53-54,-53 1,26 25,-26-104,53-28,-53 27,0-26,0 26,27 0,-27 27,79 52,-52 1,-27 25,52 1,-52-26,80 26,-54-27,-26-79,53 0,-53-26,0 26,27-26,-27 52,53 1,-27 26,1 0,25 0,-25 26,26 27,-27-26,1 26,-27-27,53 27,-53-27,0 1</inkml:trace>
  <inkml:trace contextRef="#ctx0" brushRef="#br0" timeOffset="43448.3086">19394 1878,'-79'-79,"26"79,0-27,26 27,-26 0,27 0,-1 27,-25 26,52 0,0-27,0 1,0 26,52-53,1 26,0-26,-26 0,26 0,-27 0,-26-26,53 26,-53-53,27 53,-27-53,52 53,1 53,0 0,0-53,-53 52,27-52</inkml:trace>
  <inkml:trace contextRef="#ctx0" brushRef="#br0" timeOffset="43784.2413">19579 1402,'0'0,"27"106,-27-80,53 27,-53 27,79 52,-79 0,53 27,-53 0,0-27,53 27,-53-27,53-79,-53-27,26-26,-26 0,-26-53,-1-52</inkml:trace>
  <inkml:trace contextRef="#ctx0" brushRef="#br0" timeOffset="44151.168">19526 1746,'27'0,"26"0,26 0,53 0,-26 53,-26-53,-1 53,-53-53,-26 53,0 0,0 0,-53-53,-26 52,0-52,-27 0,53 27,26-27</inkml:trace>
  <inkml:trace contextRef="#ctx0" brushRef="#br0" timeOffset="44909.0164">20135 1667,'0'-53,"0"0,0 26,26 80,-26 0,27 53,-27-27,53 1,-53 26,79 26,-79-53,53 1,-53 25,79-25,-79-1,27-26,-27 0,0-27</inkml:trace>
  <inkml:trace contextRef="#ctx0" brushRef="#br0" timeOffset="45214.9552">20426 1984,'0'-53,"53"53,0 53,0-53,0 53,-27-27,-26 27,53-26,-53-1,-27 27,-25-26,-54-27,-53 79,53-79,27 0,-1 0</inkml:trace>
  <inkml:trace contextRef="#ctx0" brushRef="#br0" timeOffset="45531.8918">20849 1905,'0'-27,"0"27,0 0,0 53,0-26,0-1,0 27,0 26,0-26,53 0,-53 0,27 0,-27-27</inkml:trace>
  <inkml:trace contextRef="#ctx0" brushRef="#br0" timeOffset="45725.853">20981 1508,'0'-27,"0"27,0 0,80 53,-80 27,0-1</inkml:trace>
  <inkml:trace contextRef="#ctx0" brushRef="#br0" timeOffset="46102.7775">21220 2143,'26'0,"27"53,-27-53,1 53,26-53,-27 79,27-79,-53 26,53-26,-26 0,-27 0,0-105,0 52,0 0,0-27,52 28,-52-1,0 26,27 27,26 27,0-27,-53 79,53-79,-53 53,26-53,-26 26,27-26,-27 53,53-53</inkml:trace>
  <inkml:trace contextRef="#ctx0" brushRef="#br0" timeOffset="47093.5793">22225 1746,'-26'-27,"-27"27,26 0,-26 0,53 0,-53 0,53 27,-53 26,53-27,0 1,0-27,0 53,80-53,-27 53,-27-53,27 0,-53 0,79 0,-79-80,27 54,-27-1,53-26,-53 27,53 26,-53-27,26 27,1 0,-27 27,53-27,-53 53,26-27,-26 27,53 0,-53 0,0 26,26 1,-26 26,0-27,53 0,-53 1,0-1,0-26,0 0,0 0,0-53,-53 0,1 0,-1 0,-27-27,1 27,-1-26,54 26,26-79,-53 26,53 26,0-26,27 0,-1 0,80 1,-80 52,1-27,26 27,-27-53,27 53,-26 0,-1-26,27 26,-27 0,1 0,26 0,-27 0,27 79,-26-79,-1 53,27-53</inkml:trace>
  <inkml:trace contextRef="#ctx0" brushRef="#br0" timeOffset="47300.538">23469 2302</inkml:trace>
  <inkml:trace contextRef="#ctx0" brushRef="#br0" timeOffset="48882.2215">1588 3810,'0'-53,"0"53,0-27,-53 27,26 0,-26 0,27 0,-27 53,53-26,-27-1,27 27,0 0,0 0,0 0,0 26,53-26,-26 0,26 26,-27-26,-26 0,80 0,-80-26,0-1,0 27,-53 0,26-53,1 26</inkml:trace>
  <inkml:trace contextRef="#ctx0" brushRef="#br0" timeOffset="49161.1657">2249 4312,'0'0,"0"27,-53-27,53 26,0 27,27-53,-1 0,27 0,0-53,-53 27,26-1,-26-26,0-26,-53 53,0 26,1 0,-54 0,53 0,26 0,-26 53,53-1,27 1</inkml:trace>
  <inkml:trace contextRef="#ctx0" brushRef="#br0" timeOffset="49603.0773">2540 4656,'0'0,"53"0,0 0,-27 0,27 0,-26-53,52 53,-26-79,26 0,-52 26,-27-53,79-26,-79 52,0 1,0 0,0 26,0 0,-79 0,26 53,53 26,0 54,0-1,0 0,0 1,0 26,0-1,0-25,0-1,26-26,-26 0,53 0,-26-27,26-26</inkml:trace>
  <inkml:trace contextRef="#ctx0" brushRef="#br0" timeOffset="49813.0353">3307 3810,'0'-27,"27"27,-27-53,0 80,0-1,53 27,-53 27,0 25,0 28,-27 25</inkml:trace>
  <inkml:trace contextRef="#ctx0" brushRef="#br0" timeOffset="49979.0022">3307 4762,'0'0,"80"0,-54 0,1 0,26 53,-27-79</inkml:trace>
  <inkml:trace contextRef="#ctx0" brushRef="#br0" timeOffset="50134.971">3863 4127,'0'-53,"26"0,-26 53,0 53,0 27,-53 52,-79 53</inkml:trace>
  <inkml:trace contextRef="#ctx0" brushRef="#br0" timeOffset="50352.9273">1905 5635,'0'-53,"-26"53,26 0,52 0,54 0,80 0,52-53,0 53,0 0,-26-52,52 52</inkml:trace>
  <inkml:trace contextRef="#ctx0" brushRef="#br0" timeOffset="54419.114">7964 3651,'26'0,"-26"26,0 27,0-26,53 26,-53 0,0 0,27-1,-27 1,0 27,53 26,-53-27,0 27,53-27,-53 1,53 25,-53 1,52 26,-52 1,53-1,-53-26,53 26,-53-26,53 53,-53-53,27 26,-27-26,53-27,-53 0,53 1,-53-27,26-27,-26 27,0-26,0-27</inkml:trace>
  <inkml:trace contextRef="#ctx0" brushRef="#br0" timeOffset="55462.9052">6456 5450,'26'0,"27"0,0 0,0 0,0-53,26 53,1 0,-1 0,27-26,53 26,26-53,-53 53,27-53,0 53,-1-53,-52 53,53-79,0 79,-27-53,0 53,-52 0,-1 0,0-53,-26 53,0 0,27 0,-27 0,0 0,-1 0,1 0,-26 0,-1 0,1 0,26 0,-27 0,1 0,25 0,-25 0,-1 0,54 0,-54 0,27 0,0 0,26 0,1 0,-1 0,1 0,52 0,-26 0,0 0,26-53,-26 53,-1-53,28 53,-27 0,-27-27,0 27,1 0,-27 0,-27 0,-26-52,0 78</inkml:trace>
  <inkml:trace contextRef="#ctx0" brushRef="#br0" timeOffset="56671.6633">9102 4974,'0'-53,"0"26</inkml:trace>
  <inkml:trace contextRef="#ctx0" brushRef="#br0" timeOffset="56932.6112">9022 4789,'-26'0,"26"-53,-27 26,27 1</inkml:trace>
  <inkml:trace contextRef="#ctx0" brushRef="#br0" timeOffset="57148.568">8837 4603,'0'-26,"-26"26,26-53,-27 53,27-26,-53 26</inkml:trace>
  <inkml:trace contextRef="#ctx0" brushRef="#br0" timeOffset="57358.526">8599 4392,'-26'0,"26"-27,-53 27,53-53,-27 53</inkml:trace>
  <inkml:trace contextRef="#ctx0" brushRef="#br0" timeOffset="57637.4702">8229 4312,'-53'0,"26"0,27-26,-26 26,-27 0,53 0,-27 0,27 53</inkml:trace>
  <inkml:trace contextRef="#ctx0" brushRef="#br0" timeOffset="57830.4316">7885 4365,'-53'0,"0"0,0 0,26 0,1 27,-53 52</inkml:trace>
  <inkml:trace contextRef="#ctx0" brushRef="#br0" timeOffset="58034.3908">7382 4603,'-53'53,"53"0,0-26</inkml:trace>
  <inkml:trace contextRef="#ctx0" brushRef="#br0" timeOffset="58326.3324">7355 5133,'0'26,"-26"-26,26 27,0 52,0-53,0 1,26-27,1 0,-27 53</inkml:trace>
  <inkml:trace contextRef="#ctx0" brushRef="#br0" timeOffset="58603.277">7541 5715,'0'53,"0"-27,26 27,27-53,0 26,-27-26,1 0</inkml:trace>
  <inkml:trace contextRef="#ctx0" brushRef="#br0" timeOffset="58820.2335">7938 6006,'26'0,"0"0,27 0,-26 0,-27 26,26-26,27 0,-53 53,53-53,-26 0</inkml:trace>
  <inkml:trace contextRef="#ctx0" brushRef="#br0" timeOffset="59024.1928">8414 6085,'26'-26,"1"26,26 0,-27 0,27 0,0 0,-53-27,79 27</inkml:trace>
  <inkml:trace contextRef="#ctx0" brushRef="#br0" timeOffset="59272.1432">8916 5873,'53'-26,"-53"-27,27 53,-27-26,26 26,-26-27</inkml:trace>
  <inkml:trace contextRef="#ctx0" brushRef="#br0" timeOffset="59504.0968">9102 5609,'26'0,"-26"-53</inkml:trace>
  <inkml:trace contextRef="#ctx0" brushRef="#br0" timeOffset="59722.0532">9128 5529,'0'-26,"0"-27,0 27,0-1,53-26</inkml:trace>
  <inkml:trace contextRef="#ctx0" brushRef="#br0" timeOffset="60141.9692">9181 5318,'0'-27,"0"-26,0 27,0 26,0-26,-53 26,53-53,0 26,0 1,0 26</inkml:trace>
  <inkml:trace contextRef="#ctx0" brushRef="#br0" timeOffset="69587.0798">8096 5424,'0'-53,"0"53,-53 0,53 26,-26-26,26 27,0-1,0 27,0-27,0-26,53 0,-27 0,1 0,-1 0,27 0,-53 0,27 0,-27-52,0 25,0 1,0 26,-53 0,26 0,1 0,26-53,-27 53,27 0,27 0</inkml:trace>
  <inkml:trace contextRef="#ctx0" brushRef="#br0" timeOffset="70847.8276">8308 4286,'0'0,"0"0,0 53,53-53,-53 26,26-26,27-26,0 26,27 0,-54 0,-26 26,0 27</inkml:trace>
  <inkml:trace contextRef="#ctx0" brushRef="#br0" timeOffset="71725.652">7646 4445,'-26'0,"26"53,-26-53,26 26,-27-26,27 27</inkml:trace>
  <inkml:trace contextRef="#ctx0" brushRef="#br0" timeOffset="72123.5724">7488 4630,'-53'26,"26"-26,27 80,-26-54,26 1,0 26,0-27,0 0,-53-26,53 53,0-26,0-1,0 27,0-26,-26-27,26 26</inkml:trace>
  <inkml:trace contextRef="#ctx0" brushRef="#br0" timeOffset="72534.4901">7461 5503,'27'0,"-1"26,-26 27,0 0,0-26,0-1</inkml:trace>
  <inkml:trace contextRef="#ctx0" brushRef="#br0" timeOffset="73232.3506">7567 5741,'0'27,"27"-1,-27 27,26-53,-26 26,53-26,-53 27,0 26,26-53,1 0,-27 26,53-26,-27 0,1 0,-27 27,53-27,-53 53,26-53,1 0,25 0,-25 0,-27 26,26-26,27 0,-26 0,-1 0,27 0,0 0,-27 0,1 0,26 0,-27 0,1 0</inkml:trace>
  <inkml:trace contextRef="#ctx0" brushRef="#br0" timeOffset="73358.3254">8625 6059,'53'-27,"-26"27,-27-26,26 26</inkml:trace>
  <inkml:trace contextRef="#ctx0" brushRef="#br0" timeOffset="73456.3058">8916 5926,'27'0,"-27"-53</inkml:trace>
  <inkml:trace contextRef="#ctx0" brushRef="#br0" timeOffset="74746.0477">9102 5821,'0'-53,"0"26,0 1,53 26,-53-53,0 26,26 27,-26-26,0-27,0 26,0 1,0 0,0-27,0 26,0 1,0 26,0-53,0 26,-53 27,53-26,0-27,0 27,0-1,-26 27,-27-53,26 53,27-26,-26 26,26-27,0-26,0 27,-27 26,-26 0,53-27,0-26,-26 27,26 0,0-27,0 26,-53 27,53-26,0-27,0 26,-26 27,26-26,0-27,-27 53,27-26,0-1,0 27</inkml:trace>
  <inkml:trace contextRef="#ctx0" brushRef="#br0" timeOffset="75396.9175">8837 4551,'27'0,"-27"26,0 27,26 0,-26 0,0-27,53-26,-27 0,1 0,26 0,-53 53,26-53,-26 27,0-1,0 27,0-27,27-26,-27 27,53-27,-53 26,26 27,-26-26,0 26,0-27,0 1,0-1,0 27,0 0,0-27,0 27</inkml:trace>
  <inkml:trace contextRef="#ctx0" brushRef="#br0" timeOffset="76018.7931">9181 5503,'0'26,"0"1,0-1,0 27,0-53,0 27,-53-27,53 26,0 27,0-26,-26-27,26 26,-27-26,-26 53,27-53,-1 0,-26 0,53 26,-26-26,26 27,-26-27,-27 53,26-53,27 26,-26-26,-27 0,53 27,-80-27,54 0,0 0</inkml:trace>
  <inkml:trace contextRef="#ctx0" brushRef="#br0" timeOffset="76734.65">8758 5318,'0'-27,"0"27,0 80,0-27,0 0,0-27,0-26</inkml:trace>
  <inkml:trace contextRef="#ctx0" brushRef="#br0" timeOffset="77917.4133">11245 4762,'0'27,"0"26,26-1,1-52,-1 0,54 0,-28 0,1 0,0 0,-53 27,53-27,-53 26,0 27,-26 0,-27 0,-27 27,28-54,25 27,-26-53,53 26</inkml:trace>
  <inkml:trace contextRef="#ctx0" brushRef="#br0" timeOffset="78264.344">11880 5344,'0'53,"0"0,0-26,-80 52,28-26,52-27,-53 27,53 0,-53-53</inkml:trace>
  <inkml:trace contextRef="#ctx0" brushRef="#br0" timeOffset="78465.3038">11589 5529,'53'0,"-27"0,1 0,26 0,-27 0,0 0,1 0,-27 27,79-27,-52 0,-1 0</inkml:trace>
  <inkml:trace contextRef="#ctx0" brushRef="#br0" timeOffset="79305.1358">11271 4709,'-53'0,"53"0,27 0,-1 0,-26 53,27-53,-27 27,53 26,-27-53,1 0,52 0,-26 0</inkml:trace>
  <inkml:trace contextRef="#ctx0" brushRef="#br0" timeOffset="80684.8598">7911 3624,'0'27,"0"-1,-26-26,26 27,-27-27,27 53,-53-53,53 26,0 1,-26-27,26 53,-27-53,27 26</inkml:trace>
  <inkml:trace contextRef="#ctx0" brushRef="#br0" timeOffset="80945.8076">7938 3677,'26'0,"0"0,27-26,0 26,-26 0,52-53,-52 53,-1 0</inkml:trace>
  <inkml:trace contextRef="#ctx0" brushRef="#br0" timeOffset="82122.5722">6959 2884,'0'26,"26"1,-26 25,0 1,26 0,-26-26,80 26,-27 0,-27-53,27 0,-26 0,-1-53,27 26,-53-26,53 27,-53-1,0-26,0 1,53 25,-53-52,-27 79,27 26,0 1,0-1,0 53,0 1,0 26,0 79,0-53,0 27,0 26,-53-26,53-80,-52-26,52-26,-53-27,53 0,-53-53,53 0,-27-27,27 1,0 26,0 0,0 27,0-1,27 27,-1-53,54 53,-28 27,28-27,-27 53,0-53</inkml:trace>
  <inkml:trace contextRef="#ctx0" brushRef="#br1" timeOffset="98539.2882">12965 4894,'26'0,"1"0,-27-26,52 26,-25 0,52 0,-26 0,27-53,-1 53,0 0,1 0,26-26,-27 26,27 0,0 0,26-53,-26 53,-27 0,0 0,1-53,-1 53,1 0,-1 0,0 0,27 0,-53 0,0 0,0 0,0 0,0 0,26 0,-52 0,-1 0,53-27,-52 27,-1 0,27 0</inkml:trace>
  <inkml:trace contextRef="#ctx0" brushRef="#br1" timeOffset="98749.2461">15346 4471,'0'0,"79"27,-52-27,-27 26,53-26,-53 53,53-27,-53 54,-53-27,53-27,-53 27</inkml:trace>
  <inkml:trace contextRef="#ctx0" brushRef="#br1" timeOffset="99785.039">16431 4180,'0'-26,"0"-1,26 27,1 0,52-53,0 53,1 0,-1 0,-26 27,-27-27,-26 79,53-52,-53 52,0 0,-79 1,26 26,-26-54,26 1,26 0,27-26,0-1,80-26,26 0,-1 0,1 0,26 0,-79 0,-26 0,-27 0,-53 0</inkml:trace>
  <inkml:trace contextRef="#ctx0" brushRef="#br1" timeOffset="100061.9835">16457 4524,'0'-26,"0"26,53 0,0-53,26 53,27 0,-26 0,-1 0,0 0,27 0,-53-27</inkml:trace>
  <inkml:trace contextRef="#ctx0" brushRef="#br1" timeOffset="100395.9167">17674 4498,'0'-27,"0"27,27 0,78 0,-78 0,-1 0,1 0,26 0,-27 0,1 0,26 0,-53-26</inkml:trace>
  <inkml:trace contextRef="#ctx0" brushRef="#br1" timeOffset="100630.8698">17754 4286,'0'26,"0"1,26 26,-26-27,26 1,-26 26,0-27,53 1,-53 52,27-53,-27 1</inkml:trace>
  <inkml:trace contextRef="#ctx0" brushRef="#br1" timeOffset="100916.8125">18309 4180,'0'27,"0"-1,0 0,0 27,0 0,0 0,0 0,53 0,-53-26,0 25,0 1</inkml:trace>
  <inkml:trace contextRef="#ctx0" brushRef="#br1" timeOffset="101711.6536">15954 4021,'53'0,"-53"27,0-1,27 1,-27 52,53-26,-53 26,26 1,-26 26,80-1,-28-25,-25 26,26-27,-53 0,26-26</inkml:trace>
  <inkml:trace contextRef="#ctx0" brushRef="#br1" timeOffset="102550.4858">18680 4048,'0'-27,"0"27,26 27,-26 52,53-26,-53 0,26 0,27 26,-26-26,-27 0,79 0,-79 0,27-27,-27 27,0 0</inkml:trace>
  <inkml:trace contextRef="#ctx0" brushRef="#br1" timeOffset="102926.4105">19632 3942,'-26'0,"26"26,-53 27,0-26,26 26,-26 26,27-26,-27 0,53 0,-53-27,53 1,0 26,53-53,-26 0,25 26,28-26,-27 0,0 0,-27 0,27 0,-53 53,53-53</inkml:trace>
  <inkml:trace contextRef="#ctx0" brushRef="#br1" timeOffset="103180.3598">19447 4815,'26'0,"27"0,-26 0,26 0,-27 0,27 0,-27 0,1 0,52 0,-26 0,0 0</inkml:trace>
  <inkml:trace contextRef="#ctx0" brushRef="#br1" timeOffset="103466.3026">20214 3995,'0'53,"0"0,53 0,-53 0,27-1,-27 28,52-27,-52 0,27 0,-27 26,53-26</inkml:trace>
  <inkml:trace contextRef="#ctx0" brushRef="#br1" timeOffset="105389.9177">25665 2513,'26'0,"-26"53,0 0,53 0,-53 26,0 1,26 52,-26-26,53 0,-53 26,53-26,-53 0,53 26,-53-26,106 53,-106 26,79-27,-79-25,80-27,-80 26,79-26,-79-27,0 27,27-53,-27 0,0-27,0 27,0-26,53-27,-53 53,0-27,26-26</inkml:trace>
  <inkml:trace contextRef="#ctx0" brushRef="#br1" timeOffset="106808.634">23786 4392,'27'0,"25"-27,-25 27,26 0,0 0,26 0,27 0,26 0,27 0,0-53,26 53,0-53,-26 53,-27-52,0 52,-26 0,-26 0,-27 0,0-53,26 53,0 0,27 0,0-27,26 27,-26 0,26-53,-26 53,0 0,26-53,-26 53,-26 0,-1 0,0-53,-26 53,27 0,-28 0,1 0,0 0,-26 0,26 0,0 0,-27 0,27 0,-27 27,1-27,26 0,-27 0,1 0,26 0,0 0,-1 0,1 0,0 0,27 0,-1 0,27 0,0 0,0 0,-1 0,1 0,0 0,53 0,-53 0,-1 0,28 0,-27 0,-27 0,0 0,-26 0,0 0,0 0,-26 0,-1 0,53 0,-52 0,-27 0</inkml:trace>
  <inkml:trace contextRef="#ctx0" brushRef="#br1" timeOffset="110472.901">26088 4154,'0'0,"0"0,0-53,0 26,26-26,-26 27,0-1,0 1,0-27,0 27,0-27,27 53,-27-80,0 27,26 27,-26-1,53-25,-53 25,0 1,27 26,-27-80,0 54,26 26,-26-27,53-26,-53 27,53 26,-53-26,79 26,-79-53,53 53,-53-27,80 27,-54-26,1 26,-27-53,52 53,1-27,27-26,-54 53,27-26,-26 26,26-53,-27 53,0-26,27 26,0 0,-53-53,27 53,26 0,0 0,-53-27,26 27,27 0,0 0,-27 0,27 0,-26 0,26 0,-27 0,27 0,26 27,-26-1,0 27,0 26,-26-26,25 0,-25 53,26-53,0 26,-53-26,26-53,-26 53,27-26,-27 26,53-53,-53 79,0-26,0 0,26-53,-26 26,0 27,0 27,0-54,0 27,0 0,0 0,0-53,0 79,0-52,0 52,-53-53,53 27,-26 0,26 0,-53-53,53 53,-27-26,27-1,-26-26,26 53,-80-27,54 27,-27-26,27 26,-1-53,27 26,-53-26,0 0,53 27,-53-27,1 0,-1 0,53 52,-80-52,27 0,0 0,0 0,1 0,-1 0,26 0,1 0,-27 0,0 0,0 0,0 0,0 0,27 0,-1 0,1 0,-27 0,26 0,1 0,26-26,-53 26,27 0,26-26,-27 26,-26-53,27 26,-27 1,26 26,27-53,-26 26,26-26,-53 53,53-26,-26 26,26-26,-27 26,27-27,-53 27,53-53,-26 53,26-26,-27 26,27-27,-53-26,53 27,-26 26,26-53,-27 53,27-27,27 27,79 0</inkml:trace>
  <inkml:trace contextRef="#ctx0" brushRef="#br1" timeOffset="111822.631">29845 3757,'0'53,"53"-27,26 27,-26 0,0-27,-53 27,0-26,0 26,-53-53,0 79,-26-52,-27 25,53 1,27-53</inkml:trace>
  <inkml:trace contextRef="#ctx0" brushRef="#br1" timeOffset="113277.34">25691 2513,'0'0,"-53"27,53 26,-26-53,26 53,-53 26,53-53,-27-26</inkml:trace>
  <inkml:trace contextRef="#ctx0" brushRef="#br1" timeOffset="113479.2996">25665 2513,'0'27,"0"-1,26-26,27 0,0 0,0 0,0 0,0 0,0 0,-27 27</inkml:trace>
  <inkml:trace contextRef="#ctx0" brushRef="#br1" timeOffset="114401.1152">27067 3783,'0'53,"-27"0,27 0,0-27,0 27,0-26,0 26,53-53,0 0</inkml:trace>
  <inkml:trace contextRef="#ctx0" brushRef="#br1" timeOffset="115241.9469">27384 3386,'0'-26,"0"-1,0 27,0 27,0 26,27-27,-27 1,0 26,26-27,-26 27,0-27,0 1,0-1</inkml:trace>
  <inkml:trace contextRef="#ctx0" brushRef="#br1" timeOffset="116290.7372">28549 4154,'26'0,"0"0,1 0,26 0,-27 0,-26 26,53-26,-53 53,0 0,0 0,0-27,-53 27,27-26,-54 52,133-79,0 0,0 0,27 0,-1-26,-26 26,0 0</inkml:trace>
  <inkml:trace contextRef="#ctx0" brushRef="#br1" timeOffset="117244.5464">27040 3783,'0'-26,"0"52,27 1,-27 26,0-27,26 27,-26 0,0 26,53-52,-53-1,0 27,27-53,-27 27,0-1,0 27,0-53</inkml:trace>
  <inkml:trace contextRef="#ctx0" brushRef="#br1" timeOffset="118384.3184">25691 4524,'0'53,"-26"-53,26 53,-53-27,53 27,-27-26,27-1,0 54,0-28,0-25,0-27,53 0,0 0,-26 0,25 0,-52-53,0 0,-26 27,26-27,-26 53,26-27,-53 27,26 27,1-27,26-27,26 1</inkml:trace>
  <inkml:trace contextRef="#ctx0" brushRef="#br1" timeOffset="119014.1924">25744 4630,'-26'-53,"-27"53,79 26,-26 27,0 0,0 0,0 27</inkml:trace>
  <inkml:trace contextRef="#ctx0" brushRef="#br1" timeOffset="120017.9916">25665 4603,'0'27,"26"-27,-26 53,27 0,-27 0,0-27,26-26,-26 27,0-1,0 27,0-53,0 26,-26-26,-27 0,53 27,-27-27,1 0,26 0,0-27,0-26,-27 53,27-26</inkml:trace>
  <inkml:trace contextRef="#ctx0" brushRef="#br1" timeOffset="127129.569">5768 7038,'26'0,"-26"79,27-53,-27 1,53 26,-53-27,53-26,-53 53,53-53,0 0,-27 0,-26 0,53-53,-53-26,0 52,0 27,53 0,0 53,-27-53,1 0,26 27,-1-27,-52-27,0 1,-26-27,0 0,-27 27,79 26,27 0,-27 0</inkml:trace>
  <inkml:trace contextRef="#ctx0" brushRef="#br1" timeOffset="127374.52">6747 7196,'53'53,"-53"0,26 0,-26-26,0 25,27-52,-27 27</inkml:trace>
  <inkml:trace contextRef="#ctx0" brushRef="#br1" timeOffset="127679.459">7091 7196,'26'0,"54"0,-80-26,53 26,0 0,-27 0</inkml:trace>
  <inkml:trace contextRef="#ctx0" brushRef="#br1" timeOffset="127823.4301">7382 7382,'53'0,"0"-27,-27 27</inkml:trace>
  <inkml:trace contextRef="#ctx0" brushRef="#br1" timeOffset="128819.231">8731 6826,'0'-27,"53"27,-26 0,26 0,-27 0,27 27,-53-1,26 27,-26-26,0 26,0 26,0-26,0 0,0 0,0 0,-53-27,53 1,53-27,27 0,-1 0,1 0,-28-53</inkml:trace>
  <inkml:trace contextRef="#ctx0" brushRef="#br1" timeOffset="129111.1726">8758 7064,'0'27,"0"-27,26 0,54 0,-1-53,0 53,1-80,-1 80</inkml:trace>
  <inkml:trace contextRef="#ctx0" brushRef="#br1" timeOffset="129414.112">9657 7011,'53'0,"0"0,-26 0,26-53,-27 53,0 0,1 0,-27-26</inkml:trace>
  <inkml:trace contextRef="#ctx0" brushRef="#br1" timeOffset="129659.063">9763 6826,'0'53,"0"-27,0 27,27-26,-27-1,26 27,27 0,-27-53</inkml:trace>
  <inkml:trace contextRef="#ctx0" brushRef="#br1" timeOffset="129937.0074">10107 6720,'0'0,"0"53,27 0,-27-27,26 54,-26-54,53 1,-53 26,0-27,0 1,26 25</inkml:trace>
  <inkml:trace contextRef="#ctx0" brushRef="#br1" timeOffset="131054.7838">11033 6985,'53'0,"0"0,-27 0,-26 79,0-52,0-1,0 0,-52-26</inkml:trace>
  <inkml:trace contextRef="#ctx0" brushRef="#br1" timeOffset="132996.3953">12912 6667,'0'0,"-53"0,-27 0,27 0,27 0,0 0,-27 0,26 0,1 0,26-26,-53 26,53-27,0-26,-27 53,27-26,0-1,0-25,27 52,-27-27,53 27,0 0,-27 0,1 0,25 0,-25 0,-1 27,27-1,-26 27,26-27,-53 1,53 26,-53-27,0 1,0 52,0-26,0 0,0 0,-27 0,-26-27,27-26,-27 53,26-53,27-53</inkml:trace>
  <inkml:trace contextRef="#ctx0" brushRef="#br1" timeOffset="133342.3261">13203 6826,'53'0,"0"0,-27 0,-26 53,53-27,-27 27,-26 0,53-53,-53-26,0-27,0 0,0 0,0 0,0 27,0-1,27 27,-1 0,27 0,-26 27,-1-27,27 52,-53 1,53-26,-53 26,0 0,0 0,0-27</inkml:trace>
  <inkml:trace contextRef="#ctx0" brushRef="#br1" timeOffset="134308.133">13732 6561,'0'-53,"0"27,26 26,54 26,-1 80,-26-53,0 0,26 26,-52-26,26 0,-27 27,27-54,-53 27,27-53,-27 27,26-27,-26-27,0-52,0-1,0 1,0 0,0-1,0 1,0 26,-53 0,53 27,-26 26,52 0,-26 52,27-25</inkml:trace>
  <inkml:trace contextRef="#ctx0" brushRef="#br1" timeOffset="135607.873">14473 6747,'26'0,"27"0,26 0,-26 0,-26 0,-27-53,53 53,-53-27,0 1,0-27,0 26,-27 27,1 0,26-26,-27 26,27 0,-53 0,53 26,0 27,-26-53,26 80,0-27,0-1,0 1,26-53,-26 53,80-53,-54 0,1 0,-1 0,27 0,-26-53,26 53,-27-53,0 53,-26-26,53 26,-53 0,0 26,27 27,-27-26,0-1,0 27,0-26,-27-54,27-26,0-26,0 26,0 27,0-1,0-52,0 79,27 0,26 0,-53 26</inkml:trace>
  <inkml:trace contextRef="#ctx0" brushRef="#br1" timeOffset="135995.7954">15399 6297,'0'0,"-27"0,-26 26,27-26,26 53,-27-53,27 53,0-26,27 25,-1-52,54 53,-54-53,1 53,26 0,-53-26,26-1,-26 53,0-26,-53-53,27 27,-1-27,-26 0</inkml:trace>
  <inkml:trace contextRef="#ctx0" brushRef="#br1" timeOffset="136221.7502">15663 6641,'0'26,"53"27,-53-26,0-1,0 27,27-27,-27 1,0 26</inkml:trace>
  <inkml:trace contextRef="#ctx0" brushRef="#br1" timeOffset="136393.7158">15690 6244,'0'-53,"0"79</inkml:trace>
  <inkml:trace contextRef="#ctx0" brushRef="#br1" timeOffset="137307.533">16087 6588,'0'-53,"-27"53,-26 53,53-27,-79 1,79 26,0 0,26-53,27 0,-26 0,-27 0,26 0,27 0,-53 0,27 0,-1 0,27 0,-27 0,1 0,26 0,0 26,0-26,-53 53</inkml:trace>
  <inkml:trace contextRef="#ctx0" brushRef="#br1" timeOffset="140172.9597">17119 6270,'0'80,"0"-54,0 1,0 26,0-1,52-25,-52-1,27-26,-27 80,53-80,0 0,-27 0,1 0,-27-27,79 1,-79-27,0 26,0 1,0 0,0 52,0 27,53 0,-27 26,27-52,-26-1,26-26,-27 53,27-53,-53-26,53-54,-53 1,0-27,0-26,0-27,-53 0,53 106,-53 0,53 27,-26 52,26 80,0 0</inkml:trace>
  <inkml:trace contextRef="#ctx0" brushRef="#br1" timeOffset="140597.8748">17886 6376,'53'0,"0"0,-27 27,1 26,-27-1,0-25,0-1,0 27,0-53,0 53,-27-53,27 0,27 0,52 0,-26 0,0 0,0 0,0 0</inkml:trace>
  <inkml:trace contextRef="#ctx0" brushRef="#br1" timeOffset="140883.8176">18441 6456,'80'-27,"-27"27,-27 0,1 0,26 0,-27 27</inkml:trace>
  <inkml:trace contextRef="#ctx0" brushRef="#br1" timeOffset="141011.792">18574 6720,'106'0,"-53"-26,-1 26,-25 0</inkml:trace>
  <inkml:trace contextRef="#ctx0" brushRef="#br1" timeOffset="141953.6036">19791 5477,'0'-27,"53"80,-53 0,0 0,0 0,0 0,0 0,0 26,0-26,0 0</inkml:trace>
  <inkml:trace contextRef="#ctx0" brushRef="#br1" timeOffset="142277.5388">19209 6297,'53'0,"0"-53,-27 53,27 0,26 0,-26 0,27 0,25 0,107-53,0 53,-1-53,54 53,-53-53,-27 53,0 0,-26 0,-80 0,-52 0,-27 53,0 0,-53-53</inkml:trace>
  <inkml:trace contextRef="#ctx0" brushRef="#br1" timeOffset="143269.3403">19579 6747,'0'-27,"0"1,0 26,53 0,-26 0,-1 0,53 0,-79 26,0 1,0-1,0 53,0-26,0 0,-53-26,53 26,-26-27,26 27,53 0,0-53,26 0,1 0,-1 0,-53 0</inkml:trace>
  <inkml:trace contextRef="#ctx0" brushRef="#br1" timeOffset="143524.2893">19447 7038,'0'-27,"26"27,1 0,26 0,53 0,26-53,-26 53,-27 0</inkml:trace>
  <inkml:trace contextRef="#ctx0" brushRef="#br1" timeOffset="143867.2208">20294 7091,'0'-53,"0"53,52 0,28 0,-1 0,-52 0,-1 0,27 0</inkml:trace>
  <inkml:trace contextRef="#ctx0" brushRef="#br1" timeOffset="144154.1634">20452 6905,'0'-26,"0"79,0-27,0 1,27 26,-27-27,26 27,-26-27,53 1,-53 26</inkml:trace>
  <inkml:trace contextRef="#ctx0" brushRef="#br1" timeOffset="144513.0915">20955 6720,'0'-53,"0"106,26-26,-26-1,0 53,0-26,53 0,-53 0,0 27,0 25,0-25</inkml:trace>
  <inkml:trace contextRef="#ctx0" brushRef="#br1" timeOffset="146967.6006">25744 5450,'53'0,"-53"27,0 25,26-25,-26 26,0 0,53 0,-53 0,0 26,27-26,-27 0,53 0,-53 0,0 26,0-26,26 0,-26-27,0 54,0-54,0 1,53 26,-53-27,0 27,26 26,-26-26,0 0,53-26,-53 52,0-53,27 1,-27 26,0 26,0-26,53-26,-53 25,0 1,0-26,26 26,-26-27,0 1,0 26,53-27,-53 0,0 27,27-26,-27 26,0 0,0-27,53 1,-53 26,0-27,0 27,26 0,-26 0,0-80,0 1</inkml:trace>
  <inkml:trace contextRef="#ctx0" brushRef="#br1" timeOffset="148556.2828">24024 7143,'53'0,"0"0,-27 0,27 0,0 0,0 0,0 0,-26 0,-1 0,53 0,-26 0,0 0,0 0,0 0,26-52,-26 52,0 0,0 0,0 0,0 0,26 0,-26 0,0 0,27 0,-1 0,0 0,27-53,-26 53,-1 0,0 0,1 0,-1 0,0 0,27 0,0 0,-26 0,52 0,0 0,-26 0,0 0,0 0,26 0,-26-27,0 27,26 0,-26 0,26 0,27 0,-53 0,-1 0,28 0,-1 0,-26 0,-27 0,27 0,-27 0,1 0,-27 0,0 0,0 0,-1 0,1 0,-26 0,-1 0,27 0,-26 0,26 0,-1 0,28 0,-27 0,26 0,1 0,25 0,1 0,-26 0,-1 0,0 0,1 0,-1 0,27 0,-53-53,0 53,0 0,0 0,26 0,-26 0,0 0,0 0,0 0,0 0,-1 0,-25 0,-1 0,54 0,-54 0,27 0,0-53,26 53,-52 0,-1 0,27 0,0 0,-53-26</inkml:trace>
  <inkml:trace contextRef="#ctx0" brushRef="#br1" timeOffset="148933.2074">31247 6694,'0'26,"27"-26,-27 53,53-53,0 26,-27-26,1 53,25-53,-25 27,-27 26,0-27,-79 27,26-26,0 52,0-79</inkml:trace>
  <inkml:trace contextRef="#ctx0" brushRef="#br1" timeOffset="149726.0488">31882 7170,'0'26,"0"27,0 0,0 0,0 0,0-27,27-26,-27 53,26-53,1 0,26 0,-27 0,1 0,25 0,-52-53,53 27,-53-27,0-26,0 26,0 26,0 27,0 53,0 27,0-27,0-1,0-25,53 26,0-27,-26-26,26 53</inkml:trace>
  <inkml:trace contextRef="#ctx0" brushRef="#br1" timeOffset="151015.7908">25770 5503,'-26'-26,"-27"52,53 0,-26 27,26-26,-53-27,53 53,-27-53,27 26</inkml:trace>
  <inkml:trace contextRef="#ctx0" brushRef="#br1" timeOffset="151231.7476">25770 5529,'0'-26,"53"26,0 0,0 0,0 53,-26-53,25 0,1 26,0-26</inkml:trace>
  <inkml:trace contextRef="#ctx0" brushRef="#br1" timeOffset="151707.6524">24051 5450,'26'0,"-26"53,27 26,25-26,-25 0,26 27,0-54,0 27,0-53,-53 26,53-26,-53-52,0 25,0-52,0 26,0 0,0 26,0-26,0 53,26 0,0 27,1-27</inkml:trace>
  <inkml:trace contextRef="#ctx0" brushRef="#br1" timeOffset="154918.0102">28178 5212,'53'26,"-53"27,27-53,-27 53,0-26,52 26,-52-27,0 27,27 0,-27 0,0-27,0 27,53 27,-53-54,0 1,0 25,0 28,0-54,26 27,-26-26,0 26,0-27,0 0,0 27,53-26,-53-1,0 27,0-26,27 26,-27-27,0 1,0-1,53 27,-53-27,0 27,0-26,26-1,-26 27,0 0,53 0,-53 0,0 0,26 0,-26-27,53 54,-53-54,0 0,27 27,-27 0,0-26,0-1,53 27,-53-26,0-1,26 27,-26-27,0 27,0-26,27-1,-27 27,0-26,0-1,53 27,-53 0,0-27,26 27,-26 0,0-26,53 26,-53 26,26-53,-26 1,0 26,53-53,-53 26,0 27,-26-53</inkml:trace>
  <inkml:trace contextRef="#ctx0" brushRef="#br1" timeOffset="156023.789">25559 7620,'-53'0,"0"106,53-80,-53 0,53 27,0 0,26-53,1 0,26 0,-27 0,27 0,-53-26,27-27,-27 26,0 1,0-27,-27 27,27-27,-53 53,0 0,53 53,0-27,0 1</inkml:trace>
  <inkml:trace contextRef="#ctx0" brushRef="#br1" timeOffset="157117.5702">27914 7196,'0'27,"26"52,0 1,-26-54,80-26,-80 53,53-53,-53 26,53-26</inkml:trace>
  <inkml:trace contextRef="#ctx0" brushRef="#br1" timeOffset="157361.5213">28231 7223,'0'53,"0"-27,0 1,0 26,0 26,0-26,0-27,0 1,0 26,0-27,-26-26,26 27</inkml:trace>
  <inkml:trace contextRef="#ctx0" brushRef="#br1" timeOffset="157876.4184">28337 7699,'26'0,"27"27,0-1,-53 27,0 26,0-26,-26-53,26 27,-53-27,53 26,26 27,27-53,-26 0,26 0,-27 0,0 0,27-26</inkml:trace>
  <inkml:trace contextRef="#ctx0" brushRef="#br1" timeOffset="158821.2293">29263 5159,'-53'0,"-26"79,-1-26,-26 0,27-26,26 26,0-53,0 79,27-53</inkml:trace>
  <inkml:trace contextRef="#ctx0" brushRef="#br1" timeOffset="159062.1812">30427 5291,'-26'0,"-27"53,26-26,-79 26,27 26,-27-26,27 0,26-27,-26 27,52-26,27 26</inkml:trace>
  <inkml:trace contextRef="#ctx0" brushRef="#br1" timeOffset="159302.1332">30983 5609,'0'0,"-80"26,-25 54,-107-1,27 27,-1 0,28-27,25-26,28 26,25-26,27-26,0 26</inkml:trace>
  <inkml:trace contextRef="#ctx0" brushRef="#br1" timeOffset="159525.0886">30850 6059,'-52'0,"-28"79,-52-26,26 0,-53 26,-26 1,79-1,0 0,27 27,53-53,26-26</inkml:trace>
  <inkml:trace contextRef="#ctx0" brushRef="#br1" timeOffset="159697.0541">30559 6535,'-79'53,"0"-53,-27 79,-53 1,53-28,53 1,27-26</inkml:trace>
  <inkml:trace contextRef="#ctx0" brushRef="#br1" timeOffset="160064.9805">29660 5662,'-53'0,"26"0,1 0,-53 53,26 0,0 0,-53 26,53-26,-26 0,52 26,-26-52,53 25</inkml:trace>
  <inkml:trace contextRef="#ctx0" brushRef="#br1" timeOffset="160236.9462">29871 6032,'-26'0,"-53"0,-1 80,-52-1,0 0,-1 1,28 26,78-54,27-25</inkml:trace>
  <inkml:trace contextRef="#ctx0" brushRef="#br1" timeOffset="160446.9042">29766 6350,'-80'26,"-26"54,-26 52,26 0,27 0,-80 1,106-54,0 27,53-53</inkml:trace>
  <inkml:trace contextRef="#ctx0" brushRef="#br1" timeOffset="160635.8663">29739 6694,'-106'53,"53"-27,1 27,-1-27,0 27,53-26,-27-27,27 26,53-26,27 0</inkml:trace>
  <inkml:trace contextRef="#ctx0" brushRef="#br1" timeOffset="160973.7988">30639 7408,'26'0,"-26"0,53 0,-106 0,-79 79,-27 1,0-1,-26 27,26-27,54 1,52-54,0-26</inkml:trace>
  <inkml:trace contextRef="#ctx0" brushRef="#br1" timeOffset="161220.7494">30639 7355,'-80'53,"54"-27,-27 27,0 0,27 0,-27-26,26 26,-52-27,52 27,-25 0</inkml:trace>
  <inkml:trace contextRef="#ctx0" brushRef="#br1" timeOffset="161401.7132">30639 7540,'-27'0,"1"0,-27 27,-53 26,0 26,-26 0,0 1,26-27,53 0,53-27,-27-26</inkml:trace>
  <inkml:trace contextRef="#ctx0" brushRef="#br1" timeOffset="161640.6654">30348 6773,'-53'0,"26"0,-52 79,-53 1,-1 26,28-27,25 27,27-53,27 0,26 0,0-27</inkml:trace>
  <inkml:trace contextRef="#ctx0" brushRef="#br1" timeOffset="161826.6282">29819 6985,'-80'53,"54"0,-80 52,0 1,-26 0,26-27,27 27,79-53</inkml:trace>
  <inkml:trace contextRef="#ctx0" brushRef="#br1" timeOffset="162036.5862">30930 6694,'0'-53,"-27"53,-52 26,0 27,-54 53,-25 26,-1-26,27 0,52-53,80 0,-26 0</inkml:trace>
  <inkml:trace contextRef="#ctx0" brushRef="#br1" timeOffset="162224.5486">31247 6138,'0'0,"-79"0,-27 26,0 1,0 52,-26 27,0 0,0 0,52 0,27-53</inkml:trace>
  <inkml:trace contextRef="#ctx0" brushRef="#br1" timeOffset="162404.5126">30877 6032,'-53'0,"-53"27,0 26,-52 26,-54 27,53 0,0-1,27 1,79-53</inkml:trace>
  <inkml:trace contextRef="#ctx0" brushRef="#br1" timeOffset="162614.4706">30348 5794,'-80'0,"54"53,-80 0,0 26,-26 1,26-54,80-26,26 53</inkml:trace>
  <inkml:trace contextRef="#ctx0" brushRef="#br1" timeOffset="162832.427">29660 5794,'-80'53,"1"0,26 0,-53 53,27-27,0-26,26 0</inkml:trace>
  <inkml:trace contextRef="#ctx0" brushRef="#br1" timeOffset="163056.3822">29448 5556,'-53'0,"27"0,-27 106,0-27,0-26,27-26,26 25,-53-25,53 52</inkml:trace>
  <inkml:trace contextRef="#ctx0" brushRef="#br1" timeOffset="163260.3413">28945 5503,'-26'0,"26"53,0-27,0 27,0 27</inkml:trace>
  <inkml:trace contextRef="#ctx0" brushRef="#br1" timeOffset="163462.3009">28893 5503,'-53'0,"-27"79,27-26,0 0,27 27,26-27,0-27,0 27,26-53,54 0</inkml:trace>
  <inkml:trace contextRef="#ctx0" brushRef="#br1" timeOffset="163702.253">30321 4868,'-106'0,"27"26,0-26,-1 106,-26-79,54 26,25-27,27 27,0 26,0-26,0-26</inkml:trace>
  <inkml:trace contextRef="#ctx0" brushRef="#br1" timeOffset="163942.205">29871 5556,'0'26,"-52"27,-1 27,-53-27,26 52,-25 1,-1 0,53-27,0-26,53 0</inkml:trace>
  <inkml:trace contextRef="#ctx0" brushRef="#br1" timeOffset="164100.1734">29554 6032,'-79'0,"-27"106,-27-27,28-26,-1 27,53-27,-26 26,52-26,27 0,-26-53</inkml:trace>
  <inkml:trace contextRef="#ctx0" brushRef="#br1" timeOffset="164384.1166">28840 6164,'-53'0,"53"-26,26 26,1 0,-27 53,0 0,0 26,0-26,-27 0,27-26,-26-27</inkml:trace>
  <inkml:trace contextRef="#ctx0" brushRef="#br1" timeOffset="164594.0746">29104 5688,'-26'0,"-1"27,27 26,0 26,0 27,0 0,0-1,0 1,27 0,-27-26,106-28,-54 1</inkml:trace>
  <inkml:trace contextRef="#ctx0" brushRef="#br1" timeOffset="164804.0326">29554 6879,'-26'0,"-27"53,53 0,-27-27,27 27,0 0,0 0,0-27,53-26</inkml:trace>
  <inkml:trace contextRef="#ctx0" brushRef="#br1" timeOffset="164983.9965">29845 7091,'0'52,"0"1,0-26,0 26</inkml:trace>
  <inkml:trace contextRef="#ctx0" brushRef="#br1" timeOffset="165171.9589">30559 7064,'0'27,"-26"-27,26 52,-27-25</inkml:trace>
  <inkml:trace contextRef="#ctx0" brushRef="#br1" timeOffset="165441.905">30718 7117,'0'0,"0"53,0 0,0-27,0 27,-79 0,26-53</inkml:trace>
  <inkml:trace contextRef="#ctx0" brushRef="#br1" timeOffset="165682.8567">31141 6905,'0'27,"0"-1,-26 1,-53 52,26-52,26 25,1-52,26 53,-80-53</inkml:trace>
  <inkml:trace contextRef="#ctx0" brushRef="#br1" timeOffset="165921.8089">30903 7223,'-53'0,"1"0,-1 0,-27 0,27 0,-26 79,0-26,-1-26,54 25,26-25,-53-27,53 53,-27 0,1-53</inkml:trace>
  <inkml:trace contextRef="#ctx0" brushRef="#br1" timeOffset="166139.7654">30163 7593,'-80'53,"1"0,-1 0,1-53,0 53,52-53,27-27,80-25,-54 25,27-26</inkml:trace>
  <inkml:trace contextRef="#ctx0" brushRef="#br1" timeOffset="166363.7206">30030 7329,'0'0,"-53"0,-26 105,-80-25,0-1,1 1,-1-1,27 0,52-52,27-27</inkml:trace>
  <inkml:trace contextRef="#ctx0" brushRef="#br1" timeOffset="166521.6889">29766 7223,'-80'26,"27"1,-26 26,-53 26,-1 0,1-26,53 27,26-27</inkml:trace>
  <inkml:trace contextRef="#ctx0" brushRef="#br1" timeOffset="166783.6366">29448 6456,'-53'52,"27"28,26-54,-80 27,80 27,-53-28,53-25,-52 26,-1-27</inkml:trace>
  <inkml:trace contextRef="#ctx0" brushRef="#br1" timeOffset="166993.5945">29051 6667,'-26'0,"-27"0,53 27,0 26,0 26,26-79</inkml:trace>
  <inkml:trace contextRef="#ctx0" brushRef="#br1" timeOffset="167188.5556">28998 6694,'-26'0,"-27"79,53-53,0 1,-26 26,26-27,0 1</inkml:trace>
  <inkml:trace contextRef="#ctx0" brushRef="#br1" timeOffset="167388.5156">29078 6350,'-53'0,"53"26,-80-26,80 53,-26 0,26-27,26-26</inkml:trace>
  <inkml:trace contextRef="#ctx0" brushRef="#br1" timeOffset="167623.4686">29051 5953,'-53'0,"0"0,27 0,-27 26,53 27,-53-26,53 26,-53-27</inkml:trace>
  <inkml:trace contextRef="#ctx0" brushRef="#br1" timeOffset="167855.4222">29236 5106,'-79'0,"79"-26,-53 26,-26 53,26 26,53 27,-53-27,53 1,0-1,0-26,0-27,0 27</inkml:trace>
  <inkml:trace contextRef="#ctx0" brushRef="#br1" timeOffset="168056.3819">29184 5424,'0'26,"-27"27,-26 0,0 0,-26 26,26-26,0 27,53-54,-26 0</inkml:trace>
  <inkml:trace contextRef="#ctx0" brushRef="#br1" timeOffset="168282.3368">30083 5318,'-53'0,"0"0,0 0,27 79,-53 1,26-1,-27 27,-26 0,27-27,0 27,26-53,53-27</inkml:trace>
  <inkml:trace contextRef="#ctx0" brushRef="#br1" timeOffset="168523.2886">29580 5318,'0'26,"-26"27,26 0,-79 0,79 0,-53 0,53-27,0 27,0-26,0-27,53-27</inkml:trace>
  <inkml:trace contextRef="#ctx0" brushRef="#br1" timeOffset="168732.2468">29369 5344,'0'27,"0"26,0 0,0-27,0 0,-27 27,27-26,-53-1,27 27,-27-26,27-27</inkml:trace>
  <inkml:trace contextRef="#ctx0" brushRef="#br1" timeOffset="168922.2088">29448 5397,'-53'53,"0"-26,0 52,-26-26,53 0,-27 0,53 0,-27 0,27-27,0 0</inkml:trace>
  <inkml:trace contextRef="#ctx0" brushRef="#br1" timeOffset="169221.149">28893 6164,'-27'0,"-26"27,53 26,-53-27,53 27,-53 27,53-54,0 1,0 25,0-52</inkml:trace>
  <inkml:trace contextRef="#ctx0" brushRef="#br1" timeOffset="169313.1306">29131 6323</inkml:trace>
  <inkml:trace contextRef="#ctx0" brushRef="#br1" timeOffset="169433.1066">29157 6667,'27'0</inkml:trace>
  <inkml:trace contextRef="#ctx0" brushRef="#br1" timeOffset="174341.1248">17066 6244,'0'-27,"-53"27,79 0,-26 0,0 53,0-26,0 26,-26-27</inkml:trace>
  <inkml:trace contextRef="#ctx0" brushRef="#br1" timeOffset="181430.7066">29422 8863,'0'-26,"26"26,-26 0,0 53,27 0,-27 0,0-1,53 28,-53-27,0 0,0 0,0 26,26-26,-26 0,0 0,0 0,0 26,0 0,53 27,-53 0,53 0,-53-27,26 1,-26-1,53 0,-53 1,27-1,-27-26,53 0,-53-27,0 27,26-26,-26-1,0 54,0-54,0 1,0 25,53-52,-53-52</inkml:trace>
  <inkml:trace contextRef="#ctx0" brushRef="#br1" timeOffset="182487.4952">27914 10557,'52'0,"-25"0,26 0,0 0,0 0,-27 0,1 0,26 0,26 0,-26 0,0 0,0 0,0 0,26 0,-26 0,26 0,1 0,-1 0,27 0,0 0,52 0,1-53,-27 53,27 0,26-53,27 53,26-80,-53 80,27 0,-27-53,0 53,-52 0,-1 0,-26-26,-27 26,-26 0,0 0,0 0,-53 0</inkml:trace>
  <inkml:trace contextRef="#ctx0" brushRef="#br1" timeOffset="184356.1213">26935 9419,'0'0,"53"0,-27 0,0 0,27 0,0 0,-53-53,53 53,-26 0,26 0,26 0,-26 0,-27 0,1 0,26 0,0 0,0 0,-27 0,27 0,-27 0,27 0,0 0,27 0,-28 0,1 0,0 0,0 0,27 0,-27 0,-1 0,1 0,27 0,-27-27,26 27,-26 0,0 0,0 0,26-52,-26 52,0 0,0 0,0 0,0 0,26 0,0-27,1 27,-1 0,1 0,-1-53,0 53,1 0,26-26,-27 26,-26 0,0-53,0 53,26 0,-26 0,0-53,0 53,26 0,-26 0,0 0,0 0,26 0,1 0,-1 0,-26 0,26 0,-26 0,0 0,0 0,0 0,26 0,-26 0,0 0,0 0,-26 0,26 0,-27 0,27 0,0 0,0 0,-27-27,27 27,-26 0,-1 0,0 0,27 0,-26 0,-1 0,27 0,-26 0,-1 0,27 0,-26 0,-1 0,27 0,53 0,-80 0,1 0,-1 0,27 0,0 0,-53-26</inkml:trace>
  <inkml:trace contextRef="#ctx0" brushRef="#br1" timeOffset="184721.0484">32438 8784,'0'26,"53"27,-53-26,53 26,-53-27,0 27,26-27,-26 1,0 26,-53-27,0 27,0-53</inkml:trace>
  <inkml:trace contextRef="#ctx0" brushRef="#br1" timeOffset="187427.507">31750 10318,'26'0,"27"0,27 0,-54 0,27 0,27 0,52 0,53 0,-26-26,0 26,-27 0,0-53,-53 53,1 0,-54 0,27 0,-53 27,27-27,-27 26</inkml:trace>
  <inkml:trace contextRef="#ctx0" brushRef="#br1" timeOffset="188492.294">32068 8387,'0'26,"-27"1,27-1,-53 27,53 0,-79 0,52-26,27-1,-53 27,53-27,-79-26</inkml:trace>
  <inkml:trace contextRef="#ctx0" brushRef="#br1" timeOffset="188718.2488">31618 8519,'0'53,"-27"27,-26-28,27 1,-27 0,53-26</inkml:trace>
  <inkml:trace contextRef="#ctx0" brushRef="#br1" timeOffset="188967.199">31221 8678,'-53'0,"53"53,-79 0,26 0,26-27,-26 27,27-53</inkml:trace>
  <inkml:trace contextRef="#ctx0" brushRef="#br1" timeOffset="189212.15">30692 8704,'-27'0,"1"0,-54 53,80 0,-53 0,1 0,25 27,27-54,-79-26</inkml:trace>
  <inkml:trace contextRef="#ctx0" brushRef="#br1" timeOffset="189437.105">30268 8837,'0'26,"-53"1,27-27,26 26,-26-26,-27 53,0-26</inkml:trace>
  <inkml:trace contextRef="#ctx0" brushRef="#br1" timeOffset="189639.0645">29977 8969,'-26'-53,"-27"53,53 27,-27-1,27 1,0 25,-26-25</inkml:trace>
  <inkml:trace contextRef="#ctx0" brushRef="#br1" timeOffset="189859.0206">29686 8943,'0'26,"-26"-26,26 53,-27-53,27 53,-53-53,53 26</inkml:trace>
  <inkml:trace contextRef="#ctx0" brushRef="#br1" timeOffset="190118.9686">29369 8916,'-27'0,"1"27,-54 26,80-1,-52-52,52 53,-27-53,27 53</inkml:trace>
  <inkml:trace contextRef="#ctx0" brushRef="#br1" timeOffset="190336.925">29078 9048,'-53'0,"53"0,-53 53,53-26,-79 26,79-27,-27 27</inkml:trace>
  <inkml:trace contextRef="#ctx0" brushRef="#br1" timeOffset="190561.8799">28654 9075,'-79'79,"79"-52,-26-1,26 27,-53-53,53 27</inkml:trace>
  <inkml:trace contextRef="#ctx0" brushRef="#br1" timeOffset="190794.8333">28390 9128,'-53'0,"26"26,-25 54,25-27,-26-1</inkml:trace>
  <inkml:trace contextRef="#ctx0" brushRef="#br1" timeOffset="191018.7886">27993 9154,'0'0,"-53"0,27 27,-27 52</inkml:trace>
  <inkml:trace contextRef="#ctx0" brushRef="#br1" timeOffset="191237.7448">27755 9128,'-53'0,"53"0,-27 0,27 53,-52-53,52 53,-27-53,27 26,-26-26,-27 0</inkml:trace>
  <inkml:trace contextRef="#ctx0" brushRef="#br1" timeOffset="191461.7">27464 9128,'-27'0,"1"0,-27 26,26 54,-25-27,-1-27</inkml:trace>
  <inkml:trace contextRef="#ctx0" brushRef="#br1" timeOffset="191694.6533">27093 9154,'-26'0,"-53"0,79 27,-53-27,0 0,53 26,-53-26,53 27,-27-27,27 53</inkml:trace>
  <inkml:trace contextRef="#ctx0" brushRef="#br1" timeOffset="191880.6162">26723 9181,'-27'0,"27"26,-52 1,52 52,-53-26,0-27</inkml:trace>
  <inkml:trace contextRef="#ctx0" brushRef="#br1" timeOffset="193375.3172">29369 10953,'0'27,"0"-1,0 27,0 0,26-26,27-27,-26 0,26 0,-27 0,0 0,-26-27,53 27,-53-53,0 27,-26-54,-27 54,0 26,0 0,53 26,27 1,-27 26</inkml:trace>
  <inkml:trace contextRef="#ctx0" brushRef="#br1" timeOffset="198054.3811">29475 8916,'0'-53,"0"27,0-1,0-52,0 52,0 1,-53-27,53 27,0-1,-27 27,27-79,0 26,-26 53,26-53,0 0,-27 53,27-26,0-27,0 26,-53 27,27 0,26 80,-53-80,53 26,0 1,0-54,0 1,0-27,0 0,53 53,-27 26,1-26,26 0,-53 27,53-27,-27 0,-26 26,0 27</inkml:trace>
  <inkml:trace contextRef="#ctx0" brushRef="#br1" timeOffset="202513.4891">29342 9392,'0'27,"0"-1,0 27,0-26,0 26,0-27,0 1,0 25,0-25,0-1,0 27</inkml:trace>
  <inkml:trace contextRef="#ctx0" brushRef="#br1" timeOffset="205665.8585">3889 8599,'0'26,"27"27,-27 0,26 0,-26 26,53-52,-53-1,27-26,-27 53,26-53,27 0,-53-26,0-27,0 26,0 1,27 26,25 0,-25 0,26 53,0-53,0 0,26 0,-53 0,1 0,-1 0,-26-53,0 26,0-26,0 0,0-26,-53 26,53 27,-52-27,25 26,27 54</inkml:trace>
  <inkml:trace contextRef="#ctx0" brushRef="#br1" timeOffset="206240.7436">4842 8757,'26'0,"27"0,-26 0,26 0,-27 0,-26 53,0 27,0-54,0 1,53-27,-27 0,1 53,52-53,-52 0,-27 26,53-26,-53 26,0 27,-27 27,-26-80,27 53,-1-53,-26 53,27-27</inkml:trace>
  <inkml:trace contextRef="#ctx0" brushRef="#br1" timeOffset="212239.5436">5874 8943,'0'0,"0"-27,26 27,27 0,-26 0,-1 0,-26 53</inkml:trace>
  <inkml:trace contextRef="#ctx0" brushRef="#br1" timeOffset="212419.5076">5927 9313,'53'0,"-53"0,53 0,-53-53,52 53,1 0,0-26,-26 26,-1 0</inkml:trace>
  <inkml:trace contextRef="#ctx0" brushRef="#br1" timeOffset="213859.2196">7514 8757,'0'0,"-26"0,26 27,-80-27,27 0,27 0,0 0,-27 0,26 0,27-27,-53 27,53-26,0-1,0-25,27 25,-1 27,27 0,-26 0,-1 0,27 27,-27 25,27-25,-26 26,-27 0,79 0,-79 0,0 0,27 26,-27-26,0 0,0 0,0 0,-80-27,54-26,-1 53,-26-53,27 0,-1 0,-25 0,-1-27,53 1,0 0,0 26,53-53,-27 53,0 0,54 0,-27 0,0 0,0 0,-1 0,-52 0,53 0,-26 53,-1-53,54-27,-80-26,26 0,-26 27,0-54,0 54,0 26,0-26,-26 26,26 26</inkml:trace>
  <inkml:trace contextRef="#ctx0" brushRef="#br1" timeOffset="214415.1084">8811 9181,'26'0,"27"0,-27 0,27 0,-53-27,0 1,0-1,0-26,0 27,0 0,-26 26,-27-53,27 53,-27 0,26 26,1-26,26 79,-53-26,53 0,0 0,26 27,1-54,26 27,-27-27,27-26,0 53,-27-53,27 0,0 0,27 0,-54-79</inkml:trace>
  <inkml:trace contextRef="#ctx0" brushRef="#br1" timeOffset="215380.9152">8308 8069,'-53'53,"53"0,0-26,-26-1,26 27,0-26,0 26,26-53,0 0,27 0,0 0,-26 0,26 0,-53-53,26 26,-26 1,0-27</inkml:trace>
  <inkml:trace contextRef="#ctx0" brushRef="#br1" timeOffset="215563.8786">8255 7911,'0'-27,"-26"27,26 0,0 27</inkml:trace>
  <inkml:trace contextRef="#ctx0" brushRef="#br1" timeOffset="216009.7894">8890 8017,'-26'0,"26"26,0 27,0-53,0 53,52-53,-52 53,53-53,-53 53,27-53,-27 26,26-26</inkml:trace>
  <inkml:trace contextRef="#ctx0" brushRef="#br1" timeOffset="216228.7456">9102 8017,'0'0,"26"0,-26 52,53 1,-26 0,-1-53</inkml:trace>
  <inkml:trace contextRef="#ctx0" brushRef="#br1" timeOffset="216620.6672">9234 7752,'-26'0,"-27"0,53 53,-53-53,26 79,-52-52,26-27,0 79,0-79,-26 27,52-27,1 0,-27 0,26 0,1 0,26 26,0 53,53-79,-27 53</inkml:trace>
  <inkml:trace contextRef="#ctx0" brushRef="#br1" timeOffset="217009.5893">9631 7858,'0'53,"0"0,0-27,0 27,0-27,0 27,0-26,0 52,-53-26,53 0,0 0,-27 0</inkml:trace>
  <inkml:trace contextRef="#ctx0" brushRef="#br1" timeOffset="217360.5192">9710 8149,'27'-53,"26"53,26 26,-53 1,-26 52,0-26,0-26,0-27,0 53,-26-53,26 52,26-52,1 0,26 0,0 0,-27 0</inkml:trace>
  <inkml:trace contextRef="#ctx0" brushRef="#br1" timeOffset="219483.0946">10610 8890,'0'0,"26"0,27 0,-26 0,-1 0,-26 0</inkml:trace>
  <inkml:trace contextRef="#ctx0" brushRef="#br1" timeOffset="219633.0646">10716 9181,'26'0,"27"0,0-27,-27 27,1 0</inkml:trace>
  <inkml:trace contextRef="#ctx0" brushRef="#br1" timeOffset="220374.9162">11615 8599,'0'-27,"0"27,27 0,52-53,-52 53,-1 0,27 0,-27 27,27 26,-53-27,0 1,0 25,0-25,-26 26,26-27,-27-26,27 27,0-1,27 27,-1-53,54 0,-27 0,-1 0,-25 0,26 0</inkml:trace>
  <inkml:trace contextRef="#ctx0" brushRef="#br1" timeOffset="221523.6864">13097 8281,'0'-53,"0"27,-53 26,53-27,-53 27,27-53,-1 53,-26 0,0 0,53 27,-53 26,-26 26,53-26,-27 0,53-27,-27 27,27 0,0-26,0 26,0 0,0-1,27 1,-1-53,80 0,-27 27,1-27,-1 0,27 0</inkml:trace>
  <inkml:trace contextRef="#ctx0" brushRef="#br1" timeOffset="222123.5664">13229 8652,'-26'0,"52"0,1 0,26 0,-1 0,-52-53,0-27,0 27,-26 53,-27 0,0 0,27 0,-1 0,27 27,0-1,27-26,79 0,-1 0,1 0,0-26,-53-1,0-26,-27 27,-26-27,0 27,0-27,-26 53,-1 0,-25 0,25-53,54 79,52-26,0 53,1-53,-1 53,-53-26,-26 25,53-52,-53 53,0-26,-26 26,-27-27,0-26,-26 80,52-80,-26 26,106-26,27-53</inkml:trace>
  <inkml:trace contextRef="#ctx0" brushRef="#br1" timeOffset="222445.502">14393 8149,'53'26,"-53"27,53-26,-53 26,53 26,-53-53,53-26,-53 53,53-53,-27 0,27-53</inkml:trace>
  <inkml:trace contextRef="#ctx0" brushRef="#br1" timeOffset="222662.4586">14764 8175,'26'27,"1"-27,-27 26,26-26,-26 53,0-26,53-27</inkml:trace>
  <inkml:trace contextRef="#ctx0" brushRef="#br1" timeOffset="222976.3958">14896 7805,'-79'0,"26"0,0 53,0-53,-26 0,-27 53,53-53,0 0,26 0,-25 26,52 27,0 0,0 26,26-52</inkml:trace>
  <inkml:trace contextRef="#ctx0" brushRef="#br1" timeOffset="223323.3263">14473 8890,'0'-27,"26"27,1 0,26-53,26 53,0 0,27-26,53 26,-53-53,0 53,-27 0,-53 0,-26 26</inkml:trace>
  <inkml:trace contextRef="#ctx0" brushRef="#br1" timeOffset="223606.2698">14658 9234,'26'0,"54"0,-54 0,27 0,-53 79,0-26,0-27,0 1,-26 52,26-79,79-26,0-1,1-26,52-26,0 26,-79 27</inkml:trace>
  <inkml:trace contextRef="#ctx0" brushRef="#br1" timeOffset="224283.1826">15584 8546,'26'0,"1"0,26 0,0 0,0-27,0 27,26 0,-53 0,-26-53</inkml:trace>
  <inkml:trace contextRef="#ctx0" brushRef="#br1" timeOffset="224498.1611">15796 8387,'0'-26,"0"26,0 79,0-26,0-27,0 27,0-26,0 26,0-1,53 1</inkml:trace>
  <inkml:trace contextRef="#ctx0" brushRef="#br1" timeOffset="224807.1302">16193 8334,'0'53,"0"0,0 0,0-27,0 27,26-26,27 26,0-1</inkml:trace>
  <inkml:trace contextRef="#ctx0" brushRef="#br1" timeOffset="225002.1107">16219 8096,'0'53,"0"26,0-52</inkml:trace>
  <inkml:trace contextRef="#ctx0" brushRef="#br1" timeOffset="225783.0326">16775 8175,'0'-53,"-27"53,1 0,-27 0,0 27,0-27,0 53,27-53,26 26,0 27,0-53,52 27,1-27,0 53,0-53,0 52,0 1,-53 0,-53-26,27-27,-27 0,26 0</inkml:trace>
  <inkml:trace contextRef="#ctx0" brushRef="#br1" timeOffset="226028.0081">16960 8255,'0'26,"26"1,-26 26,27-27,-27 27,53-53,-53 26</inkml:trace>
  <inkml:trace contextRef="#ctx0" brushRef="#br1" timeOffset="226216.9892">17066 8175,'0'-53,"26"80,-26 26,0 26,53-26</inkml:trace>
  <inkml:trace contextRef="#ctx0" brushRef="#br1" timeOffset="226502.9606">17357 8625,'0'0,"0"-26,0-27,0 26,53 27,-27-26,27 26,-53-53,53 53,-27 0,1 0,-27 26,26-26,-26 27,53 52,-53-26</inkml:trace>
  <inkml:trace contextRef="#ctx0" brushRef="#br1" timeOffset="227077.9031">17859 7990,'53'53,"-53"0,0 0,53 26,-53-52,27 26,-27-27,26-26</inkml:trace>
  <inkml:trace contextRef="#ctx0" brushRef="#br1" timeOffset="227281.8827">18098 8043,'0'0,"52"26,-52 54,27-27,-27 0,53-53,-53 26</inkml:trace>
  <inkml:trace contextRef="#ctx0" brushRef="#br1" timeOffset="227617.8491">18256 7726,'0'0,"-53"26,-26-26,53 53,-27-53,26 0,1 0,-27 0,26-27,1 27,-27 0,0 0,27 0,26 27,0-1,0 1,0 26,0-53</inkml:trace>
  <inkml:trace contextRef="#ctx0" brushRef="#br1" timeOffset="227971.8137">17939 8652,'53'0,"26"0,0 0,27 0,0 0,26-27,-52 27,-1 0,-26 0</inkml:trace>
  <inkml:trace contextRef="#ctx0" brushRef="#br1" timeOffset="228271.7837">18283 8916,'79'0,"-26"0,-27 0,27 0,-53 53,0 0,0 0,0 0,-53 26,27-52,26-1,79-52,27-27,0-27,53-25,26-28,-106 27</inkml:trace>
  <inkml:trace contextRef="#ctx0" brushRef="#br1" timeOffset="228495.7613">19262 7699,'26'0,"27"53,0 53,0 53,0-1,-53-25,79 25,-79 1,0-53,0-27,-26 1,-1-27,-79 0,-26 26,26-79</inkml:trace>
  <inkml:trace contextRef="#ctx0" brushRef="#br1" timeOffset="229531.6577">12330 8228,'-53'0,"0"27,53 26,-53 0,53 26,-53 27,53-27,0 27,79 26,27 1,26-28,54-25,-1-27,-53-53</inkml:trace>
  <inkml:trace contextRef="#ctx0" brushRef="#br1" timeOffset="230128.598">13176 8572,'0'27,"0"-1,0 1</inkml:trace>
  <inkml:trace contextRef="#ctx0" brushRef="#br1" timeOffset="231211.4897">20029 8546,'0'-53,"53"53,-27 0,27 0,-53 0</inkml:trace>
  <inkml:trace contextRef="#ctx0" brushRef="#br1" timeOffset="231375.4733">20108 8810,'53'-53,"0"53,0 0,-26 0,-1 0</inkml:trace>
  <inkml:trace contextRef="#ctx0" brushRef="#br1" timeOffset="231855.4253">20770 8228,'0'0,"26"0,54 0,-27 0,-1 0,1 0,0 27,-26-27,-27 53,0 26,0-53,0 1,-27 52,-52-52,79-1,53-26,26 0,-26 0,0 0,0 0,0 0,0 0</inkml:trace>
  <inkml:trace contextRef="#ctx0" brushRef="#br1" timeOffset="232169.3939">21802 8334,'-53'53,"53"-27,-27 27,27-26,0 26,0 0,0-27,0 1,27-27,-1 0,54 0,-27 0,-27 0,27-27</inkml:trace>
  <inkml:trace contextRef="#ctx0" brushRef="#br1" timeOffset="232343.3765">21934 8122,'0'-26,"-26"26</inkml:trace>
  <inkml:trace contextRef="#ctx0" brushRef="#br1" timeOffset="238961.7146">31512 9234,'53'0,"-53"26,26 27,-26-27,53 27,-53-26,27 26,-27-27,0 1,26-27,-26 53,0 0,0-27,0 0,0 27,0-26,0-1,53-26,-53 53,0-26,0-1,0 1,0 25,0 1,0-26,0 26,26-53,-26 53,0-27,0 1,0 26,0-80</inkml:trace>
  <inkml:trace contextRef="#ctx0" brushRef="#br1" timeOffset="239494.6613">31618 10107,'0'-27,"0"27,53 0,-53 53,26-53,-26 53,27-53,-27 53,26-53,27 0,-27 0,-26-26,27 26,-27-80,0 54,0-1,53 27,-53-53,26 27,27-27,-53 0</inkml:trace>
  <inkml:trace contextRef="#ctx0" brushRef="#br1" timeOffset="240926.5181">30533 9234,'0'0,"26"79,-26 0,53-52,-53 26,0 0,27-27,-27 27,0 0,0 0,53 0,-53 0,0 0,0-27,26 1,-26 52,0-53,53 1,-53 26,0 0,0-27,0 27,0-26,-53-27</inkml:trace>
  <inkml:trace contextRef="#ctx0" brushRef="#br1" timeOffset="241285.4822">30639 10160,'26'0,"-26"0,0 26,53-26,-53 53,27-26,-1-27,53 0,-26 0,-53-53,53 26,-53-26,0 27,0-1,0 27,-26 0</inkml:trace>
  <inkml:trace contextRef="#ctx0" brushRef="#br1" timeOffset="242644.3463">29951 9260,'26'0,"-26"53,27-27,-27 27,0 27,53-27,-53 0,0 0,26 26,-26 0,0-26,53 0,-53-26,0 25,27-25,-27 26,0 26,52-26,-52 0,0 0,0 0,0-27,27-26,-27 27,0-27,0-27</inkml:trace>
  <inkml:trace contextRef="#ctx0" brushRef="#br1" timeOffset="242944.3163">30136 10318,'0'0,"0"27,53-27,-53 26,53-26,-27 0,1 0,26 0,-27-26,-26-1,0-25,0-1</inkml:trace>
  <inkml:trace contextRef="#ctx0" brushRef="#br1" timeOffset="244466.1641">28654 9445,'0'-53,"0"80,0-1,0 27,0 0,27-26,-27-1,0 27,0-27,26 1,-26 52,0-26,0-26,0 26,0-1,0 1,0-26,53 26,-53-27,0 1,0 26,0 0,27-53,-27 26,0 0,0 27,0-26,0-1,0 27,0-26,0-27,0-53,-53 53</inkml:trace>
  <inkml:trace contextRef="#ctx0" brushRef="#br1" timeOffset="244773.1334">28628 10424,'0'0,"0"27,0-27,53 0,-27 0,1 0,26 0,-27 0,1 0,-27 0,0-27,0-26,53 27</inkml:trace>
  <inkml:trace contextRef="#ctx0" brushRef="#br1" timeOffset="246010.0097">27675 9551,'0'27,"0"26,27-27,-27 27,0 26,53-26,-53 0,26 0,-26 26,0 27,53-26,-53-27,0-1,0-25,27 26,-27-27,0 27,0 27,0-54,0 0,0 27,0-26,0-1,0 1,0-54,0 1,0-1,0-26</inkml:trace>
  <inkml:trace contextRef="#ctx0" brushRef="#br1" timeOffset="246384.9722">27755 10583,'53'53,"-27"-53,27 0,-26 0,25 0,1-53,0-26,-53 52,0-26,0 27,0-1,-53 27</inkml:trace>
  <inkml:trace contextRef="#ctx0" brushRef="#br1" timeOffset="247455.8651">26829 9525,'0'-27,"0"1,-27 26,27 26,0 27,0 27,80 25,-80 1,53-26,-53-1,53 0,-53-26,26 0,-26 0,0-26,53-1,-53 27,0-27,26-26,-26 27</inkml:trace>
  <inkml:trace contextRef="#ctx0" brushRef="#br1" timeOffset="247875.8231">27014 10424,'0'53,"0"27,26-80,1 26,52-26,-52 0,26 0,-27 0,-26-53,53 53,-53-26,0-1,0-26,0 27,0-1</inkml:trace>
  <inkml:trace contextRef="#ctx0" brushRef="#br1" timeOffset="254775.1331">26776 10398,'0'-27,"0"27,0 0,26 0,-26 27,53-27,-53 53,80-53,-27 26,-27-26,27 0,-27 0,1 0,26 53,-53-79,0-1,0 1,0-27,26 26,-26 1,0-27,0 79,0 1</inkml:trace>
  <inkml:trace contextRef="#ctx0" brushRef="#br1" timeOffset="257421.8684">5530 10609,'0'-26,"0"26,0 26,53 27,-53-26,26 26,-26-27,80 27,-80 27,52-28,-52-25,53 26,0-53,-26 0,-27-27,26-26,-26 27,0-27,53 27,-53-1,27 54,52 26,-53-53,-26 79,80-79,-27 0,-27 0,27 0,-26-27,-27 1,0-27,0-26,0 52,-27 1,27-27,-53 53,53-27,-26 27,26-26,-53 26,53 0,26 0</inkml:trace>
  <inkml:trace contextRef="#ctx0" brushRef="#br1" timeOffset="257958.8147">6297 10530,'53'53,"0"0,-53 0,53 0,-53 0,53-27,26 27,-52-53,-1 0,-26-26,0-1,0 1,0-27,0-27,0 54,0-1,0 54,0 26,0 0,53 26,-53-26,26-26,-26 25,53-25,-53-1,27 27,-27-26</inkml:trace>
  <inkml:trace contextRef="#ctx0" brushRef="#br1" timeOffset="258746.7359">7514 10689,'0'-27,"27"27,-1 0,1 0,25 0,-25 0,26 0</inkml:trace>
  <inkml:trace contextRef="#ctx0" brushRef="#br1" timeOffset="258904.7201">7620 11086,'53'0,"0"-27,-27 27,1-26,26 26</inkml:trace>
  <inkml:trace contextRef="#ctx0" brushRef="#br1" timeOffset="267475.8628">9975 10266,'0'0,"0"52,0-25,53 26,-53-27,26 1,27 26,-26-53,-1 0,-26-27,0-52,0 132,79-53,-52 53,-1-53,54 53,-27-53,0 0,-1 0,1 0,-53-53,0 0,0 0,0-27,-53 1,53 53,-26-1,-27-26,27 53,26 0,-27 80,27-54</inkml:trace>
  <inkml:trace contextRef="#ctx0" brushRef="#br1" timeOffset="267886.8217">10821 10292,'133'0,"-27"0,-27 0,0 0,1 26,-27-26,0 27,-53 52,0-52,-27-27,-26 0,27 26,-1-26,107 0,-1 0,0 0,-26 0,-26 0,-27 53,53-53,-53 53,-80 0,27-53,0 53,1-53,-28 26,54-26,26 53</inkml:trace>
  <inkml:trace contextRef="#ctx0" brushRef="#br1" timeOffset="268217.7886">12039 10477,'0'-53,"79"53,-26 0,-27 0,27 0,0 0,27 0,-28 0,-25 0</inkml:trace>
  <inkml:trace contextRef="#ctx0" brushRef="#br1" timeOffset="268585.7518">12859 10213,'0'79,"0"-53,0 1,0 26,0-27,0 1,0 26,26-27,1-26,-1 27,27-27,26 0,-52 0,-1 0,-26 0</inkml:trace>
  <inkml:trace contextRef="#ctx0" brushRef="#br1" timeOffset="268744.736">13070 10001,'0'-27,"0"1,27 26,-27-26,0 52,0 0,-79 27</inkml:trace>
  <inkml:trace contextRef="#ctx0" brushRef="#br0" timeOffset="279250.6853">8943 11932,'0'0,"0"27,0 26,0 0,26 26,-26 0,0 1,0 26,0-27,0 0,53 1,-53-54,27-26,-27 27,53-27,0 0,-53-53,53 26,-1-26,-52-52,27 52,-27 0,0 26,0 54,53-1,-53 27,53 26,-27-26,27 0,-26-53,25 53,-25-53,-1 0,54 0,-80 0,0-79,0-1,0-25,0 25,-27 1,27 26,-53-26,53 52,0 1,-26 26,26-27</inkml:trace>
  <inkml:trace contextRef="#ctx0" brushRef="#br0" timeOffset="279731.6372">9948 12250,'27'0,"-1"0,27 0,-26 0,26 0,-27 0,0 0,1 0,52 0,-79 26,0 1</inkml:trace>
  <inkml:trace contextRef="#ctx0" brushRef="#br0" timeOffset="279880.6223">10134 12594,'26'0,"53"0,-26 0,27 0</inkml:trace>
  <inkml:trace contextRef="#ctx0" brushRef="#br0" timeOffset="280983.512">11509 11694,'27'0,"26"0,26 0,-52 0,-1 0,27 0,-27-53,27 27,-53-1,0-25,0 25,-53 27,1 0,52-53,-27 53,27 27,0 26,0 26,0 53,0 27,0-53,0 0,0-1,0-25,0 26,0-53,0-1,0-25,0 26,0-53,0 53,53-53</inkml:trace>
  <inkml:trace contextRef="#ctx0" brushRef="#br0" timeOffset="281193.491">11483 12329,'0'-53,"53"53,0-26,26 26,1 0,-28 0,1 0,0 0,-26 0,26 0</inkml:trace>
  <inkml:trace contextRef="#ctx0" brushRef="#br0" timeOffset="281568.4535">12383 11641,'0'80,"0"-27,0 26,0 27,0 0,0 0,0-1,0-25,0-27,0-27,52-26,-52 53,27-53</inkml:trace>
  <inkml:trace contextRef="#ctx0" brushRef="#br0" timeOffset="282152.3951">12594 11800,'0'0,"0"-53,53 53,-26 0,25-26,-25 26,26 0,26 0,-52 0,-1 0,-26 26,0 1,0 26,0-1,-26 28,-54 26,1-27,26-26,27-27,26 27,0-26,26-27,53 0,27 0,0 0,-27 0,-26 0,0 0,-53 26</inkml:trace>
  <inkml:trace contextRef="#ctx0" brushRef="#br0" timeOffset="282408.3695">12674 12091,'0'0,"0"0,52 0,1 0,0-26,27 26,26-27,-54 27,1-53,-26 53</inkml:trace>
  <inkml:trace contextRef="#ctx0" brushRef="#br0" timeOffset="282670.3433">13309 11774,'26'0,"27"53,-53-1,53 28,0-1,-53 1,53-1,-53 27,0-27,0 1,-27-1,-26-26,0 26,-26-52,53-27</inkml:trace>
  <inkml:trace contextRef="#ctx0" brushRef="#br0" timeOffset="283109.2994">14023 12091,'26'-26,"1"-27,-1 53,27 0,-26 0,26 0,-53 26,0 1</inkml:trace>
  <inkml:trace contextRef="#ctx0" brushRef="#br0" timeOffset="283262.2841">14208 12303,'27'-27,"26"27,26 0,-26-26,-27 26,1 0</inkml:trace>
  <inkml:trace contextRef="#ctx0" brushRef="#br0" timeOffset="284418.1684">15161 11985,'0'0,"79"0,-53 0,54 0,-27-26,-27 26,27 0,-26 0</inkml:trace>
  <inkml:trace contextRef="#ctx0" brushRef="#br0" timeOffset="284787.1316">15981 11721,'0'53,"0"-53,0 79,0-53,0 1,0 26,0 0,0-53,26 26,27-26,-26 0,-1 0,27 0,-26 0</inkml:trace>
  <inkml:trace contextRef="#ctx0" brushRef="#br0" timeOffset="284958.1145">16087 11641,'0'-26,"0"-27,-53 106</inkml:trace>
  <inkml:trace contextRef="#ctx0" brushRef="#br0" timeOffset="285662.0441">16642 11879,'0'-26,"27"26,-1 0,54 0,-1-53,-26 53,0 0,0 0,-27 0,-26-26</inkml:trace>
  <inkml:trace contextRef="#ctx0" brushRef="#br0" timeOffset="285910.0193">16801 11641,'0'-26,"0"26,0 0,0 53,0 0,27 0,-27-27,52 53,-52-26,53-26,0 26</inkml:trace>
  <inkml:trace contextRef="#ctx0" brushRef="#br0" timeOffset="287305.8797">17489 11297,'0'-26,"26"26,27 0,27 0,-1 0,-26 0,0 26,0-26,-53 53,0 27,-27-54,-26 27,1-26,-28 25,54-52,26 27,-27-27,27 0,53 0,53-27,26 27,-26-52,-26 52,-1 0,-53-27</inkml:trace>
  <inkml:trace contextRef="#ctx0" brushRef="#br0" timeOffset="287710.8392">18441 11297,'27'0,"-27"0,0 53,0-26,0-1,0 27,0-26,0 26,0-1,0 1,53-53,26 0,-26 0,-26-26,-27-27,53 27</inkml:trace>
  <inkml:trace contextRef="#ctx0" brushRef="#br0" timeOffset="287875.8226">18627 11112,'26'-53,"-26"106,-26-26</inkml:trace>
  <inkml:trace contextRef="#ctx0" brushRef="#br0" timeOffset="289577.6524">19526 11377,'27'0</inkml:trace>
  <inkml:trace contextRef="#ctx0" brushRef="#br0" timeOffset="290697.5405">20770 10133,'53'80,"-53"-27,0 26,0-26,53 0,-53 26,0-26,0 26,0-52</inkml:trace>
  <inkml:trace contextRef="#ctx0" brushRef="#br0" timeOffset="291155.4947">20346 11059,'80'0,"-27"0,26-26,27 26,26 0,53 0,1 0,25 0,1 0,26 0,-53 26,-52-26,25 0,-52 0,0 53,-53-53,-27 0,-26 0</inkml:trace>
  <inkml:trace contextRef="#ctx0" brushRef="#br0" timeOffset="292377.3725">20452 11456,'0'0,"53"0,0 0,0 0,0 0,0 0,-27 0,-26 27,53-27,-53 53,0-1,0 1,-26 0,-27 27,0-27,0-1,0-25,27-1,26 54,0-54,53-26,26 53,0-53,27 0,0 0,26 0,-79 27</inkml:trace>
  <inkml:trace contextRef="#ctx0" brushRef="#br0" timeOffset="292707.3395">20585 11800,'-27'0,"54"0,26 0,-27 0,0 0,27 0,27 0,-27 0,0 0,-27 0,27 0,0 0</inkml:trace>
  <inkml:trace contextRef="#ctx0" brushRef="#br0" timeOffset="293074.3027">21352 11879,'53'-52,"-27"52,1 0,26 0,-27 0,1 0,25 0,-25 0,-1 0,27 0</inkml:trace>
  <inkml:trace contextRef="#ctx0" brushRef="#br0" timeOffset="293359.2743">21564 11774,'0'-53,"0"79,0 1,0-1,26 53,-26-52,0-1,0 1,0 26,0-27,0 1,26-27</inkml:trace>
  <inkml:trace contextRef="#ctx0" brushRef="#br0" timeOffset="293629.2473">22013 11536,'53'0,"-53"0,0 26,0 0,27 27,-27-26,0 26,53 0,-53 26,0-26,0 26,0-26</inkml:trace>
  <inkml:trace contextRef="#ctx0" brushRef="#br0" timeOffset="295659.0443">29025 11879,'53'53,"-53"0,0-26,0 26,26 0,-26 26,0-26,0 0,0 0,53 53,-53-27,0 0,0 1,27-1,-27 0,52 1,-52-1,53 53,-53-52,27-1,-27 1,53-1,-53 53,0-52,0-1,0-26,53 0,-53 0,0 26,0-26,0 0,0 0,0-27,0 27,0-26,0-1,0 27,0-26,0 52,0-53,26 27,-26-26,0-1,0 27,0-26,0-1,0 27,0-27,0 1,0 26,27-53,-27 26,0-26,0-53,0 0</inkml:trace>
  <inkml:trace contextRef="#ctx0" brushRef="#br0" timeOffset="296972.9129">26802 13943,'53'-53,"-26"53,-1 0,27 0,-26 0,25 0,-25 0,26 0,0 0,0 0,26 0,0 0,27 0,53 0,0-53,-53 53,52 0,-25-53,25 53,1-52,0 52,-27-53,27 53,0 0,-27-53,27 53,26 0,-53 0,0 0,-26 0,0 0,0 0,-27 0,1 0,26 0,-1 26,-25-26,-1 0,1 0,-1 53,0-53,1 0,-1 0,0 0,1 0,-27 0,0 0,26 0,0 0,1 0,-1 0,0 0,1 0,26 0,-27 27,0-27,1 0,-27 52,26-52,-26 0,26 0,-52 27,-1-27,54 0,-107 0,1 0</inkml:trace>
  <inkml:trace contextRef="#ctx0" brushRef="#br0" timeOffset="298351.775">27543 12462,'-53'0,"53"79,-79 0,26 1,53-1,-53 53,53-52,-79-1,79-26,-53 26,53-52,-27 26</inkml:trace>
  <inkml:trace contextRef="#ctx0" brushRef="#br0" timeOffset="298598.7503">28205 12726,'0'0,"-53"27,53 26,-80-1,80 1,-53 0,0 27,27-27,26-1,-53 1,53-26,-53-27,53 26</inkml:trace>
  <inkml:trace contextRef="#ctx0" brushRef="#br0" timeOffset="298823.7278">28840 12594,'-53'26,"0"54,-27-1,1 27,26-27,-26 27,52-53,-26 0,53 0,0-27</inkml:trace>
  <inkml:trace contextRef="#ctx0" brushRef="#br0" timeOffset="299047.7054">29660 12567,'0'-53,"-27"53,-26 53,1 27,-54 26,0 26,26-53,28 27,-1-53,26 0,27 0,0-27</inkml:trace>
  <inkml:trace contextRef="#ctx0" brushRef="#br0" timeOffset="299273.6827">30321 12435,'-26'0,"-27"53,0 26,0 27,27-26,-27 25,0-25,26-27,27 0,-53-27,53 1</inkml:trace>
  <inkml:trace contextRef="#ctx0" brushRef="#br0" timeOffset="299483.6617">30930 12594,'-53'53,"26"0,-25-27,25 27,-26-26,53 25,-53-25,53 26,0 0</inkml:trace>
  <inkml:trace contextRef="#ctx0" brushRef="#br0" timeOffset="299715.6386">31194 12753,'0'26,"-26"1,-27 25,-26-25,26 52,0-52,0 26,26-27,-25 27</inkml:trace>
  <inkml:trace contextRef="#ctx0" brushRef="#br0" timeOffset="299955.6146">31776 12673,'0'27,"-26"-27,26 53,-79 0,26-1,0-25,0 26,0-27,0 27,27-53,26 53,-53-53</inkml:trace>
  <inkml:trace contextRef="#ctx0" brushRef="#br0" timeOffset="300187.5914">32306 12726,'-27'0,"-26"80,0-54,-26 27,26-27,0 27,-26-26,52-27,-26 79,27-79,26 53</inkml:trace>
  <inkml:trace contextRef="#ctx0" brushRef="#br0" timeOffset="300397.5704">32517 12964,'-26'0,"-1"27,1-27,-27 79,0-52,27 25,-27 1,26-26,1 26,26-27,-80-26,80 53</inkml:trace>
  <inkml:trace contextRef="#ctx0" brushRef="#br0" timeOffset="300834.5267">31380 13176,'-27'0,"1"0,-54 0,1 26,-53 27,-1 27,54-27,0 0,52-27,1-26</inkml:trace>
  <inkml:trace contextRef="#ctx0" brushRef="#br0" timeOffset="301043.5058">30824 13335,'-53'0,"53"26,-79-26,79 53,-53-53,53 27,-80-27,54 26</inkml:trace>
  <inkml:trace contextRef="#ctx0" brushRef="#br0" timeOffset="301253.4848">30454 13017,'-27'0,"1"27,-27 26,26-1,-26 1,27-26,-27 26,53 0,-26-53,26 26</inkml:trace>
  <inkml:trace contextRef="#ctx0" brushRef="#br0" timeOffset="301455.4646">30268 13123,'-79'0,"0"53,26 0,0-27,0 27,-27-26,28 26,25-53</inkml:trace>
  <inkml:trace contextRef="#ctx0" brushRef="#br0" timeOffset="301636.4465">30083 12858,'-26'0,"-27"53,0-26,-27 52,-25-26,25 26,-26 1</inkml:trace>
  <inkml:trace contextRef="#ctx0" brushRef="#br0" timeOffset="301837.4264">29580 12858,'-105'53,"52"0,-27 0,27 27,0-28,1 1,25 0</inkml:trace>
  <inkml:trace contextRef="#ctx0" brushRef="#br0" timeOffset="302077.4024">29078 13308,'-53'0,"0"80,-26-54,26 27,0-27,-27 27,27-26,27 26,26-27</inkml:trace>
  <inkml:trace contextRef="#ctx0" brushRef="#br0" timeOffset="302273.3827">29051 13493,'-53'0,"0"27,-26-27,0 79,26-52,0-27,0 79,26-79,27 27,0-27</inkml:trace>
  <inkml:trace contextRef="#ctx0" brushRef="#br0" timeOffset="302483.3617">28628 13282,'-53'0,"0"26,-26 27,-1 27,-25-1,25-26,27-27,53 1</inkml:trace>
  <inkml:trace contextRef="#ctx0" brushRef="#br0" timeOffset="302707.3394">28972 12488,'-53'-53,"0"53,0 0,27 0,-1 0,27 27,-53 25,53 1,-79 53,79-26,-53-1,53-26,0-27,0 27,0 0,-26-53</inkml:trace>
  <inkml:trace contextRef="#ctx0" brushRef="#br0" timeOffset="302933.3167">28337 12647,'0'0,"-27"0,-52 79,26 27,-53 26,0 1,1-54,-1 27,26-27,1-26,53-53</inkml:trace>
  <inkml:trace contextRef="#ctx0" brushRef="#br0" timeOffset="303143.2958">27887 12700,'-26'0,"-27"0,0 0,26 106,-52 52,0 1,26-27,0-52,53-1,-53-26,53 0,0 0,0-27,53-26</inkml:trace>
  <inkml:trace contextRef="#ctx0" brushRef="#br0" timeOffset="303331.277">27358 13308,'-27'80,"27"-54,-52 27,52-27,-27 1,27 26,0-27,-26-26,26 53</inkml:trace>
  <inkml:trace contextRef="#ctx0" brushRef="#br0" timeOffset="303564.2537">27966 13097,'80'0,"-54"105,-26-78,0-1,53 27,-53 27,0-54,0 1,0-27</inkml:trace>
  <inkml:trace contextRef="#ctx0" brushRef="#br0" timeOffset="303765.2336">28549 13229,'0'0,"-27"0,-52 0,-1 53,27 0,-26-27,0 54,-27-28,53 28,26-54</inkml:trace>
  <inkml:trace contextRef="#ctx0" brushRef="#br0" timeOffset="303945.2156">28178 13388,'0'0,"-53"26,-53 53,27 1,-27-27,0 26,53-26,1 0,-1-53</inkml:trace>
  <inkml:trace contextRef="#ctx0" brushRef="#br0" timeOffset="304177.1924">27649 13017,'-26'0,"-1"0,27 53,-79 26,79-26,-80 27,27 26,0-27,53-26,-26 0,26-27</inkml:trace>
  <inkml:trace contextRef="#ctx0" brushRef="#br0" timeOffset="304386.1715">27305 12991,'-26'26,"26"1,-80 26,80-27,-26 27,26 0,-53 0,53 0,-27-27,27-26</inkml:trace>
  <inkml:trace contextRef="#ctx0" brushRef="#br0" timeOffset="304545.1556">27120 12991,'0'26,"-27"1,27 26,0 26,0 0,0-52,27-27</inkml:trace>
  <inkml:trace contextRef="#ctx0" brushRef="#br0" timeOffset="305424.0676">28787 14049,'0'27,"-27"25,27-25,-53-1,53 27,0-26,0-1,53-26,0 0,53 0,-53 0,0 0,-27 0,-26-26,0-27,0 26,0 1,-26 26,-27-53,0 53,-26 0,-1 0,27 0,27 26,26 27</inkml:trace>
  <inkml:trace contextRef="#ctx0" brushRef="#br0" timeOffset="306516.9584">32623 13599,'0'27,"0"-1,0 1,0 26,0-1,0 1,0-26,-26 26,-27-53,0 53,0 0,-26-27,26 27</inkml:trace>
  <inkml:trace contextRef="#ctx0" brushRef="#br0" timeOffset="307192.8908">32755 14208,'0'26,"0"1,-26 26,26 0,0 26,0-53,0 1,0-1,53-26,-27 0,27 0,0 0,27-53,-28 27,1-27,-26-26,-27 52,26 27,-26-26,0 26,0 26,0 27,0-26,0-1,0-26,0 79,53-79,-53 27,80-27,-27 0</inkml:trace>
  <inkml:trace contextRef="#ctx0" brushRef="#br0" timeOffset="308468.7632">29051 11853,'0'26,"0"1,-53 26,27-53,-27 53,0-53,53 26,-26-26,26 0,0-26,0-1</inkml:trace>
  <inkml:trace contextRef="#ctx0" brushRef="#br0" timeOffset="308692.7407">28972 11879,'79'0,"-79"-26,27 26,-1 0,27 0,-26 26,25 27,1-53,0 0,0 0,27 0,-1 0,0-26</inkml:trace>
  <inkml:trace contextRef="#ctx0" brushRef="#br0" timeOffset="309096.7004">29792 11694,'53'0,"-53"27,26-1,-26 27,0-26,53 25,0 1,-26-53,26 0,0 0,0-53,-53 27,52-27,-52 0,0 0,0 27,0-1,0-52,0 132</inkml:trace>
  <inkml:trace contextRef="#ctx0" brushRef="#br0" timeOffset="315826.0274">14420 14076,'26'0,"27"0,-53 26,27-26,-1 0,27-26,-27 26,1 0</inkml:trace>
  <inkml:trace contextRef="#ctx0" brushRef="#br0" timeOffset="316064.0036">14552 14393,'0'0,"27"0,25 0,1 0,27 0,-54-26,27 26,-26 0</inkml:trace>
  <inkml:trace contextRef="#ctx0" brushRef="#br0" timeOffset="319062.7037">16616 14102,'0'0,"53"0,-27 0,1 0,52 0,0 0,-26 0,53 0,26-53,-26 53,27-53,-28 53,28 0,25-53,-52 53,0 0,-26 0,-1 0,27 0,-27 0,-26 0,26-26,-26 26,27 0,-1 0,27 0,26-80,0 80,27-53,0 53,-27-52,27 52,26-53,-26 53,-27 0,1-53,-54 53,0 0,1 0,-27 0,0 0,-1 0,-25 0,26 0,0 0,-27 0,-26 0</inkml:trace>
  <inkml:trace contextRef="#ctx0" brushRef="#br0" timeOffset="320126.5973">17463 14367,'0'-27,"0"1,26 26,27-80,0 80,0-26,0 26,26 0,-53 0,1 0,-27 53,0 26,0 0,0 54,-53-27,-26 26,-1 0,27-52,53-28,0 1,80-53,-1 0,53-26,-52 26,-1-53,-26 53,0 0</inkml:trace>
  <inkml:trace contextRef="#ctx0" brushRef="#br0" timeOffset="320412.5686">17410 14922,'79'0,"-53"0,1-26,52 26,-26-53,0 53,26-53,1 53,26-27</inkml:trace>
  <inkml:trace contextRef="#ctx0" brushRef="#br0" timeOffset="320781.5318">18494 14737,'0'-26,"27"26,52-27,-52 27,26-53,0 53,26-26,-26 26,-27 0,27-53</inkml:trace>
  <inkml:trace contextRef="#ctx0" brushRef="#br0" timeOffset="321044.5055">18759 14525,'0'-26,"0"-27,-53 53,53 26,0 27,27-53,-27 80,26-80,-26 79,26-79,-26 53,53-53,-53 53,27 0</inkml:trace>
  <inkml:trace contextRef="#ctx0" brushRef="#br0" timeOffset="321364.4735">19235 14314,'27'0,"-27"26,26-26,-26 79,0-26,53 0,-53-26,0-1,27 27,-27 27,0-54</inkml:trace>
  <inkml:trace contextRef="#ctx0" brushRef="#br0" timeOffset="322436.3663">15425 13679,'0'-53,"53"53,0-27,-26 27,25 0,28-53,-27 53,-27 0,27-26</inkml:trace>
  <inkml:trace contextRef="#ctx0" brushRef="#br0" timeOffset="322744.3355">16007 13335,'0'53,"0"0,0-27,0 0,-53 27,53-26,0 26,27-53,26 53,0-53,-27 0,54 0,-54 0,0-27,27-26</inkml:trace>
  <inkml:trace contextRef="#ctx0" brushRef="#br0" timeOffset="322922.3176">16060 13123,'0'-53,"0"80,0-1</inkml:trace>
  <inkml:trace contextRef="#ctx0" brushRef="#br0" timeOffset="323262.2837">16431 13123,'0'0,"0"26,0 54,0-27,0 26,0 1,0-28,0 1,0 0,26 0,53 0,-52-53,-1 0</inkml:trace>
  <inkml:trace contextRef="#ctx0" brushRef="#br0" timeOffset="323703.2396">16669 13229,'-27'-27,"27"1,27 26,26 0,-27 0,1 0,26 0,-53 53,26 0,-26-27,0 1,0 26,0-27,0 1,0 25,0 1,79-53,-26 0,27-26,-27 26,-27 0</inkml:trace>
  <inkml:trace contextRef="#ctx0" brushRef="#br0" timeOffset="323973.2126">16722 13361,'0'0,"53"0,-27 0,27 0,0-26,26 26,-26-27,-26 27</inkml:trace>
  <inkml:trace contextRef="#ctx0" brushRef="#br0" timeOffset="324265.1834">17436 13308,'53'0,"-27"0,1 0,26-53,-27 53,1 0,26 0,-27 0</inkml:trace>
  <inkml:trace contextRef="#ctx0" brushRef="#br0" timeOffset="324506.1593">17595 13149,'-27'-26,"27"26,0 26,0 27,0-26,0-1,27 27,-27-26,53-27,-53 53,26-53,1 0</inkml:trace>
  <inkml:trace contextRef="#ctx0" brushRef="#br0" timeOffset="324732.1366">17912 13070,'0'27,"0"25,53 1,-53-26,27-1,-27 27,26-53,-26 27</inkml:trace>
  <inkml:trace contextRef="#ctx0" brushRef="#br0" timeOffset="324971.1127">18203 12911,'53'0,"-53"80,27-1,-27 0,53 27,-53-26,0-1,0 0,0-26,0 0,-27 27,1-54,-1-26</inkml:trace>
  <inkml:trace contextRef="#ctx0" brushRef="#br0" timeOffset="325632.0466">18733 13335,'0'0,"52"0,-25 0,26-27,0 27,0-53,0 53,-53-26</inkml:trace>
  <inkml:trace contextRef="#ctx0" brushRef="#br0" timeOffset="325871.0228">18812 13149,'0'0,"0"53,53 0,-53-26,26 26,-26 0,53-27,0 27</inkml:trace>
  <inkml:trace contextRef="#ctx0" brushRef="#br0" timeOffset="326267.9831">19447 12858,'53'0,"-27"53,54 0,-80-26,26 26,-26-27,0 1,0 25,0-25,0-27,0 53,0-27,53-26,0 0,26 0,-26-26,27 26,-54-53</inkml:trace>
  <inkml:trace contextRef="#ctx0" brushRef="#br0" timeOffset="326506.9592">20161 12991,'0'26,"0"27,0-26,0 25,0-25,27-1,26 27,-27-53,27 0,-27 0</inkml:trace>
  <inkml:trace contextRef="#ctx0" brushRef="#br0" timeOffset="326673.9425">20214 12832,'0'-26,"0"26,0 52,0 1</inkml:trace>
  <inkml:trace contextRef="#ctx0" brushRef="#br0" timeOffset="329192.6906">14949 16007,'0'0,"53"-53,-27 53,27 0,-26 0</inkml:trace>
  <inkml:trace contextRef="#ctx0" brushRef="#br0" timeOffset="329357.6741">14975 16483,'53'-53,"-26"53,26 0,-53-26,53 26,-27 0</inkml:trace>
  <inkml:trace contextRef="#ctx0" brushRef="#br0" timeOffset="330722.5376">16722 16060,'53'0,"0"0,-1 0,-25-27,26 27,-27 0,1-52,52 52,-52 0</inkml:trace>
  <inkml:trace contextRef="#ctx0" brushRef="#br0" timeOffset="331525.4573">17780 15663,'0'26,"0"27,0 0,0 0,0 27,0-54,0 1,0 25,0-52,26 0,54 0,-27 0,-27-26,1 26</inkml:trace>
  <inkml:trace contextRef="#ctx0" brushRef="#br0" timeOffset="331726.4372">17939 15610,'0'-53,"-27"53,27 27,-53-27,53 53</inkml:trace>
  <inkml:trace contextRef="#ctx0" brushRef="#br0" timeOffset="332282.3816">18574 15451,'-27'0,"27"27,0 26,0 0,0 26,0 0,0 1,0 52,0-26,0 0,0 0,27 26,-1-26,54-27,-27-52,-1-27,28 52,-27-52</inkml:trace>
  <inkml:trace contextRef="#ctx0" brushRef="#br0" timeOffset="333280.2818">19711 15028,'0'-26,"0"-1,27 27,-1 0,27 0,0 0,0 0,-26 0,26 0,-53 0,26 53,-26-27,0 27,0 0,-53 53,0-53,27 0,-27 26,53-52,0-1,53-26,0 0,26 0,-26 0,0-53,0 53,0 0</inkml:trace>
  <inkml:trace contextRef="#ctx0" brushRef="#br0" timeOffset="333521.2576">19711 15319,'0'-53,"0"53,53 0,0 0,0 0,0 0,0 0,0 0,0 0,-27-26</inkml:trace>
  <inkml:trace contextRef="#ctx0" brushRef="#br0" timeOffset="333820.2278">20426 15319,'26'0,"-26"0,53 0,0-26,0 26,26-80,1 80,26-79,-53 79,-27-27</inkml:trace>
  <inkml:trace contextRef="#ctx0" brushRef="#br0" timeOffset="334054.2044">21193 14816,'0'-53,"0"106,0 0,0 27,0-1,0 0,0 1,0-1,0 1,0-1,0-53</inkml:trace>
  <inkml:trace contextRef="#ctx0" brushRef="#br0" timeOffset="334960.1138">19553 15981,'0'0,"106"0,-54 0,28 0,26 0,52-80,28 80,25-79,27 79,-26-80,0 80,26-53,-53 53,-53 0,1 0,-80 0,-27 0,1 0,-27 0,0 0,-53 0</inkml:trace>
  <inkml:trace contextRef="#ctx0" brushRef="#br0" timeOffset="335874.0224">20029 16324,'-26'0,"26"-26,-53 26,79-26,27 26,0 0,0 0,26 0,-26 0,-26 0,-27 26,52 27,-52 0,-26 53,-27-27,0 27,0-27,0-26,53 0,-26-53,26 53,0-53,53 0,0 0,26-26,0 26,27-53,-79 53,-27-53,26 53</inkml:trace>
  <inkml:trace contextRef="#ctx0" brushRef="#br0" timeOffset="336135.9962">19870 16668,'53'0,"-26"0,26 0,26-52,53-1,-26 53,53-80,0 80,-1-79</inkml:trace>
  <inkml:trace contextRef="#ctx0" brushRef="#br0" timeOffset="336585.9512">21220 16404,'26'-27,"27"27,0-26,26 26,-26 0,0-53,-26 53,-1 0</inkml:trace>
  <inkml:trace contextRef="#ctx0" brushRef="#br0" timeOffset="336849.9248">21405 16166,'0'-27,"0"54,0 26,0 0,0-1,0 1,0 0,0 0,26-26,-26-1,53-26,0 53,-26-53</inkml:trace>
  <inkml:trace contextRef="#ctx0" brushRef="#br0" timeOffset="337103.8994">21855 16139,'0'-26,"0"26,53 53,-53 0,0 0,0-1,0 1,0 27,0-27,26-27,-26 27,26-53</inkml:trace>
  <inkml:trace contextRef="#ctx0" brushRef="#br0" timeOffset="337629.8467">22278 15213,'53'53,"-53"0,26 26,-26 27,106 27,-53 25,0 28,0-28,0 1,0-27,-53-26,0 0,53 26,-53-52,0-1,-27-26,-26 26,27-52,-27-27,26 53,-25-53</inkml:trace>
  <inkml:trace contextRef="#ctx0" brushRef="#br0" timeOffset="339547.6549">8255 16139,'-26'-26,"26"26,0 79,0 27,79 0,-79 0,79-27,-79-26,53 0,-26-53,26 26,-27-26,1 0,25 0,-25-53,26 1,-53-1,53-27,-53 54,0-1,0-26,0 106,53 27,-27-54,27 27,0-26,0-27,0 79,26-79,-52 0,-1 0,-26-27,0 1,0-27,0-26,0-27,-53 0,0-26,0 52,27 1,-27 53,53 105,0-26,26-53</inkml:trace>
  <inkml:trace contextRef="#ctx0" brushRef="#br0" timeOffset="339975.6121">9393 16351,'26'0,"27"0,-26 0,25 0,1 0,27 0,-54 0,1 0</inkml:trace>
  <inkml:trace contextRef="#ctx0" brushRef="#br0" timeOffset="340157.594">9763 16695,'53'0,"-26"-53,25 53,-52-26,53 26</inkml:trace>
  <inkml:trace contextRef="#ctx0" brushRef="#br0" timeOffset="340710.5386">10954 15610,'0'-53,"-53"27,53-27,-53 53,26-27,-52 27,53 0,26 53,-53 0,53 27,0 25,0 54,0-27,53 1,0-1,26-26,-26 26,26 0,-52-52,26 26,-53-53,53-27,-53 27</inkml:trace>
  <inkml:trace contextRef="#ctx0" brushRef="#br0" timeOffset="340913.5184">10821 16642,'0'-53,"0"53,53 0,-26 0,26 0,0-26,26 26,27-80,-27 54</inkml:trace>
  <inkml:trace contextRef="#ctx0" brushRef="#br0" timeOffset="341235.4862">11774 15584,'0'26,"-26"27,-27 53,0 0,0 26,26-26,27 26,0-26,0 0,0-27,0-26,80 26,-27-79,0 53,-1-53,1 0,0-53</inkml:trace>
  <inkml:trace contextRef="#ctx0" brushRef="#br0" timeOffset="341618.4478">12012 15875,'0'-53,"27"53,-27-27,26 27,27-53,0 53,-27 27,-26-1,0 1,0 79,0-27,0 0,-26 1,26-27,0 0,0-1,53-25,26-27,1 0,-1-27,27-25,-27-1,-26 53,-53-27</inkml:trace>
  <inkml:trace contextRef="#ctx0" brushRef="#br0" timeOffset="341825.4272">11827 16219,'26'-53,"27"26,-26 27,26 0,0-53,-1 53,28 0,-1 0,-26 0,27-26,-28 26</inkml:trace>
  <inkml:trace contextRef="#ctx0" brushRef="#br0" timeOffset="342030.4067">12594 15663,'27'0,"-27"26,79 1,0 52,1 1,-54 26,27-27,-53 0,53 54,-53-1,0-26,-26 26,26-53,-106-26</inkml:trace>
  <inkml:trace contextRef="#ctx0" brushRef="#br0" timeOffset="345035.1062">23230 14684,'0'27,"0"25,53 1,27-53,-27 0,26 0,-26-53,0 27,-27-27,-26 0,53 27,-53-27,0 26,0 27,-79 0,52 0,27 27,0-1,0 54,0-27,27-1,52 1,-26-26,-26 26,26-53,-27 53,27 0,-53-1,-27-52,-52 53,0-53,-1 80,1-80,26 0</inkml:trace>
  <inkml:trace contextRef="#ctx0" brushRef="#br0" timeOffset="345288.0809">23257 14472,'0'-26,"26"26</inkml:trace>
  <inkml:trace contextRef="#ctx0" brushRef="#br0" timeOffset="346239.9857">24553 14208,'0'-53,"-26"53,26 26,0 27,0 0,0 27,0-1,0 0,0 1,0-1,0-26,0 0,0 0,0-27,0 27,0-53,53 0</inkml:trace>
  <inkml:trace contextRef="#ctx0" brushRef="#br0" timeOffset="346766.933">24924 14208,'0'0,"26"106,-26-1,0 1,0 0,0-26,0-1,0 27,0-53,53-53,-26-27,-27 54,0 26,53-27,-1 27,81-53,52 0,-26 0,-53 0,-27-27,0-25,-26 25,-53-26,0-26,0-1,0 54,-53 26,0-26,-26 26,26 0,27 0,-27 0,53 26,0 53,0 1,0-27,53-27,0-26,-1 79,28-79,-1 0,1 0,25 0,-52 0,-26-26,-27 0</inkml:trace>
  <inkml:trace contextRef="#ctx0" brushRef="#br0" timeOffset="347126.897">24183 14552,'0'-80,"26"80,54 0,26 0,26 0,53 0,53-79,-26 79,-27-53,-26 53,-80 0</inkml:trace>
  <inkml:trace contextRef="#ctx0" brushRef="#br0" timeOffset="349157.6939">23389 15663,'0'-26,"0"78,53 1,-26-26,25 26,28-27,-54 27,-26-26,53-1,-53 27,0-53,-26 0,-54-26,80-1,-26-26,26 27,0-27,26 0,27 0,-26 53,-1 0,27 0,-26 0,-1 0</inkml:trace>
  <inkml:trace contextRef="#ctx0" brushRef="#br0" timeOffset="349496.6599">23998 15822,'53'0,"0"0,-27-53,0 53,-26-80,53 54,-53 0,0-27,-26 26,-27 27,27 0,-27 0,-27 27,27 26,53-27,-26 0,26 54,0-27,53 0,0 0,26-27,-26-26,0 79,0-79,0 0,-27 0,1 0,26-26</inkml:trace>
  <inkml:trace contextRef="#ctx0" brushRef="#br0" timeOffset="350177.5919">24633 15531,'0'-27,"-27"27,1 0,-54 0,80 0,-52 53,25 0,27 0,-79 0,79-27,0 27,26-53,1 0,26-26,-1-1,28-26,-27 1,0 25,0 27,-53 27,0-1,0 53,0 1,0-1,0 1,26-28,-26-25,0 26,53-53,-27 0,27 0,-53-27,53-52,-53 26,0-26,27 26,-27 0,0 26,0 1,0-27,0 27,0-1</inkml:trace>
  <inkml:trace contextRef="#ctx0" brushRef="#br0" timeOffset="350709.5386">25056 15531,'0'53,"0"-27,27 1,-27 25,52-25,-52 26,53-27,0 27,0-53,-26 0,-1 0,1 0,25-53,-52 27,0-1,27-26,-27 27,0 0,0-27,0 26,0 1,0-27,0 79,53 1,-53 26,26-53,-26 79,0-26,0-27,53 1,-53 26,0-27</inkml:trace>
  <inkml:trace contextRef="#ctx0" brushRef="#br0" timeOffset="350936.516">25850 15584,'0'26,"26"-26,-26 27,27 25,-27 28,53-80,-53 26</inkml:trace>
  <inkml:trace contextRef="#ctx0" brushRef="#br0" timeOffset="351129.4967">25903 15293,'0'-53,"0"79,0 1</inkml:trace>
  <inkml:trace contextRef="#ctx0" brushRef="#br0" timeOffset="351437.4659">26167 15689,'80'0,"-80"27,53-27,-53 53,26 0,-26-27,53 27,-79-53,26-26,0-54,0 1,0 26,0 27,0-27,26 26,0 27,27 0,0 0,-26 0,-1 0</inkml:trace>
  <inkml:trace contextRef="#ctx0" brushRef="#br0" timeOffset="351775.4321">26723 15637,'79'0,"-52"0,26 0,-53 26,106-26,-80 0,-26-106,0 80,-26-1,-27 27,0 0,0 0,0 27,26-1,27 27,0-26,0 25,0 1,27 27,52-54,1-26,-1 80,0-80,1 0,-27 0</inkml:trace>
  <inkml:trace contextRef="#ctx0" brushRef="#br0" timeOffset="352308.3787">27755 15557,'0'-53,"0"53,0-26,-53 26,0 0,0 0,27 0,-1 26,-26 27,53-26,-26-1,26 27,26 0,1-53,52 0,-26 0,0 0,0-27,0-25,-27 25,-26-26,0-26,0-53,0 26,0 26,0 1,0 0,-53 26,53 0,0 26,0 27,0 53,27 0,-27 0,26 0,-26 26,0-26,0 27,0-1,0 0,0-26,53 0,-53 27,0-54,27-26</inkml:trace>
  <inkml:trace contextRef="#ctx0" brushRef="#br0" timeOffset="353387.2709">28469 14869,'0'0,"0"80,0 78,0-25,27-1,-27-26,53 0,-1-53,-52-1,53-52,-53 27,53-80,-53 27,0-27,0-27,27 54,-27-27,26 53,27 0,-26 0,26 53,-53-27,52 27,-52-26,0-1,0 1,0 25,-26-52,-53 53,-1-53,27 0,0 0,53 0</inkml:trace>
  <inkml:trace contextRef="#ctx0" brushRef="#br0" timeOffset="353627.2468">28972 15372,'53'26,"-53"1,0 26,0 0,0 0,0 26,0-53,26 1,-26 26,80-53</inkml:trace>
  <inkml:trace contextRef="#ctx0" brushRef="#br0" timeOffset="353830.2266">29104 15160,'0'27,"0"-1</inkml:trace>
  <inkml:trace contextRef="#ctx0" brushRef="#br0" timeOffset="354213.1883">29316 15610,'26'0,"27"0,27-106,-27 53,-27 0,-26-26,53 0,-53-54,0 1,0 26,0 0,-27 80,-52 26,-27 26,53 54,53-1,-26 27,26 26,0-26,0-26,26-28,27 28,-26-54,-1-26,27 53,0-53,0 0</inkml:trace>
  <inkml:trace contextRef="#ctx0" brushRef="#br0" timeOffset="354453.1643">29713 15266,'53'-26,"-53"52,0 54,0-1,0 0,0-26,26 0,-26 0,53-53,-53 26,26-26</inkml:trace>
  <inkml:trace contextRef="#ctx0" brushRef="#br0" timeOffset="354639.1456">29898 15028,'0'-26,"0"26</inkml:trace>
  <inkml:trace contextRef="#ctx0" brushRef="#br0" timeOffset="355324.0772">29924 15372,'53'0,"-26"0,26 79,-53-52,0-1,26 27,-26-26,0-1,27-26,-27 0,0-26,79-27,-79 0,0 0,26 0,-26 79,0 1,53-1,-53 27,53-53,-26 27,-1-27,27 0,-26 0,25 0,-25-53,-1 26,-26-26,0-26,0 0,0 52,-53 1,27 26,0 0,-27 0,53 26,-53 27,53 0,0 0,0 0,0 0,0 0,79-53,-26 0,0 53,26-53,1 0,-1 0,0-27,-26 27,0-53</inkml:trace>
  <inkml:trace contextRef="#ctx0" brushRef="#br0" timeOffset="355914.0182">31062 15319,'0'-26,"-53"26,53-27,-26 27,26-26,-27 26,-26 0,27 26,-27 27,0-26,53 25,0 1,0-26,0-27,106 0,-80 0,1 0,26 0,-53-53,53 0,-53 27,26 52,-26 0,79 27,-26 0</inkml:trace>
  <inkml:trace contextRef="#ctx0" brushRef="#br0" timeOffset="356199.9896">31300 15504,'53'53,"-53"0,53 0,-53 0,79 0,-79 26,53-52,-53-27,0-53,-26-53,26 27,-27-1,27 27,0 27,0-27,27 53,26 0,26 0,27 26,-27-26,27 0,-26 53,-1-53</inkml:trace>
  <inkml:trace contextRef="#ctx0" brushRef="#br0" timeOffset="357907.8187">25056 16510,'27'26,"25"54,-25-28,26 28,-27-27,27 26,-26-26,26 0,-53 0,26-53,-26-80,0-25,0 52,0 0,0 26,53 27,26 0,-52 53,26-26,-27 26,27-27,-26 27,25-27,-52-78,0-1,0-27,0 27,0 0,27-26,-1 79,27 0,0 0,0 53,26-27,-26 27,-26-26,26-27,-53 53,26-53,-26 53</inkml:trace>
  <inkml:trace contextRef="#ctx0" brushRef="#br0" timeOffset="358434.7661">26405 16642,'0'0,"-52"0,25 0,-26 0,27 26,-27 27,26-26,-26-1,53 27,0 0,27-53,-1 0,1 0,26 0,-27 0,1 0,26-26,-27-27,27 53,-27 0,1 0,-1 0,27 0,0 0,-26 0</inkml:trace>
  <inkml:trace contextRef="#ctx0" brushRef="#br0" timeOffset="358740.7355">26696 16139,'0'0,"0"53,0-26,0-1,0 27,0 0,0 0,53 26,-53 54,53-28,-26 28,26-1,0-26,-53 0,79-1,-79-78,26-27,-26 0</inkml:trace>
  <inkml:trace contextRef="#ctx0" brushRef="#br0" timeOffset="359071.7024">26776 16404,'0'-27,"-27"27,27 27,53 26,0-27,0 27,0-26,-26 26,-27-27,0 0,0 1,0 26,-27-53,-52 53,26-53,26 0,1 0</inkml:trace>
  <inkml:trace contextRef="#ctx0" brushRef="#br0" timeOffset="359604.6491">27093 16219,'-26'-27,"26"54,26 52,1-26,26 0,-27 0,27 53,-26-27,25 0,-52 1,80 26,-80-27,0-26,26 0,-26 0,0-80,0-79,0 27,0 0,0-27,0 0,-53-53,53 53,0 27,0 26,0 0,0 53,53 0,0 0,-53 0,80 53,-80 0,53 26,-53-26,0 0,0 0,0 0,-27 0,1-27,-27-26,0 53,26-53</inkml:trace>
  <inkml:trace contextRef="#ctx0" brushRef="#br0" timeOffset="359827.6267">27781 16298,'53'26,"-53"27,53 27,-53-27,53 0,-53 0,53-1,-53 1</inkml:trace>
  <inkml:trace contextRef="#ctx0" brushRef="#br0" timeOffset="360005.609">27966 16272,'0'-27,"0"-26,27 53,-27 53,-27-53</inkml:trace>
  <inkml:trace contextRef="#ctx0" brushRef="#br0" timeOffset="360587.5507">28787 16404,'-80'0,"80"53,-26-27,26 1,0 26,0-27,0 27,0-53,0 53,53-53,-27 0,-26-53,0 0,0 27,0-1,0-52,27 79,26 0,-27 0,1 0,25 26,-25-26,-1 27,27-27,-53 53,53-53,-26 0</inkml:trace>
  <inkml:trace contextRef="#ctx0" brushRef="#br0" timeOffset="361289.4806">29395 16192,'-79'0,"52"0,1 0,-27 0,27 27,-27 26,53-27,0 27,0 0,0-53,26 0,27 0,26 0,-26 0,0-27,-26 27,26-79,-53 53,53 26,-53-53,0 0,0 106,0-27,52 27,-52 0,27 53,-27-27,53 1,-53-1,0 27,0 0,0-1,0 28,-27-54,1 0,-53 1,-1-1,1-79,-27 27,27-27,26-27,0-52,53-1,-27 1,27 0,0-1,27-26,-1 1,54 52,-28 0,1 26,0 27,27 0,-27 0,-53 0,26 0,-26 53</inkml:trace>
  <inkml:trace contextRef="#ctx0" brushRef="#br0" timeOffset="362249.3846">28390 16324,'53'27,"0"26,0-53,-27 53,27 0,0-27,-27 27,27-26,-26 25,-27-25,0-1,0 27,0-26,0-27,-27 0,27 0,0-53,0 53,0-53,0 26,27-25,-27-1,0 26,0-26,53 27,-53-1,26-52,53 79,-26 0,-53 26,53 1,-53 26,53-27,-53 1,53 26,-53-27,0 1</inkml:trace>
  <inkml:trace contextRef="#ctx0" brushRef="#br0" timeOffset="362609.3485">30480 16430,'26'0,"1"27</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11:29.84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27781 2937,'0'0,"0"52,27-25,-27-1,0 27,0-26,53-1,-27 54,27-1</inkml:trace>
  <inkml:trace contextRef="#ctx0" brushRef="#br0" timeOffset="215">27966 3572,'0'79,"0"0,-52-26,52 0,-53 0,53 0</inkml:trace>
  <inkml:trace contextRef="#ctx0" brushRef="#br0" timeOffset="414">27834 4154,'0'53,"-26"-1,-27 1,26 0,-26 27,53-27,-26 0</inkml:trace>
  <inkml:trace contextRef="#ctx0" brushRef="#br0" timeOffset="1172">26961 3122,'-26'0,"26"26,-53 27,53-26,-53 26,53-27,-80 27,27 0</inkml:trace>
  <inkml:trace contextRef="#ctx0" brushRef="#br0" timeOffset="1368">26696 3519,'-26'53,"0"-27,-27 27,26 0,-26 0,27 26,26-26,-80-53</inkml:trace>
  <inkml:trace contextRef="#ctx0" brushRef="#br0" timeOffset="1548">26458 3942,'0'53,"0"0,0-27,0 27,-53 27,53-28,0-25,0 26</inkml:trace>
  <inkml:trace contextRef="#ctx0" brushRef="#br0" timeOffset="1742">26564 4418,'0'27,"27"-27,26 0,-1 0,1 79,27-52,-27-27</inkml:trace>
  <inkml:trace contextRef="#ctx0" brushRef="#br0" timeOffset="1958">27279 4551,'26'0,"53"26,-52-26,-1 0</inkml:trace>
  <inkml:trace contextRef="#ctx0" brushRef="#br0" timeOffset="2253">27623 3333,'0'0,"0"0,0 53,0 27,0-27,0 0</inkml:trace>
  <inkml:trace contextRef="#ctx0" brushRef="#br0" timeOffset="2463">27675 3836,'53'80,"-53"-1,0-53,0 27,0 0,-26-26,26-1,0 27</inkml:trace>
  <inkml:trace contextRef="#ctx0" brushRef="#br0" timeOffset="2656">27755 4524,'0'53,"0"0,0-27,0 27,0-26,-27-1</inkml:trace>
  <inkml:trace contextRef="#ctx0" brushRef="#br0" timeOffset="3203">26908 2989,'0'27,"53"26</inkml:trace>
  <inkml:trace contextRef="#ctx0" brushRef="#br0" timeOffset="3491">27226 3439,'26'27,"-26"-1,0 27,53-53,-53 53</inkml:trace>
  <inkml:trace contextRef="#ctx0" brushRef="#br0" timeOffset="3712">27384 3730,'0'27,"0"26,0-53</inkml:trace>
  <inkml:trace contextRef="#ctx0" brushRef="#br0" timeOffset="3956">26988 3386,'0'53,"26"-53,-26 80,26-80,-26 26,27-26,-27 27,53-27</inkml:trace>
  <inkml:trace contextRef="#ctx0" brushRef="#br0" timeOffset="4143">27067 3545,'0'27,"53"-1,-53 27,0-27</inkml:trace>
  <inkml:trace contextRef="#ctx0" brushRef="#br0" timeOffset="4410">27490 4842,'53'52,"-53"1,0 0</inkml:trace>
  <inkml:trace contextRef="#ctx0" brushRef="#br0" timeOffset="4623">27490 4630,'-26'0,"-27"26,0 54,-26-1,26 0,0-52</inkml:trace>
  <inkml:trace contextRef="#ctx0" brushRef="#br0" timeOffset="4823">26855 4471,'-26'0,"-27"27,26 26,-26-1,27 1,-27 27,27-27,26-27,-53-26</inkml:trace>
  <inkml:trace contextRef="#ctx0" brushRef="#br0" timeOffset="5027">26696 4762,'0'27,"0"-27</inkml:trace>
  <inkml:trace contextRef="#ctx0" brushRef="#br0" timeOffset="5251">27543 4259,'-53'0,"53"53,-53-53,53 53,-79-26,79 26,-27-27,27 27,-52-53,52 53</inkml:trace>
  <inkml:trace contextRef="#ctx0" brushRef="#br0" timeOffset="5476">27279 4259,'0'27,"-27"-27,-26 79,53-52,-26-27,26 79,0-79</inkml:trace>
  <inkml:trace contextRef="#ctx0" brushRef="#br0" timeOffset="5648">27305 4365,'-53'27,"53"26,-53 0,53 0,0-1,0 28</inkml:trace>
  <inkml:trace contextRef="#ctx0" brushRef="#br0" timeOffset="10980">28866 5477,'0'-27,"0"-26,0 27,0 26,0-27,-53-26,53 27,-26 26,26-27,-27 27,27-52,-53 52,53-27,-26 27,26-26,-27 26,1 0,26-53,-53 53,53-27,-26 27,-1 0,27-26,-53 26,27 0,26-53,-27 53,-26 0,27 0,-1 0,-25 0,25 0,1 0,-1 0,-26 0,27 0,-27 26,26-26,27 27,-26-27,26 26,-27-26,27 53,-52-53,52 27,-27-27,27 26,-26-26</inkml:trace>
  <inkml:trace contextRef="#ctx0" brushRef="#br0" timeOffset="11339">27887 4974,'-26'0,"26"0,-27 0,27 26,0 27,-53-26,53-1,0 27,0-53,0 27,53-27,-53 26,27-26,26 0</inkml:trace>
  <inkml:trace contextRef="#ctx0" brushRef="#br0" timeOffset="12405">26776 5318,'0'26,"0"1,53-1,-53 27,26-53,-26 27,27-27</inkml:trace>
  <inkml:trace contextRef="#ctx0" brushRef="#br0" timeOffset="12676">26935 5344,'0'0,"26"0,-26 53,27-53,-27 27</inkml:trace>
  <inkml:trace contextRef="#ctx0" brushRef="#br0" timeOffset="13102">26988 5106,'0'0,"-27"0,27 80,-53-80,53 26,-26-26,26 26,-27-26,1 0,-27 0,26 0,1 0,26 53,0-26,0-1,0 27</inkml:trace>
  <inkml:trace contextRef="#ctx0" brushRef="#br0" timeOffset="13559">27331 5159,'-26'0,"0"27,26-1,0 0,-53 27,53-26,0-1,0 27,-27-26,27-1,0 27,-53-27,53 27</inkml:trace>
  <inkml:trace contextRef="#ctx0" brushRef="#br0" timeOffset="14047">27279 5371,'0'-53,"26"53,27 0,0 0,-27 0,27 26,-53 1,0-1,0 27,0-26,27-27,26 0,-27 0,27 0</inkml:trace>
  <inkml:trace contextRef="#ctx0" brushRef="#br0" timeOffset="17506">27040 7487,'0'27,"0"26,0-27,0 27,0-26,0-1,0 27,53-53,0 0,-26-26,-1 26,54-27,-28 27,-25-53</inkml:trace>
  <inkml:trace contextRef="#ctx0" brushRef="#br0" timeOffset="17830">27411 7382,'26'0,"-26"0,27 0,-27 79,53-26,-53 0,26 0,-26 0,0 26,0-26,0 0,0 0,-53 0</inkml:trace>
  <inkml:trace contextRef="#ctx0" brushRef="#br0" timeOffset="18286">26802 7487,'-26'0,"26"0,0 27,0 26,0 0,0 0,0 0,0-1,0 1,0-26,53 26,-27-53,54 53,-27-53,-1 0</inkml:trace>
  <inkml:trace contextRef="#ctx0" brushRef="#br0" timeOffset="18921">26988 7540,'0'-26,"-27"-27,-26 53,53-27,0 54</inkml:trace>
  <inkml:trace contextRef="#ctx0" brushRef="#br0" timeOffset="30198">7355 8281,'-26'0,"26"-26,-53 26,27-53,-27 53,26-27,1 27,-54 0,27 0,27-53,-27 53,0 0,-26 0,26 0,0-26,0 26,-26 0,-1 0,-26-53,27 53,-27 0,-26-53,26 53,-26 0,0-53,26 53,-53 0,0-79,27 79,0 0,26-27,0 27,-26 0,26 0,0 0,-26-53,26 53,0 0,27 0,-27 0,26 0,1 0,-27 0,53 0,0 0,27 0,-27 0,27 0,-1 0,-26 0,53 0</inkml:trace>
  <inkml:trace contextRef="#ctx0" brushRef="#br0" timeOffset="30561">3307 7593,'0'-26,"-53"52,27 27,26-26,0-1,0 27,0-27,0 27,0-26,53-27,-53 26,79-26,-26 53,-26-53,-1 0</inkml:trace>
  <inkml:trace contextRef="#ctx0" brushRef="#br0" timeOffset="32388">291 7011,'0'-53,"0"80,0 52,0-52,27-1,-27 27,0-27,0 1,0 52,0-52,0-54,-27-26,27 0,-26 0,26 1,0-1,0 26,0-26,26 53,27 0,0 53,0-26,-27 26,-26-27,80-26,-80 53,26-53,1 53,-27-106,0 0,0 0,0 0,0 27,0-54,52 80,28 0,-54 27,1-27,-27 26,79 27,-79-26,27 26,-27 26,0 0</inkml:trace>
  <inkml:trace contextRef="#ctx0" brushRef="#br0" timeOffset="33041">1085 6905,'0'-26,"0"-1,0 27,-53 0,26 0,-25 80,52-27,26 0,27-53,-27 0,1 0,-27 0,79 0,-79-53,0 26,0 27,27 0,-27 53,26-53,27 0</inkml:trace>
  <inkml:trace contextRef="#ctx0" brushRef="#br0" timeOffset="33765">1402 6747,'0'-53,"-26"53,26 0,-53 0,53 53,0-27,0 0,26-26,1 0,-27 0,26 0,-26-26,0-27,53 53,-53 27,0-1,27 0,-27 54,53-27,-53 26,26 1,-26-1,53 0,-53-26,0-26,26 26,-26-27,-26-26,0 0,-80-26,79-1,27-26,-79-53,79 27,0 0</inkml:trace>
  <inkml:trace contextRef="#ctx0" brushRef="#br0" timeOffset="34105">1561 6799,'79'53,"-79"-26,53-1,-53 27,27-26,-27-1,0 27,0-26,26-27,-26-80,0 1,0-1,0 27,0 1,0 25,80 54,-27 52,-53-53,52 27,-52-26,53-1,-53 27</inkml:trace>
  <inkml:trace contextRef="#ctx0" brushRef="#br0" timeOffset="34368">2064 6799,'26'0,"-26"27,27-1,-27 1,53 26,-53-27,0 27,26-26,-26-1</inkml:trace>
  <inkml:trace contextRef="#ctx0" brushRef="#br0" timeOffset="34570">1984 6535,'0'-53,"-26"53</inkml:trace>
  <inkml:trace contextRef="#ctx0" brushRef="#br0" timeOffset="35004">2408 6350,'0'0,"0"-27,-27 27,-26 0,27 0,26 53,0 0,0 0,0 0,0 0,0 26,0-26,0 0,53 0,-53 26,0-26,26-26,-26-1,0 27,53-53</inkml:trace>
  <inkml:trace contextRef="#ctx0" brushRef="#br0" timeOffset="35263">2223 6799,'0'-26,"26"26,27 0,-27-53,1 53,26-26</inkml:trace>
  <inkml:trace contextRef="#ctx0" brushRef="#br0" timeOffset="35500">2540 6641,'0'26,"26"-26,-26 53,0 0,0 0,53-53,-53 53,0 0</inkml:trace>
  <inkml:trace contextRef="#ctx0" brushRef="#br0" timeOffset="35672">2540 6482,'0'-26</inkml:trace>
  <inkml:trace contextRef="#ctx0" brushRef="#br0" timeOffset="36351">2858 6614,'0'0,"-27"0,27 27,-53 26,53-27,0 1,0 25,0-25,27-27,-1 0,1 53,25-53,28 0,-27 0</inkml:trace>
  <inkml:trace contextRef="#ctx0" brushRef="#br0" timeOffset="36770">3254 6614,'-26'0,"-27"0,0 0,53 0,-26 0,26 53,0 0,0 0,53-53,26 0,-79-26,26 26,-26-27,0 1,27 26,26 26,0-26</inkml:trace>
  <inkml:trace contextRef="#ctx0" brushRef="#br0" timeOffset="37052">3440 6191,'0'53,"0"-27,0 1,0 26,26 26,-26-26,27 26,-27-26,52 27,-52-27,27-1,-27-25</inkml:trace>
  <inkml:trace contextRef="#ctx0" brushRef="#br0" timeOffset="37302">3413 6694,'0'-27,"0"27,53 0,0 0,-27 0,1-53,26 53,-27-26,1 26</inkml:trace>
  <inkml:trace contextRef="#ctx0" brushRef="#br0" timeOffset="37472">3678 6535,'53'53,"-53"-27,26 1,-26 26,53-27,-53 1,26 52,-26-53</inkml:trace>
  <inkml:trace contextRef="#ctx0" brushRef="#br0" timeOffset="37660">3651 6323</inkml:trace>
  <inkml:trace contextRef="#ctx0" brushRef="#br0" timeOffset="38334">4075 6482,'0'-26,"-27"26,1 0,-27 26,53 27,0 0,26-53,1 0,-1 0,-26 53,53-53,-53 26,27-26,-1 0,-26 0,0-53,53 53,-27 0,-26 0,27 0,-27 27,53-27,-53 79</inkml:trace>
  <inkml:trace contextRef="#ctx0" brushRef="#br0" timeOffset="39831">873 7514,'0'0,"-53"0,53 26,0 27,-26-26,26 26,0-53,53 0,0-27,-27 1,27 26,-27 0,-26 26,53-26,-53 53,53-53,0 0,-26 0,-1 0,27 0,0-26,-53-1,0-26,26 53,-26-26,0 26,0 79,0-26,0 26,53 1,-53-1,53 1,-53 25,0-52,27 0,-27-26,0 26,0-53</inkml:trace>
  <inkml:trace contextRef="#ctx0" brushRef="#br0" timeOffset="41713">582 9128,'27'0,"25"0,1 0,-53 26,53-26,-53 27,53-27,-53 26,80-26,-80 53,26 0,-26 0,0-27,0 27,0-53,-53-26,53-1,-26-26,26-26,0 53,0-1,0 1,0-54,0 80,0-26,53 26,0 0,-1 0,-25 0,26 26,-27 27,27-26,-26-27,-1 79,27-79,-27 27,27-27,-53 0,0-53,0 0,-26 0,-1 0,-78 0,78 53,1 0,-54 0,54 0,-1 0,27 79,-52-52,78-27,0 0,1-27,-27-26,106 27,-80-27,27 0,-26 0,25 0,-52 27,27-1,-27-52,0 53,26 26,-26-27,0 54,53-1,-53 53,80-26,-27 27,26 26,-26-1,26-25,1 26,-27-27,-1 0,-52-26,53-26,-53 26,0-53,-53 0,27-27,0 1</inkml:trace>
  <inkml:trace contextRef="#ctx0" brushRef="#br0" timeOffset="42241">1640 9339,'-26'0,"26"-26,0-27,0 53,53 0,-27 0,27 0,0 0,-26 0,-1 0,27 0,-27-26,1 26,26-53,-27 53,-26-27,0 1,0 26,-53 0,27 0,-1 0,27 0,0 26,0 27,0-53,27 0,-27-26,53 26,-27 0,1 0,-27 26,53-26,-53 27,53-27</inkml:trace>
  <inkml:trace contextRef="#ctx0" brushRef="#br0" timeOffset="42511">2011 8519,'0'-53,"-53"27,53-1,0 80,0 0,53 0,-27 53,27 0,0 0,-26-27,26 0,-1 27,1-26,-53-27,53-1</inkml:trace>
  <inkml:trace contextRef="#ctx0" brushRef="#br0" timeOffset="42871">2143 9101,'-26'0,"26"-26,0 26,79-79,27 52,-80 27,1 0,-27-53,53 53,-53 27,26-27,-26 53,53-27,-53 27,53-53,-53 53,53-53,-53 26,53-26,-53 27,26-27</inkml:trace>
  <inkml:trace contextRef="#ctx0" brushRef="#br0" timeOffset="43051">2434 8704,'0'27</inkml:trace>
  <inkml:trace contextRef="#ctx0" brushRef="#br0" timeOffset="43967">2805 8943,'0'-27,"-53"27,26 0,27-26,-53 26,0 26,53 27,0-26,27-27,-1 0,-26 0,27 0,-27 26,53-26,-53 53,53-53,-53 26,26-26,1 0,-27-26,0-53,0 26,52 53,1 0,0 26,0-26,-53 27,53-27</inkml:trace>
  <inkml:trace contextRef="#ctx0" brushRef="#br0" timeOffset="44134">3201 8863,'0'-26,"0"79,0-27</inkml:trace>
  <inkml:trace contextRef="#ctx0" brushRef="#br0" timeOffset="44649">1455 10239,'27'-26,"26"26,0-106,26 79,53-52,27 0,53-54,-1 54,54 0,-27 26,-53 0,-53 53,-26-53,-79 53,-27 0</inkml:trace>
  <inkml:trace contextRef="#ctx0" brushRef="#br0" timeOffset="58050">33126 10027,'-27'0,"27"0,80 53,-27-26,0 26,-27-53,-26 26,0 27,0-26,0-27,0 52,-53-52,53 53,-26-53,26 53,-53-53,53 27,0-1,-27 27</inkml:trace>
  <inkml:trace contextRef="#ctx0" brushRef="#br0" timeOffset="59190">33205 10768,'0'0,"0"27,0 52,0-26,0-27,0 27,0-26,53 26,-26-53,-1 0,27-27,-53 1,26-54,-26 28,0 25,0-26,0 80,0-1,0 1,0 25,0 1,0 0,53 0,-53 0,0-26,0-1</inkml:trace>
  <inkml:trace contextRef="#ctx0" brushRef="#br0" timeOffset="60816">29686 8122,'0'0,"0"80,0-27,27 0,-27-27,26-26,27 0,-53 0,0-53,27 53,-27-79,0 52,0 1,0 52</inkml:trace>
  <inkml:trace contextRef="#ctx0" brushRef="#br0" timeOffset="65572">29607 10980,'0'-53,"0"27,-27 26,1 0,26-27,-26 27,-27 0,26 0,1 0,26 0,-53 0,53 27,0 25,0-25,0-1,0 1,0 26,0-27,26-26,-26 27,27-27,-1 0,27 0,-26 0,-1 0,27 0,-27 0,1 0,-27 0,0-27,0-26,0 27,0-1,0 1,0 26,-27 0,-26 0,53-53,-26 53,26 0</inkml:trace>
  <inkml:trace contextRef="#ctx0" brushRef="#br0" timeOffset="68736">29686 8122,'0'-53,"0"53,0 27,53 52,0-26,-26 0,25 0,-25-26,26 25,-53-25,26-27,-26 0,27-53,-27 27,0-1,0-26,0 27,53-27,-53 0,26 53,-26-53,0 26,0 54,-26 26</inkml:trace>
  <inkml:trace contextRef="#ctx0" brushRef="#br0" timeOffset="69456">29792 8281,'0'0,"0"-53,-26 53,-27 0,79 0,-26 27,53-27,-53 26,27-26,-27 27,26-27,-26 53</inkml:trace>
  <inkml:trace contextRef="#ctx0" brushRef="#br0" timeOffset="69848">29686 8122,'0'27,"27"-27,-27 53,26 0,-26-27,53-26,-53 53,27-53</inkml:trace>
  <inkml:trace contextRef="#ctx0" brushRef="#br0" timeOffset="106760">1191 13705,'0'-26,"26"26,-26 53,0-27,53 27,-53 26,26 1,-26-1,53 0,-53 1,27-1,-27-26,0 0,53 0,-53 0,0 26,26-26,-26 0,0 0,0 0,53 0,-53 0,0-27,0 27,0-26,0-1,27-26,-27 53,0-80,0 27</inkml:trace>
  <inkml:trace contextRef="#ctx0" brushRef="#br0" timeOffset="107906">609 14605,'26'0,"27"-27,26 27,-52 0,-1 0,27 0,-26 0,-1 0,27-26,0 26,-27 0,27 0,0 0,0 0,-26 0,25 0,1 0,0-53,0 53,0 0,0 0,-26 0,-1 0,27-27,0 27,-27 0,1 0,52 0,0 0,1 0,-54 0,27 0,0 0,-26 0,26 0,-1 0,1 0,0 0,-53 0</inkml:trace>
  <inkml:trace contextRef="#ctx0" brushRef="#br0" timeOffset="110237">1852 14472,'-26'-26,"26"-1,-27 27,27-52,-53 52,53-27,0 1,-26 26,26-53,-27 53,27-27,0 1,-53 26,53-53,-26 53,26-27,-26 1,-27-27,26 27,-26-27,27 53,26-27,-27 27,-26 0,27 0,-1 0,-25 0,25 0,1 0,-27 0,26 0,27 53,-26-53,-27 27,26 26,-25-27,25 27,27-27,-26-26,26 27,0 26,0-27,0 27,0 0,0 0,0 26,0-52,0 26,0 0,0-53,0 53,26-27,-26 0,53-26,-53 80,26-80,-26 26,27-26,26 27,-27-27,-26 53,27-53,-27 26,53-26,-27 27,1-27,52 0,-53 0,1 0,26 0,-27 0,1 0,-1 0,27 0,-26 0,25-53,-25 53,-27-27,26 27,-26-26,53-27,-53 26,27 27,-27-26,0-27,0 27,0-1,0 1,0-54,0 54,26 26,-26-27,0-26,0 53,0 53</inkml:trace>
  <inkml:trace contextRef="#ctx0" brushRef="#br0" timeOffset="111527">4763 13123,'0'53,"0"0,26-27,-26 27,0 0,0 0,53 0,-53 26,0 1,26 26,-26-1,0-25,53 26,-53-1,0 28,0-54,0 0,53-26,-53 27,0-1,0-26,27 26,-27-26,0-26,26 26,-26 0,53-27</inkml:trace>
  <inkml:trace contextRef="#ctx0" brushRef="#br0" timeOffset="113507">3440 14446,'0'0,"53"0,-27 0,27 0,-27 0,27 0,-26 0,-1 0,27 0,0 0,0 0,0 0,0 0,26 0,-26 0,0 0,0 0,0 0,0 0,-27 0,1 0,26 0,-27 0,0 0,1 0,26 0,-27 0,1 0,26 0,-27 0,1 0,26 0,-27 0,0 0,27 0,-26 0,-1 0,1 0,26 0,-27 0,1 0,25 0,1 0,0 0,0 0,27 0,-27 0,-27 0,27 0,-27 0,27 0,-26 0,-1 0,27 0,0-27,0 27,0 0,-27 0,1 0,-1 0,27 0,-26 0,-1 0,27 0,-27 0,1 0,26 0,0 0,0 0,0 0,-1 0,1 0,0 0,0-52,-26 52,52 0,-52 0,-1 0,27 0,-27 0,54 0,-27 0,0 0,-1 0,-25 0,-1 0,27 0,-26 0,-1 0,27 0,-26 0,-1 0,-26-27,27 27</inkml:trace>
  <inkml:trace contextRef="#ctx0" brushRef="#br1" timeOffset="123194">1508 14076,'0'26,"-26"-26,26 26,-27-26,27 27,0 26</inkml:trace>
  <inkml:trace contextRef="#ctx0" brushRef="#br1" timeOffset="123468">1667 14155,'0'0,"-27"53,1-53,26 26,-26-26,26 53,-53-26</inkml:trace>
  <inkml:trace contextRef="#ctx0" brushRef="#br1" timeOffset="123712">1561 14419,'-26'53,"-27"-26,53-1</inkml:trace>
  <inkml:trace contextRef="#ctx0" brushRef="#br1" timeOffset="123952">1640 14446,'0'0,"0"53</inkml:trace>
  <inkml:trace contextRef="#ctx0" brushRef="#br1" timeOffset="124110">1746 14499,'-26'0,"-27"0,26 26,-25-26</inkml:trace>
  <inkml:trace contextRef="#ctx0" brushRef="#br1" timeOffset="124620">1138 14049,'0'0,"-27"0,-26 79,53-26,-26-53,26 27,0-1</inkml:trace>
  <inkml:trace contextRef="#ctx0" brushRef="#br1" timeOffset="124822">1111 14234,'0'53,"0"-26,-26-27,26 53,-27-1</inkml:trace>
  <inkml:trace contextRef="#ctx0" brushRef="#br1" timeOffset="125025">1244 14287,'-27'27,"27"26,-53-27</inkml:trace>
  <inkml:trace contextRef="#ctx0" brushRef="#br1" timeOffset="125212">1323 14234,'0'0,"-53"27,53 52,0-52,-26-27</inkml:trace>
  <inkml:trace contextRef="#ctx0" brushRef="#br1" timeOffset="125414">1217 14419,'-26'0,"26"27,-53-1,53 27,-53-26,53-1,-53 27</inkml:trace>
  <inkml:trace contextRef="#ctx0" brushRef="#br1" timeOffset="125603">1085 14605,'0'26,"0"27,0-26,0 52,-53-53</inkml:trace>
  <inkml:trace contextRef="#ctx0" brushRef="#br1" timeOffset="125797">1191 14763,'-53'0,"53"27,0 26,-27-53,27 79,0-52</inkml:trace>
  <inkml:trace contextRef="#ctx0" brushRef="#br1" timeOffset="126025">1217 14922,'0'-53,"0"-26,0 132,0 0,0-27,0 1,0 26</inkml:trace>
  <inkml:trace contextRef="#ctx0" brushRef="#br1" timeOffset="126240">1429 14711,'0'26,"-27"0,27 1,0 26,0-27,0 1,0 26</inkml:trace>
  <inkml:trace contextRef="#ctx0" brushRef="#br1" timeOffset="126428">1376 14737,'-80'79,"80"-26,0 0,-26 0,26-26</inkml:trace>
  <inkml:trace contextRef="#ctx0" brushRef="#br1" timeOffset="126654">1640 14605,'0'26,"0"27,0-26,0-1,0 27,0-27,-26-26,26 53,-26-53</inkml:trace>
  <inkml:trace contextRef="#ctx0" brushRef="#br1" timeOffset="126865">1614 14763,'0'27,"-26"-27,26 53,0 26,-27-52</inkml:trace>
  <inkml:trace contextRef="#ctx0" brushRef="#br1" timeOffset="127050">1402 14684,'-53'0,"0"53,27 26,-27-26,27-26</inkml:trace>
  <inkml:trace contextRef="#ctx0" brushRef="#br1" timeOffset="127274">1191 14658,'0'0,"0"53,0-1,0 1,0-26</inkml:trace>
  <inkml:trace contextRef="#ctx0" brushRef="#br1" timeOffset="127454">1244 14658,'0'26,"-53"27</inkml:trace>
  <inkml:trace contextRef="#ctx0" brushRef="#br1" timeOffset="127681">1138 14181,'-53'27,"53"-1,0 1,-27 26,27 0,-53-1,53 1,-26-53,26 53</inkml:trace>
  <inkml:trace contextRef="#ctx0" brushRef="#br1" timeOffset="127891">1111 14155,'-26'26,"-27"80,0-79,53 26,-53-27,53 0,0 27,0-26</inkml:trace>
  <inkml:trace contextRef="#ctx0" brushRef="#br1" timeOffset="128100">1376 14340,'-53'0,"53"0,-53 0,53 27,0 25,0 1,0-26,0 26,26-53</inkml:trace>
  <inkml:trace contextRef="#ctx0" brushRef="#br1" timeOffset="128294">1296 14499,'0'53</inkml:trace>
  <inkml:trace contextRef="#ctx0" brushRef="#br1" timeOffset="128452">1270 14578,'0'27,"0"26</inkml:trace>
  <inkml:trace contextRef="#ctx0" brushRef="#br1" timeOffset="129900">2170 13917,'-27'0,"27"0,-53 0,27 0,26-27,-27 27,27-26,0-27,0 53,27-27,26 27,0-52,0 52,26-27,-26 27,0 0,0-53,0 53,-1 0,-25 0,26 0,0 0,0 0,-27 0,1 0,52 0,-26 0,26 0,1 0,-27 0,-1-26,1 26,27 0,-54 0,1 0,26 0,-27 0,27 0,-27 0,27 0,-26 0,-1 0,27 0,0 0,0 0,0 53,26-53,-26 0,0 0,-26 26,26-26,-27 0,0 0,27 0,-26 0,26 0,0 0,0 0,-80 0</inkml:trace>
  <inkml:trace contextRef="#ctx0" brushRef="#br1" timeOffset="130316">4207 13546,'26'0,"27"27,-53-1,53-26,-53 53,27-53,-27 53,53 26,-53-52,0 26,-106 0,26 0,1-27,0-26</inkml:trace>
  <inkml:trace contextRef="#ctx0" brushRef="#br1" timeOffset="131642">1826 12594,'0'0,"0"79,0-26,0 0,0 0,0 0,0 26,0-52,26-1,-26 27,106-53,-106 27,26-27,1 0,-27-27,53-26,-53 0,0 0,0 27,0 26,26 26,-26 27,53-26,0 26,0-27,-27-26,-26-53,0 0,0-26,0 0,0 26,0 0,0 0,-26 53,26 26,26-26,-26 53</inkml:trace>
  <inkml:trace contextRef="#ctx0" brushRef="#br1" timeOffset="132054">2487 12779,'27'0,"-1"0,0 0,27 0,-26 0,-27 53</inkml:trace>
  <inkml:trace contextRef="#ctx0" brushRef="#br1" timeOffset="132224">2381 13202,'80'-26,"-54"26,-26-53,27 53,25 0</inkml:trace>
  <inkml:trace contextRef="#ctx0" brushRef="#br1" timeOffset="132944">3201 12514,'0'-26,"0"-27,0 0,0 27,-52-27,25 53,1 0,-27 26,53 27,0-26,0-1,0 53,0-26,0 0,26 0,-26 0,27 27,-27-28,0 1,53 0,-53 27,0-54</inkml:trace>
  <inkml:trace contextRef="#ctx0" brushRef="#br1" timeOffset="133163">2963 12753,'0'-53,"0"53,27 0,26-27,26 27,0 0,-26 0,0-53,0 53</inkml:trace>
  <inkml:trace contextRef="#ctx0" brushRef="#br1" timeOffset="133494">3519 12329,'0'0,"-79"80,79-54,-27 27,27 0,0 0,-53 0,53 0,0 0,0 26,27-26,-27-27,79-26,-52 53,25-53,-25 0,-1 0</inkml:trace>
  <inkml:trace contextRef="#ctx0" brushRef="#br1" timeOffset="134069">3625 12514,'0'-52,"26"52,27 0,0 0,0 0,0 52,-53 1,0-26,-27-1,1 54,-27-27,27 0,-27-27,53 0,-27-26,27 53,0 0,27-53,-1 0,27 0,26 0,-26 0,0 0,-26 0,26 0</inkml:trace>
  <inkml:trace contextRef="#ctx0" brushRef="#br1" timeOffset="134321">3598 12726,'27'0,"-1"0,27 0,0 0,26 0,1 0,-1 0,-26 0,-26-26</inkml:trace>
  <inkml:trace contextRef="#ctx0" brushRef="#br1" timeOffset="134555">4180 12435,'0'0,"0"27,0-1,27 53,-27-26,26 0,-26 27,0-1,0 0,0 1,-53-1,1 0,-1-52</inkml:trace>
  <inkml:trace contextRef="#ctx0" brushRef="#br1" timeOffset="137863">6853 13441,'0'-53,"0"26,-27 27,1 0,-27 27,-53 52,-26 27,-1 0,1-1,53-25,-1 26,28-53,-1 26,53-53,-53 27</inkml:trace>
  <inkml:trace contextRef="#ctx0" brushRef="#br1" timeOffset="138155">6085 13705,'0'-26,"-26"26,-27 53,0-27,-53 53,27-26,-27 27,53-1,0-26,27 0,-27 0,53 0,-27-27</inkml:trace>
  <inkml:trace contextRef="#ctx0" brushRef="#br1" timeOffset="138425">5715 13546,'-26'0,"-1"0,-26 53,-26 0,26 27,0-28,0 1,27 0,-27 27,53-27,-53-27</inkml:trace>
  <inkml:trace contextRef="#ctx0" brushRef="#br1" timeOffset="138657">5398 13626,'-27'0,"-52"0,26 26,-53 54,27-28,-27 28,53-27,0 26,-26-26,52 0</inkml:trace>
  <inkml:trace contextRef="#ctx0" brushRef="#br1" timeOffset="138893">4895 13758,'-27'0,"27"0,-79 0,53 79,-27-26,26-26,-26 26,27-27,-1 27,-26-26,53-1,-53-26,53 53</inkml:trace>
  <inkml:trace contextRef="#ctx0" brushRef="#br1" timeOffset="139096">4577 13732,'-26'0,"-27"26,0 27,-26 0,-1-27,1 27,26-26,27-27</inkml:trace>
  <inkml:trace contextRef="#ctx0" brushRef="#br1" timeOffset="139320">4471 13679,'-26'0,"0"0,-54 0,27 53,27-27,-27 53,26-26,27 0,-79 0</inkml:trace>
  <inkml:trace contextRef="#ctx0" brushRef="#br1" timeOffset="139545">4154 13679,'0'0,"-53"0,0 79,0-26,27 0,-27 26,0-26,0 0,27 0,26 0,-27-53</inkml:trace>
  <inkml:trace contextRef="#ctx0" brushRef="#br1" timeOffset="139753">3836 13943,'0'0,"-79"53,53-26,-27 26,26 26,27-26,-79-27</inkml:trace>
  <inkml:trace contextRef="#ctx0" brushRef="#br1" timeOffset="139971">3731 13784,'-27'0,"-26"0,0 53,27 0,-27 0,27 27,-27-27,53-1,-53 1</inkml:trace>
  <inkml:trace contextRef="#ctx0" brushRef="#br1" timeOffset="140195">3598 13732,'0'-27,"-26"27,-27 0,27 0,-54 79,27-26,0 0,0 27,0-27,53 0</inkml:trace>
  <inkml:trace contextRef="#ctx0" brushRef="#br1" timeOffset="140413">3545 13652,'-26'-26,"0"26,-27 0,0 79,26-26,-26 0,53 26,-26-26,26 0,0-26</inkml:trace>
  <inkml:trace contextRef="#ctx0" brushRef="#br1" timeOffset="140937">4551 13732,'0'52,"-27"-52,1 27,-53 52,26-26,53-26,-53 26,53-27,-53 27,53 26</inkml:trace>
  <inkml:trace contextRef="#ctx0" brushRef="#br1" timeOffset="141147">4445 14076,'-79'0,"52"26,-52 27,52 0,1-27,26 1,-53-27</inkml:trace>
  <inkml:trace contextRef="#ctx0" brushRef="#br1" timeOffset="141353">4445 14049,'-26'0,"26"27,0-1,-27 27,27 26,-53-79,53 53,0-26</inkml:trace>
  <inkml:trace contextRef="#ctx0" brushRef="#br1" timeOffset="141545">4657 14155,'0'26,"-53"1,53 26,-53-27,53 1,0 52,-27-26</inkml:trace>
  <inkml:trace contextRef="#ctx0" brushRef="#br1" timeOffset="141733">4683 14234,'-53'0,"53"27,-53-1,53 27,-53 0,53 0</inkml:trace>
  <inkml:trace contextRef="#ctx0" brushRef="#br1" timeOffset="141973">5424 13546,'0'0,"0"27,0 52,0-26,-106 0,80 26,-27-26,26 0,-26 27,53-54,-26-26</inkml:trace>
  <inkml:trace contextRef="#ctx0" brushRef="#br1" timeOffset="142191">5874 13626,'-27'26,"27"27,-79 26,0-26,-1 53,-26 0,27-53,-27 26,53-26</inkml:trace>
  <inkml:trace contextRef="#ctx0" brushRef="#br1" timeOffset="142407">5821 13917,'-53'79,"0"-52,0 26,-26-27,-27 27,27 26,-27-52,53 26,26-53,27 26</inkml:trace>
  <inkml:trace contextRef="#ctx0" brushRef="#br1" timeOffset="142627">6085 13308,'-52'27,"-28"52,-26 27,53 0,-26-27,0 27,52-27,27-26,-53-53,53 53</inkml:trace>
  <inkml:trace contextRef="#ctx0" brushRef="#br1" timeOffset="142827">5900 13282,'-26'53,"-27"-27,0 54,-26-28,26 1,0 27,26-54,27 1,-53-27,53 79</inkml:trace>
  <inkml:trace contextRef="#ctx0" brushRef="#br1" timeOffset="143045">5636 13441,'-27'26,"-26"27,0-27,0 27,-26 27,26-1,-26 0,26-26,0 0</inkml:trace>
  <inkml:trace contextRef="#ctx0" brushRef="#br1" timeOffset="143255">5345 13202,'0'0,"-53"53,-27 27,-26 26,1-27,-1 27,0 0,27-54,52 1</inkml:trace>
  <inkml:trace contextRef="#ctx0" brushRef="#br1" timeOffset="143451">5239 13123,'-27'0,"-52"53,0 26,-27-26,26 27,-25 25,25-25,54 26,26-53,-53-27</inkml:trace>
  <inkml:trace contextRef="#ctx0" brushRef="#br1" timeOffset="143651">4948 13388,'-53'0,"26"79,-26-53,1 54,-1-54,-27 54,27-27,0-1,53 1</inkml:trace>
  <inkml:trace contextRef="#ctx0" brushRef="#br1" timeOffset="143850">4868 13441,'-26'26,"-27"27,0 0,-53 26,27-26,-1 53,1 26,26-79,0 0</inkml:trace>
  <inkml:trace contextRef="#ctx0" brushRef="#br1" timeOffset="144027">4419 13705,'-53'53,"26"-27,1 27,-27 0,0 0,26 0,1-26</inkml:trace>
  <inkml:trace contextRef="#ctx0" brushRef="#br1" timeOffset="144283">4498 13361,'-79'0,"79"53,-53 0,53-27,-27 1,27 26,-53-27,53 27,-53 27,53-28,-79 1,79 0,-53 0,53-26,-26 26</inkml:trace>
  <inkml:trace contextRef="#ctx0" brushRef="#br1" timeOffset="144515">4075 13573,'-53'0,"-27"106,1 26,0 27,26-27,-27-53,27 27,53-53,-26 0</inkml:trace>
  <inkml:trace contextRef="#ctx0" brushRef="#br1" timeOffset="144742">3731 14023,'0'53,"-53"-27,53 0,-53 27,53-26,-53 26,53-27,-79 27,79-26,26-27</inkml:trace>
  <inkml:trace contextRef="#ctx0" brushRef="#br1" timeOffset="144967">3651 13758,'0'26,"-53"27,27 53,-27 0,27-53,-27 0,0 26,26-26,-26 0,0-53</inkml:trace>
  <inkml:trace contextRef="#ctx0" brushRef="#br1" timeOffset="145205">3387 13626,'-27'0,"1"0,-27 53,26 26,-26 0,1 1,25-1,27-26,-53-26,53 25,0 1</inkml:trace>
  <inkml:trace contextRef="#ctx0" brushRef="#br1" timeOffset="145415">3440 13361,'-27'53,"27"-26,-79 25,52 1,-26 0,53 27,-53-27,53-27,-26 27,26 0</inkml:trace>
  <inkml:trace contextRef="#ctx0" brushRef="#br1" timeOffset="145635">3704 13599,'-26'0,"-27"80,-27 25,28-25,-28 26,27-27,27 0,-27 1,53-27,0-27</inkml:trace>
  <inkml:trace contextRef="#ctx0" brushRef="#br1" timeOffset="145865">4339 13705,'-53'0,"53"27,-26-27,26 79,-80-53,80 27,-26 27,26-27,0 0,0-27</inkml:trace>
  <inkml:trace contextRef="#ctx0" brushRef="#br1" timeOffset="146097">4657 13599,'0'0,"0"53,-53 27,53-28,-53 1,0 27,26-27,-25 0,52 0,-53-1</inkml:trace>
  <inkml:trace contextRef="#ctx0" brushRef="#br1" timeOffset="146315">4683 13917,'-26'0,"-54"0,27 53,-26 0,-53 26,26 0,27-26,26 0,0-26,26-27</inkml:trace>
  <inkml:trace contextRef="#ctx0" brushRef="#br1" timeOffset="146587">4101 14102,'-53'53,"53"26,-26-79,26 27,-53-27,26 0</inkml:trace>
  <inkml:trace contextRef="#ctx0" brushRef="#br1" timeOffset="146788">4022 14076,'0'26,"0"53,-27-52,-26 52,53-52,27-27,26 0,-53-80,79 54</inkml:trace>
  <inkml:trace contextRef="#ctx0" brushRef="#br1" timeOffset="147117">7170 13335,'-53'53,"-53"79,-52 0,25-26,1 0,53 0,-1-53,54 0</inkml:trace>
  <inkml:trace contextRef="#ctx0" brushRef="#br1" timeOffset="147373">6826 13917,'-53'0,"27"79,-53-52,26 52,-53-26,26 26,27-52,1 26,-1-53</inkml:trace>
  <inkml:trace contextRef="#ctx0" brushRef="#br1" timeOffset="147599">7117 13652,'0'27,"-53"-27,27 105,-27-78,27 26,-54-27,54 27,-27-26,26 26,27-53,53 0</inkml:trace>
  <inkml:trace contextRef="#ctx0" brushRef="#br1" timeOffset="147802">7197 13626,'-53'26,"26"54,-26-28,53 1,-26-53,26 27,0 26,0 0</inkml:trace>
  <inkml:trace contextRef="#ctx0" brushRef="#br1" timeOffset="147983">7197 13679,'-53'0,"53"0,-53 0,53 79,-53-53,53 1,-53 26,53 0,0 0,0 0</inkml:trace>
  <inkml:trace contextRef="#ctx0" brushRef="#br1" timeOffset="148963">7303 14208,'0'0,"0"26,79-26,-79 27,26-27,-26 79,0-26,0 26,0 1,-79 26,26-27,-26 27,52-53</inkml:trace>
  <inkml:trace contextRef="#ctx0" brushRef="#br1" timeOffset="149420">7699 14684,'0'-53,"0"106,0-26,27-1,-27 27,0-27,0 1,79 26,-52-53,-1 0,1 0,26 0,26-53,-26 0,-53-26,26-1,-26 1,0 52,0 1,0 79,0-27,0 1,0 26,53-27,-53 27,53-27,0 27,-27 0,-26-26</inkml:trace>
  <inkml:trace contextRef="#ctx0" brushRef="#br1" timeOffset="151477">4842 13176,'0'0,"0"-53,0 27,0-1,0-26,0 0,0 27,-53-27,53 26,0 1,0-27,-26 27,26-1,0-26,0-26,0 52,0 1,-53-27,53 27,0-1,0-26,0 27,0-27,0 0,0 26,0 1,0 0,0-27,-27 26,1 27,26 53,-53-26,53 25,-27-25,27-1,-53 27,53-79,-26-54,26 54,0-27,0 27,0 26,26 0,27 0,-26 0,-1 0,54 0,-27 53,26-53,0 26,1-26,-27 0</inkml:trace>
  <inkml:trace contextRef="#ctx0" brushRef="#br1" timeOffset="151916">5239 12038,'0'0,"0"80,0-27,0-1,0 1,26 0,-26 0,80-53,-80 27,53-27,-27 0,-26 0,53-53,-53 0,0 0,0 0,0 0,0-26,0 52,0 1,26 26</inkml:trace>
  <inkml:trace contextRef="#ctx0" brushRef="#br1" timeOffset="153026">4551 14737,'-27'0,"27"0,-26 0,26 26,0 1,0 26,26-53,27 0,-26 0,26 0,-53-27,26 27,-26-26,0-27,-26 27,-1 26,1-80,-27 80,53-26,-27 26,27 26</inkml:trace>
  <inkml:trace contextRef="#ctx0" brushRef="#br1" timeOffset="154186">2249 14367,'26'0,"27"0,-26 26,26 27,-53 26,0-26,0-26,-27-1,-26 54,0-28,-26 1,26 0</inkml:trace>
  <inkml:trace contextRef="#ctx0" brushRef="#br1" timeOffset="155452">2355 14975,'0'-26,"0"52,0 27,0 0,53 53,-53-53,26-27,-26 27,80-53,-80 27,52-27,-25 0,26-27,-53-26,0 0,0 0,0-26,0 26,0 0,0 27,0 26,0 79,26-26,-26-27,53 54,-53-27,27 0,-27 0,53 26,-53-53</inkml:trace>
  <inkml:trace contextRef="#ctx0" brushRef="#br1" timeOffset="157545">2725 14896,'0'-27,"-26"27,26 27,-80-1,80 27,-53 0,53 0,-52 26,-1-26,26 0,27 0,-79 0,79-27,-27-26,27 53,27-79,-27-53</inkml:trace>
  <inkml:trace contextRef="#ctx0" brushRef="#br1" timeOffset="159034">2328 14949,'0'26,"27"-26,-27 79,53-79,-27 53,27-53,26 53,-26-53,0 80,27-80,-27 53,-27-53,27 53,0-1,-53-25,26-27,-26 26,53-26,-53 53,0-79,-26 26,-1-27,-26 27,-52-53,78 53,-26 0,0-26,27 26,-1-53,-26 53,27-26,-27-27,27 53,26-27,-27 27,-26-26,0 26,53-53,27 79,26 1,-27-27,27 53,0-53,-27 0,27 26,-26-26,-1 0,54 53,-54-26,-26-1,0-26,-53 0,0 0,27-26,-27 26,26-80,-25 27,25 27,1 26,26-53,-53 53,53-53,-27 53,1 0,26-27,0 27,26 0,-26 53,53-53,-26 27,26-27,-27 53,27-53,-27 26,1-26,26 53,0-26,-80-27,1 0,-27 0,0 0,0 0,0 0,-26-106,52 79,-52-52,79 52,-27 27,27 0,0 0,53 0,-53 53,27-53,-1 27,27-27,-26 53,-1-53,27 26</inkml:trace>
  <inkml:trace contextRef="#ctx0" brushRef="#br1" timeOffset="159896">2619 14949,'-26'0,"26"26,0 27,0 0,-27-27,27 1,-79 26,79-27,-53 27,53-26,-53 26,53-27,-53 0,53 27,-105-26,78 26,27-27,-53-26,53 27,-53-27,53 0,0-27,27-26,26 0,0 0,26 27,-53 26,27-53,0 0,0 27,0-54,-27 1,27 0,0-1,-53 27,27 27,-27-27,0 79,0 1,0-1,-27 54,27-54,-53 1,27 25,-27-25,53 26,-53-53,53 53,-26-53,26 26,0 1</inkml:trace>
  <inkml:trace contextRef="#ctx0" brushRef="#br1" timeOffset="160278">2275 15002,'-26'-27,"-27"27,27 0,26 0,0 27,0-27,0 26,79-26,-53 0,1 53,52-53,-79 53</inkml:trace>
  <inkml:trace contextRef="#ctx0" brushRef="#br1" timeOffset="161923">1270 13784,'0'-52,"-53"52,53-27,-26 1,26-54,0 54,-53-1,53-26,0 27,0 0,0-27,-27 0,27 26,0-26,-53-26,53 26,-26 27,26-27,0 79,0 27,-53 0,53-27,0 27,0-26,-26-27,26 53,0-80,0-52,0 52,0-26,0 1,0 52,52 0,-25 0,-27 26,53-26,0 106,-27-80,27 27,0-53</inkml:trace>
  <inkml:trace contextRef="#ctx0" brushRef="#br1" timeOffset="163256">688 11959,'0'53,"0"-27,0 1,0 26,53-27,-53 1,26-27,1 0,26 0,0 0,-27-53,-26-27,0 54,53 52,-53 1,26 26,-26 0,0 26,53 27,-53-53,0 0,0-1,0 1,0-26,0-1,-53-26,53 53,-26-53,-27 0,0 0,53-26,-26 26,26-53,0 26,-27-26,27 27,0 0,0 26,0-53,53 53,-26 0,-27-53,53 53,-27 0,-26 26,0 54,0-1,0-53</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14:45.586"/>
    </inkml:context>
    <inkml:brush xml:id="br0">
      <inkml:brushProperty name="width" value="0.05292" units="cm"/>
      <inkml:brushProperty name="height" value="0.05292" units="cm"/>
      <inkml:brushProperty name="color" value="#FF0000"/>
    </inkml:brush>
  </inkml:definitions>
  <inkml:trace contextRef="#ctx0" brushRef="#br0">12356 979,'53'0,"0"0,-53 26,79-26,-52 53,52-53,-52 53,25-27,-25 27,-1-26,-26 26,53-27,-53 1,0 52,0-79,0-53,-79 0,79 27,-27-54,27 54,0-27,-52 0,52 27,0-27,26 0,0 26,27 1,0 26,27-80,26 80,-1 0,-25 0,-27 0,-27 53,27 27,-53-27,0 26,0-26,0 0,0 0,0 0,0-27,79-79,1 0,-54-26,-26 0,53-27,-53 53,0 26,-106-52,80 79,-1 0,-52 0,53 0,-1 0,27-53,27 0,-1 53,53-79,-26 79,53-27,-26 27,-1 0,-53 0,-26 0,27 27,-27 26,79 0,-79 0,53 26,-53 0,79 1,-79-1,27 0,-27 1,0-27,53 0,-53 0,0-1,0-25,0 52,0-26,-27-53,-26 0,1 0,52 0,-53-53,53 27,-80-27,80 26,-26 27,26-52,-27 52,27-27,0 27,80 0,-27 0,26 0,27 0,53-53,-1 53,-25-53,-80 53,-27-53,-26 27,0 26,-26 0,-27 0,26 0,1 0,-27 0,53 0,0 53,53-27,-27-26,1 0,26 0,-1 0,-25 53,26-26,-27 26,54 26,-27-79</inkml:trace>
  <inkml:trace contextRef="#ctx0" brushRef="#br0" timeOffset="421">15028 449,'0'-105,"0"52,0 26,0 27,0 0,0 80,0 52,0 53,0-26,27 0,-27-54,53-25,-53-27,79 26,-26-52,0-27,-27 0,1 0,26 0,-27-53,-26-53,0 26,0 28,0 25,-26 27,-1 0,-26 0,53 0,0 53,0-27,0 1,27 26,52-27,27-26,53 53,0-53,-80 0,-53 0,-26 0</inkml:trace>
  <inkml:trace contextRef="#ctx0" brushRef="#br0" timeOffset="660">14605 767,'26'0,"54"0,-1 0,1 0,52-26,53 26,-26-53,-27 53,0 0</inkml:trace>
  <inkml:trace contextRef="#ctx0" brushRef="#br0" timeOffset="1792">16669 423,'-27'-26,"1"26,-27 0,0 26,53 0,-26 27,26 0,0-26,0 26,79 0,-26-53,-27 0,27 0,-53 0,53 0,-26 0,26 0,-27 0,-26-27,53 27,-53-53,0 80,0-1,0 27,0 26,0 1,0 26,0 26,0-26,0 0,0-27,0 0,0-26,0-26,0-54,0-26,0-26</inkml:trace>
  <inkml:trace contextRef="#ctx0" brushRef="#br0" timeOffset="2654">17674 635,'0'26,"27"1,-27 52,53-53,-53 27,26-26,-26-1,53 54,0-107,-53 1,53-27,-53 26,26 27,27 27,-53 26,27-53,-27 26,53-26,-53 0,0-53,26-26,-26 52,0 1,53 26,-27 0,1 0,-27 53,79-53,-79 53,53-53,-53 79,27-79,-27 27,26-27,53 0</inkml:trace>
  <inkml:trace contextRef="#ctx0" brushRef="#br0" timeOffset="2984">18785 873,'0'-27,"0"-26,0 1,0 52,-52 0,-1 26,53 0,-27-26,27 27,0-27,53 0,26 0,-52 0,-27 53,26-53,-26 53,27-53,-27 26,53-26</inkml:trace>
  <inkml:trace contextRef="#ctx0" brushRef="#br0" timeOffset="3256">19024 502,'0'-53,"0"1,0 25,0-26,0 133,0-1,0 0,52 27,-52-26,53-1,-53 0,27-26,-27 27,53-28,-53-25,26-27,1 0</inkml:trace>
  <inkml:trace contextRef="#ctx0" brushRef="#br0" timeOffset="3681">19368 767,'0'-26,"0"-54,0 80,-53 0,26 0,27 53,-26-26,26-1,0 27,0-27,0 1,0 26,0-27,53 27,0-26,26-27,53 0,53 0,-26 0,-27-80,-52 27,-27 0,-53 0,0 27,0-27,-27 27,-26 26,0 0,27 0,0 0,26 53,0-27,52 0,1-26,27 80,-27-80,0 26,26-26,0 53,1-53</inkml:trace>
  <inkml:trace contextRef="#ctx0" brushRef="#br0" timeOffset="4620">21061 555,'0'0,"0"53,0 0,0 27,0-28,0-25,53 26,-53-27,26-26,-26 27,53-27,0 0,26-27,-79 1,53-54,-53 1,0 26,53 27,-53-27,0 106,0 0,53-27,-53 1,53 25,0-25,-27-27,1 79,26-79</inkml:trace>
  <inkml:trace contextRef="#ctx0" brushRef="#br0" timeOffset="5280">21775 211,'0'-26,"0"-27,-26 53,26-53,0 80,0 25,0 54,0 0,0 0,0 0,53 26,-53-26,0 0,0-27,53 27,-53-27,0-26,26-26,-26 26,0-106,0 0,0 0,0 26,0 1,0-27,53 27,-53-27,0 26,0 1,0-1,0-52,0 26,0-26,0-1,0 1,0 26,0 0,53 53,-27 0,27 53,0 0,-53 0,53 26,-53 1,0-28,0 1,0 0,0 27,-26-54,-27 1,26 25,-26-52,0 0,53-26,53-53,0 26</inkml:trace>
  <inkml:trace contextRef="#ctx0" brushRef="#br0" timeOffset="5812">22225 423,'26'-53,"-26"27,53-27,-53 26,0 27,0 106,0-53,27 26,-27 27,0 0,0 26,0-26,0 0,0 0,0-27,53 1,-53-27,0-27,0-26,0-53,0-53,0-79,0-27,0 27,0 0,53 26,-53 80,0 26,26 53,-26-27,53 27,0 53,-53 0,26 0,-26 27,0-28,0 1,0 27,-26-27,0 0,-27 26,26-26,-26-27</inkml:trace>
  <inkml:trace contextRef="#ctx0" brushRef="#br0" timeOffset="6452">22595 741,'80'0,"-27"0,0-53,26 53,0-27,27 27,-53-79,0 79,-53-53,27 53,-27-27,0 27,-53 0,26 0,27 0,53 106,0-79,53 26,-27 0,27 52,-53-52,0-26,-53-1,0 27,0-26,0-1,-53-26,26 0,1 0,26-26,0-1,0-26,53 0,0 27,53 26,26-80,-26 80,0 0,26 0,-53 0,-26 0</inkml:trace>
  <inkml:trace contextRef="#ctx0" brushRef="#br0" timeOffset="7357">25188 132,'-53'0,"53"26,0 54,0 26,0 52,0-52,27 0,-27 0,0 0,0-27,53-52,-53-1,0-26,53-53,-53-26,53-27,0 27,-53 26,52 0,28 53,-27 0,-53 53,53 26,-53-26,53 26,-53 1,0-27,26-1</inkml:trace>
  <inkml:trace contextRef="#ctx0" brushRef="#br0" timeOffset="7921">26009 714,'-27'0,"1"0,-27 53,53-27,-27 27,27 0,0-53,53 0,-26 0,26 0,-27-26,27-27,0 79,26 1,-26-27,27 0,-28 0,28 0,-1 0,1-53,-28 0,1-53,-26 0,-27-52,0 78,0 54,0-54,-27 80,1 0,-1 0,27 53,-52 0,52 27,0-1,0 0,0-26,0 0,26 27,-26-28,53 1,-53 27,53-54,0-26,-27 0</inkml:trace>
  <inkml:trace contextRef="#ctx0" brushRef="#br0" timeOffset="8369">27411 344,'0'-27,"0"1,0-54,0 54,0 26,-27 0,-26 0,1 26,-1 54,26-1,-26 80,53-53,-53 26,53-26,0-27,0 1,0-1,0 0,0-26,0 0,0-26</inkml:trace>
  <inkml:trace contextRef="#ctx0" brushRef="#br0" timeOffset="8580">26908 793,'53'0,"-26"0,25-26,28 26,-1 0,-26 0,0 0,-27 0,27 53,-26-53</inkml:trace>
  <inkml:trace contextRef="#ctx0" brushRef="#br0" timeOffset="8798">27781 979,'0'-53,"53"53,-26 0,-1 0,1 0,52 0,-26 0,0 0</inkml:trace>
  <inkml:trace contextRef="#ctx0" brushRef="#br0" timeOffset="10341">7408 476,'0'-53,"0"53,0 132,0-26,0 0,0 53,0-27,0-26,0 26,0-52,0-28,80 1,-54-53,1 0</inkml:trace>
  <inkml:trace contextRef="#ctx0" brushRef="#br0" timeOffset="10597">7911 688,'0'-53,"0"26,0 1,0 26,0 26,0 27,0 27,0 25,0-25,0-1,0 0,0 27,0-26,0-1,0 0,0-26</inkml:trace>
  <inkml:trace contextRef="#ctx0" brushRef="#br0" timeOffset="11325">7541 1005,'0'0,"53"0,-1 0,1 0,53 0,53 0,0 0,-1-53,1 53,-53 0,-53 0,-53 0,0 27,0 26,26 26,-26-26,27 0,-27 0,0 0,53-27,-53 1,26-27,27 0,-53-27,53 1,-53-27,79 0,-79 26,27 27,-27 27,53 26,-53 0,79 26,-79-53,53-26,-53 53,27-53,-27 0,53-53,-53-79,79-27,-79 27,53-27,-53 80,0 0,0 26,0 26,0 80,0 0,53 26,0-26,0-53</inkml:trace>
  <inkml:trace contextRef="#ctx0" brushRef="#br0" timeOffset="11489">9975 1217,'0'-27,"53"27,-53 27</inkml:trace>
  <inkml:trace contextRef="#ctx0" brushRef="#br0" timeOffset="11984">7646 1905,'53'0,"-26"0,26 0,-27 0,1 0,52 0,0 0,27 53,79-53,27 79,79-79,53 0,-106 0,27 0,-53 0,-27 0,-79 0,-54 26,-52 54,-105-80</inkml:trace>
  <inkml:trace contextRef="#ctx0" brushRef="#br0" timeOffset="13819">28469 79,'0'0,"0"0,0 79,0 27,0 53,0 0,0 0,0 26,0-27,0-25,0-1,80-26,-80-27,0-26,26-53,-26 27,0-54,0-52,0-27,0-53,0-26,0 0,53 0,-53 52,0 1,53 79,-53 0,26 27,54 79,-80-27,0 27,26 26,-26-26,0 0,-26 0,-27 27,0-28,0 1,-26 27,52-80</inkml:trace>
  <inkml:trace contextRef="#ctx0" brushRef="#br0" timeOffset="15019">28840 926,'26'0,"53"0,-26 0,-26 0,-1 0,54-80,-27 54,-1-27,28-26,-27-1,-27-26,-26 1,53-1,-53 26,0 27,0 27,0 26,-79 26,52 54,-26-1,27 1,26 25,-53 28,53-27,0-1,0 1,0-26,26-1,27-26,0-53,0 53,0-53,27 0,-54-27,27 1,-53-1,0-26,-53 53,27 0,-1 0,27 27,-53-27,53 26,27 1,-1-27,27 0,-27 0,1 0,26-27,-27 27,-26-26,0 52,27-26,-27 27,53-27,0 0,-27 0,0 0,27 0,-26 0,26 0,-53-53,53 79,-27 1,54 26,-28-53,1 26,0-26,0 0,0 0,-26 0,25 0,1 0,-26 0,52 0,-52 0,26 0,26 0,-26 0,26 0,1 0,-27 0,-1 0,1-53,-53 0,27 27,-27-27,0 27,0-1,-53 27,0 0,0 0,27 53,26-27,-80 1,80 26,0-27,0 27,27-53,-1 80,54-80,-1 26,27-26,0 0,-1 0,1 0,0 0</inkml:trace>
  <inkml:trace contextRef="#ctx0" brushRef="#br0" timeOffset="15161">32226 1270,'27'0,"-27"-27,-27 27</inkml:trace>
  <inkml:trace contextRef="#ctx0" brushRef="#br0" timeOffset="15777">27517 2011,'79'0,"0"0,1 0,52 0,133 26,26-26,53 79,105-79,1 0,-106 0,53 0,-53 53,-106-53,-53 0,-105 53,-80-26,0-27,-53 53,0-53,0 0,27 26</inkml:trace>
  <inkml:trace contextRef="#ctx0" brushRef="#br0" timeOffset="29336">16272 1084,'0'-52,"0"-1,0 26,-53 27,53 27,0 26,0 26,-53 27,0-27,27-26,-27-53</inkml:trace>
  <inkml:trace contextRef="#ctx0" brushRef="#br0" timeOffset="30624">11218 2169,'27'0,"-1"53,-26 0,53 0,-53 0,0 0,27 26,-27-52,0-1,26-26,-26-26,53-1,-53-26,0 27,0-1,26 27,-26 0,80 53,-80-26,53-1,-53 27,53-26,0 52,-53-105,0-1,0 1,0-54,0 54,26 26,-26-27,53 27,0 0,-27 0,1 80,26-54,-27 1,27 26,-53-27,53 27</inkml:trace>
  <inkml:trace contextRef="#ctx0" brushRef="#br0" timeOffset="31681">12330 2407,'0'-26,"-27"26,-26 0,53 26,-26-26,26 27,0-27,26 0,27 0,0 53,-26-53,25 0,-25 0,-1 0,27 0,-26 0,-1-27,27 1,-53-1,27-26,-27 27,0 0,0 26,0-53,0 106,0-27,0 0,0 27,0 27,26-1,0 27,27 26,0 1,0-28,-53 28,0-80,0-27,-53-26,0 0,-26-53,26-79,27 0,-27 26,53 0,0 0,0 53,0 27,53 26,0-53,-1 53,1 0,27 0,-27 0,0 0,-27 0,27 79,-53-26,53-26,-53 25,53 1,-53 0,0-26,0-54,0-26,26 0,-26 1,0-1,53 26,-26 27,-27 0,53 0,-53 53,26 0,-26-27,0 1,26 26,-26-27</inkml:trace>
  <inkml:trace contextRef="#ctx0" brushRef="#br0" timeOffset="31892">13414 2593,'0'26,"27"1,-27 25,26-25,27 26</inkml:trace>
  <inkml:trace contextRef="#ctx0" brushRef="#br0" timeOffset="32072">13520 2302,'0'-53,"0"106</inkml:trace>
  <inkml:trace contextRef="#ctx0" brushRef="#br0" timeOffset="32431">13944 2063,'0'-26,"0"0,0-27,0 53,-27 0,-26 53,53-1,0 1,0 0,0 0,0 0,0 26,0-26,0 0,0 0,0 0,0 0,0 26,0-52,0-1</inkml:trace>
  <inkml:trace contextRef="#ctx0" brushRef="#br0" timeOffset="33078">13785 2328,'53'26,"-53"27,26-53,-26 53,27-53,26 0,26-26,-79-27,79 0,-79 0,27 53,-27 27,53 25,-53-25,26 26,27 0,-26-53,-1 0,-26-27,53-52,-53 26,0 0,0 27,0-27,26 53,-26 53,53 0,-53-27,0 27,0 0,0 0,0 26,0 27,0 0,-26 53,26 26,-53-53,53-53,-53-26,27 0,-1-53,-26 0,27-79,-27 26,26-53,27-26,0 26,0 27</inkml:trace>
  <inkml:trace contextRef="#ctx0" brushRef="#br0" timeOffset="33977">12224 2434,'-27'0,"27"-27,-26 27,-27 0,53 0,-53 0,53 27,0 26,0-27,53-26,26 0,-26 53,27-53,-1 0,0 0,-26 0</inkml:trace>
  <inkml:trace contextRef="#ctx0" brushRef="#br0" timeOffset="38410">14870 2646,'0'26,"0"-26,0 26,0 27,-27 0,-26-26,27 26,-1-53</inkml:trace>
  <inkml:trace contextRef="#ctx0" brushRef="#br0" timeOffset="38761">15108 2063,'0'-52,"0"25,0 54,0 52,0-26,0 0,53 26,-53 0,26 1,-26-1,53 27,-53-27,0-26,53-26</inkml:trace>
  <inkml:trace contextRef="#ctx0" brushRef="#br0" timeOffset="39091">15452 2646,'26'0,"54"-53,-28 53,-52 26,27-26,-27 53,53-27,-53 27,0-26,0-1,0 1,0-27,0-27,0 1,0-27,0 26,0 1,0-27,26 53,-26-53,27 53,26 0,-27 0,27 0,0 0,0 0,-27 27</inkml:trace>
  <inkml:trace contextRef="#ctx0" brushRef="#br0" timeOffset="39390">14790 2381,'53'-27,"27"27,-54 0,27 0,26 0,27 0,0 0,0 0,0 27,-27-27</inkml:trace>
  <inkml:trace contextRef="#ctx0" brushRef="#br0" timeOffset="40239">16351 2513,'0'-53,"0"27,-26-27,-1 53,-26 0,-26 0,26 26,0 27,-26-26,52 26,27-27,-26-26,26 27,0-27,26 0,27 0,-26 0,-1 0,1 0,26-27,-27 27,27 0,-53 53,0-26,0-1,26 27,-26-27,0 1,53-27,-53-27,27 1,-27-53,0 52,0 1,26 26,-26 0,53 0,-53 26,80-26,-80 53,52-53,-25 0,-1 0,-26-26,53 26,0 26,0 27</inkml:trace>
  <inkml:trace contextRef="#ctx0" brushRef="#br0" timeOffset="40600">17013 2169,'0'-53,"-53"53,26 0,-26 27,53 52,-52-52,52-1,0 27,0-27,26 27,-26-26,26-27,-26 79,27-79,-27 53,0-26,0 26,0-27,0 27,-53 26,-26-79</inkml:trace>
  <inkml:trace contextRef="#ctx0" brushRef="#br0" timeOffset="40981">17039 2751,'27'0,"-27"-26,0-1,53 27,-1-79,-25 26,52 0,1-26,-1 26,-26-53,0 0,-53-26,53 79,-53 27,-27 26,-26 0,1 0,-1 53,53-1,-27 28,27 26,0-53,0-1,0 1,0 0,0 0,0 27,0-54,0 1,0-27</inkml:trace>
  <inkml:trace contextRef="#ctx0" brushRef="#br0" timeOffset="41373">17568 2540,'-26'0,"-1"0,27 0,0 0,0 79,53-26,-53-27,27-26,-27 53,53-53,26 0,-52 0,25 0,-52-53,53-26,-53 0,27-27</inkml:trace>
  <inkml:trace contextRef="#ctx0" brushRef="#br0" timeOffset="41655">18071 1984,'0'-53,"0"106,0 53,0-27,0 1,0 25,-26-25,26-1,0-26,0 27,0-54,0 0,-27-26,27 27</inkml:trace>
  <inkml:trace contextRef="#ctx0" brushRef="#br0" timeOffset="41985">17939 2593,'0'-53,"0"26,26 1,1 26,26-53,-27 53,27-27,-53 27,0 27,0 26,53-27,-53 1,0 26,0-27,0 1,0 25,0-25</inkml:trace>
  <inkml:trace contextRef="#ctx0" brushRef="#br0" timeOffset="42151">18336 2116,'0'-26,"0"26,0 0</inkml:trace>
  <inkml:trace contextRef="#ctx0" brushRef="#br0" timeOffset="42661">18547 2513,'0'-26,"-26"26,-1 0,1 0,26 26,0 1,0-27,53 0,-53 26,53-26,-53 53,26-53,1 0,-1 0,27 0,-53 53,27 0</inkml:trace>
  <inkml:trace contextRef="#ctx0" brushRef="#br0" timeOffset="45202">10186 2593,'0'-27,"27"27,52-53,1 53,-27 0,0 0,-1 0,-25 0,26 0,-27 0</inkml:trace>
  <inkml:trace contextRef="#ctx0" brushRef="#br0" timeOffset="45437">10425 2381,'-53'-27,"53"54,26-1,-26 27,27-26,-27-1,0 27,53 27,-53-1,0 0,0 1,0-54</inkml:trace>
  <inkml:trace contextRef="#ctx0" brushRef="#br0" timeOffset="47885">13705 2487,'0'0,"27"0,-1 0,27 0,-26 0,-1 0,27 0,-26 0</inkml:trace>
  <inkml:trace contextRef="#ctx0" brushRef="#br0" timeOffset="50902">26088 741,'-27'-27,"27"27,0 0,0 27,53-27,-53 52,27-52,-27 80,26-54,-26 27,53 27,-53-28</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22:48.028"/>
    </inkml:context>
    <inkml:brush xml:id="br0">
      <inkml:brushProperty name="width" value="0.05292" units="cm"/>
      <inkml:brushProperty name="height" value="0.05292" units="cm"/>
      <inkml:brushProperty name="color" value="#FF0000"/>
    </inkml:brush>
  </inkml:definitions>
  <inkml:trace contextRef="#ctx0" brushRef="#br0">318 11218,'-53'0,"53"-26,-27 26,27 0,0 52,0-25,0 26,0 0,0 0,0-53,53 26,0-26,-27 0,-26 0,0-53,0 27,0-27,0 53,0-53,-26 53,26-53,-53 53,27 0,26 0</inkml:trace>
  <inkml:trace contextRef="#ctx0" brushRef="#br0" timeOffset="667.9331">476 11456,'0'0,"53"0,0 0,-26 0,-1 0,27-26,-27 26,27 0,0 0,-53-27</inkml:trace>
  <inkml:trace contextRef="#ctx0" brushRef="#br0" timeOffset="915.9084">767 11377,'0'0,"53"0,-53 0,27 0,-27 26,0 27,26-53,-26 27,0-1</inkml:trace>
  <inkml:trace contextRef="#ctx0" brushRef="#br0" timeOffset="1507.8491">900 11165,'26'0,"1"53,-27-27,52 27,-52-26,0-1,27 27,-27 0,26-53,-26 27,0 26</inkml:trace>
  <inkml:trace contextRef="#ctx0" brushRef="#br0" timeOffset="1987.8012">1164 11456,'53'0,"-26"0,-1 0,27 0,0 0,-27 0,1 0,26 0,-27 0</inkml:trace>
  <inkml:trace contextRef="#ctx0" brushRef="#br0" timeOffset="2235.7763">1455 11350,'27'0,"-27"53,26-53,-26 80,0-54,0 1,0 25,0-25,0 26</inkml:trace>
  <inkml:trace contextRef="#ctx0" brushRef="#br0" timeOffset="2977.7021">1614 11297,'26'0,"1"0,26 0,-53 0,26 0,-26 53,0 0,0-26,0 26,0 0,0-27,0-26,80 0,-54 0</inkml:trace>
  <inkml:trace contextRef="#ctx0" brushRef="#br0" timeOffset="3291.6708">1905 11456,'26'0,"27"0,-26 0,52 0,-52 0,-1 0,27 0,0 0,-53-53</inkml:trace>
  <inkml:trace contextRef="#ctx0" brushRef="#br0" timeOffset="3607.6392">2223 11324,'-27'0,"27"0,27 0,-27 0,52 53,-52-27,0 1,27-27,-27 53</inkml:trace>
  <inkml:trace contextRef="#ctx0" brushRef="#br0" timeOffset="4199.58">2487 11271,'0'-53,"27"53,25-26,-25 26,-1 0,-26 26,0 53,0-52,-26 26,-27 0,53 0,53-53,0 0,-27 0,-26 26,0 27,0-27,0 27,-26-26,26 26,-53-27,-26-26,26 0</inkml:trace>
  <inkml:trace contextRef="#ctx0" brushRef="#br0" timeOffset="4628.537">2170 11509,'0'-26,"26"26,27 0,-53 0,26 0,-26 79,0-53,0 1,0-1</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17:34.163"/>
    </inkml:context>
    <inkml:brush xml:id="br0">
      <inkml:brushProperty name="width" value="0.05292" units="cm"/>
      <inkml:brushProperty name="height" value="0.05292" units="cm"/>
      <inkml:brushProperty name="color" value="#FF0000"/>
    </inkml:brush>
  </inkml:definitions>
  <inkml:trace contextRef="#ctx0" brushRef="#br0">24950 12435,'27'0,"-27"0,-53 0,26 0,1 0,-27 0,106 0,0 0,0 0,0 0,-27 0,-26 0,0 27,0 52,0 0,-53 1,0 26,27-54,26 1,-53 0,53 0,0-26,53-27,-27 0,27 0,0 0,26 0,-52 0,-27 0,53 0</inkml:trace>
  <inkml:trace contextRef="#ctx0" brushRef="#br0" timeOffset="414">24818 12779,'26'0,"1"0,-1 0,27 0,-26 0,-1 0,27 0,-26 0,25 0,-25 0,26 0</inkml:trace>
  <inkml:trace contextRef="#ctx0" brushRef="#br0" timeOffset="1028">25453 12911,'0'0,"0"0,79 0,-26 0,0 0</inkml:trace>
  <inkml:trace contextRef="#ctx0" brushRef="#br0" timeOffset="2040">25929 12462,'0'0,"0"-53,27 53,26 0,-1 0,-52 26,0 1,0-1,0 53,0-26,-52 27,52-1,-53-26,53-27,0 27,0 0,53-53,-1 0,1 0,0 0,0 0</inkml:trace>
  <inkml:trace contextRef="#ctx0" brushRef="#br0" timeOffset="2370">25876 12753,'0'0,"80"0,-54 0,1 0,-1 0,27-27,-27 27</inkml:trace>
  <inkml:trace contextRef="#ctx0" brushRef="#br0" timeOffset="2647">26220 12673,'0'-26,"0"52,0 27,0-26,0-1,0 27,0-27,0 1,53-27,-53 53,27-53</inkml:trace>
  <inkml:trace contextRef="#ctx0" brushRef="#br0" timeOffset="2888">26564 12435,'0'27,"53"25,-53-25,0 52,27-26,-27 27,0-1,0 0,-27 1,-26-1</inkml:trace>
  <inkml:trace contextRef="#ctx0" brushRef="#br0" timeOffset="3780">24659 12462,'0'0,"0"26,-79 27,79-27,-27 27,27 0,0 0,0 0,0-26,0 25,0-25,0-1,27 27,26-26,-53 26,53-53</inkml:trace>
  <inkml:trace contextRef="#ctx0" brushRef="#br0" timeOffset="5560">27067 12382,'-53'0,"27"53,26 0,0 0,0 26,-53 27,53-53,0 0,0-27,0 27,0-53,0 27,53-27,-27 26,0-26,27 0</inkml:trace>
  <inkml:trace contextRef="#ctx0" brushRef="#br0" timeOffset="6210">27279 12276,'26'0,"27"0,0 0,0 27,-53 52,0-52,0 26,0-1,-27 1,27 0,-26 0,26 0,0-26,0-1,53 27,-27-53,27 0,-26 0</inkml:trace>
  <inkml:trace contextRef="#ctx0" brushRef="#br0" timeOffset="6488">27305 12594,'0'-27,"53"27,-27 0,27 0,0 0,27 0,-80-53</inkml:trace>
  <inkml:trace contextRef="#ctx0" brushRef="#br0" timeOffset="6885">27675 12620,'27'0,"-1"0,-26 0,0 53,0-26,0 26,0-27,53-26,0 0,-26 0,-1 0</inkml:trace>
  <inkml:trace contextRef="#ctx0" brushRef="#br0" timeOffset="7169">28019 12594,'27'0,"-1"0,1 0,26 0,-27 0</inkml:trace>
  <inkml:trace contextRef="#ctx0" brushRef="#br0" timeOffset="7674">28284 12329,'0'-53,"53"27,0 26,26 0,-52 0,-27 0,53 0,-53 26,52 54,-52-27,0-53,0 53,-52-1,52 28,26-54,53 27,-52-53,-1 0,27 0,-26 0</inkml:trace>
  <inkml:trace contextRef="#ctx0" brushRef="#br0" timeOffset="7966">28443 12514,'0'0,"79"0,0 0,-52 0,-1 0,27-26,-26 26,-1 0</inkml:trace>
  <inkml:trace contextRef="#ctx0" brushRef="#br0" timeOffset="8301">28893 12382,'26'0,"-26"27,26-27,-26 53,0-27,0 27,0 0,53-53,0 0,-26 0,-1 0,-26 26,-53 1,27-27,-27 79,26-52</inkml:trace>
  <inkml:trace contextRef="#ctx0" brushRef="#br0" timeOffset="8618">29157 12250,'27'0,"-27"26,52-26,-52 53,27 0,-27-26,53 26,-53-27,0 53,0 1,-80 52,-25 0,52-52</inkml:trace>
  <inkml:trace contextRef="#ctx0" brushRef="#br0" timeOffset="12015">24606 13388,'0'-27,"27"27,-1 0,27 0,26 0,-52 0,-1 0,1 0,26-26,-27 26,27 0,-26 0,-1 0,1 0,52-53,-26 53,-27 0,27 0,27 0,-28-27,1 27,0 0,0 0,-26 0,-1 0,27-53,-26 53,-1 0,27 0,0 0,0 0,0 0,-53-26,53 26,-1 0,1 0,27 0,-54 0,27-27,-26 27,-1 0,27 0,-27 0,1 0,26 0,-27 0,1 0,26 0,-27-52,1 52,25 0,1 0,0 0,0 0,0 0,27 0,-54 0,0 0,1 0,26 0,-27 0,27 0,0 0,0 0,-53 0,53 0,0 0,-27 0,27 0,0 0,-26 0,26 0,-1 0,-25 0,-1 0,54 0,-54 0,1 0,26 0,26 0,-26 0,0 0,0 0,0 0,26 0,-26 0,0 0,0 0,-27 0,27 0,-26 0,-27 0,26 0,27 0,0 0,0 0,-27 0,27 0,-26 0,-1 0,27 0,-27 0,1 0,-1 0,27 0,-53-27,27 27,-1 0,27 0,-26 0,-27-26</inkml:trace>
  <inkml:trace contextRef="#ctx0" brushRef="#br0" timeOffset="15839">24527 13626,'-53'0,"79"0,-26-27,53 27,-26 0,26 0,26 0,-79 27,0-1,0 27,0 0,0-27,-26 27,26-26,-27-1,27 27,0-53,27 0,26 0,26 0,-26 0,-27 0,27-26</inkml:trace>
  <inkml:trace contextRef="#ctx0" brushRef="#br0" timeOffset="16177">24553 13811,'27'0,"-1"0,1 0,26 0,-27 0,1 0</inkml:trace>
  <inkml:trace contextRef="#ctx0" brushRef="#br0" timeOffset="16478">25003 13758,'0'26,"0"1,27 26,-27 26,53-79,-53 27</inkml:trace>
  <inkml:trace contextRef="#ctx0" brushRef="#br0" timeOffset="16740">25215 13890,'0'-53,"26"53,27 0,0 0,0-26</inkml:trace>
  <inkml:trace contextRef="#ctx0" brushRef="#br0" timeOffset="17295">25585 13520,'0'-27,"27"27,52 0,-52 0,-27 27,0 26,0 0,0-27,0 1,0 26,0-27,-27 0,27 27,27-26,52-27,-53 0,27 0,-26 0,-1 0</inkml:trace>
  <inkml:trace contextRef="#ctx0" brushRef="#br0" timeOffset="17541">25585 13758,'27'0,"-1"0,27 0,-26 0,25 0,-52-53</inkml:trace>
  <inkml:trace contextRef="#ctx0" brushRef="#br0" timeOffset="17841">25982 13652,'27'0,"25"0,-52 27,27-27,-27 53,0-1,0 1,-27-26,27 26,53-53,0 0,0-53,53 26,-27-26,-26 1</inkml:trace>
  <inkml:trace contextRef="#ctx0" brushRef="#br0" timeOffset="18051">26485 13467,'0'53,"26"-53,-26 79,0-26,0 0,0 0,-26 0,-1 53,-26-27,1-52</inkml:trace>
  <inkml:trace contextRef="#ctx0" brushRef="#br0" timeOffset="18787">24183 13546,'0'0,"0"53,0-26,0-1,0 27,0-26,0-1,0 27,53-27,0 27,0-53,0 27</inkml:trace>
  <inkml:trace contextRef="#ctx0" brushRef="#br0" timeOffset="21681">27040 13414,'0'-26,"-52"26,25 26,27 1,-53 25,53 1,0 0,-26 0,26 27,0-54,0 0,0 1,26 26,27-53,-26 0,-1 0</inkml:trace>
  <inkml:trace contextRef="#ctx0" brushRef="#br0" timeOffset="22274">27358 13255,'-53'-26,"106"26,0 0,-27 0,27 0,-53 26,53-26,-53 80,0-54,-26 54,26-28,-53 1,0 27,53-54,-27-26,27 27,53 26,-26-53,52 0,-26 0,0 0,-27 0</inkml:trace>
  <inkml:trace contextRef="#ctx0" brushRef="#br0" timeOffset="22880">27331 13467,'-52'0,"78"0,27 0,-27 0,1 0,52-26,-26 26,-26 0,-1 0,27 0,-27 0</inkml:trace>
  <inkml:trace contextRef="#ctx0" brushRef="#br0" timeOffset="23444">27914 13493,'79'0,"-26"0,-27 0,-26 27,0-1,0 27,-53 0,53-53,53 27,-26-27,-1 0,27 0,-53 26,0 27,-53-53,0 26,27-26,-1 53,-52-53</inkml:trace>
  <inkml:trace contextRef="#ctx0" brushRef="#br0" timeOffset="23954">28443 13573,'53'0,"0"0,-27 0,0 0</inkml:trace>
  <inkml:trace contextRef="#ctx0" brushRef="#br0" timeOffset="24576">28866 13255,'0'-53,"27"53,25 0,-25 0,-1 0,27 0,0 27,-53 26,0-27,0 27,-26-26,-27 26,53-27,-27 0,27 54,0-54,27-26,26 0,0 27,26-27,-53 0,27 0</inkml:trace>
  <inkml:trace contextRef="#ctx0" brushRef="#br0" timeOffset="24861">28840 13520,'0'0,"53"-53,-27 53,0 0,27 0,-26 0,-1 0,54 26,-54-26</inkml:trace>
  <inkml:trace contextRef="#ctx0" brushRef="#br0" timeOffset="25310">29395 13149,'53'27,"-53"-1,27 1,-27 52,53-26,-53 0,0 0,0 0,-27 26,27-26,-53 0,53 0,-26-53</inkml:trace>
  <inkml:trace contextRef="#ctx0" brushRef="#br0" timeOffset="28108">24633 13811,'0'0,"53"0,-27 0,27 0,-27 0</inkml:trace>
  <inkml:trace contextRef="#ctx0" brushRef="#br0" timeOffset="53680">28919 12409,'0'-27,"0"-26,0 53,-53 0,27 0,26 27,0-27</inkml:trace>
  <inkml:trace contextRef="#ctx0" brushRef="#br0" timeOffset="76584">370 11853,'0'-26,"0"26,0 52,0 28,0-54,0 27,-52 0,52 0,0-26,0-27,79 0,0-27,-52 27,26 0,26 0,-26-26,-27 26,27 0,-26 0,-1 0,1 0,26 0,0 0,-1 0,1 0,27 0,-1 0,-52 0,-1 0,27 0,-27 0,1 0,-1 0,27 0,0 0,-26 0,26 0,-27 0,53 0,-52 0,26 0,-27 0,1 0,26-53,-1 53,-25 0,-1 0,27 0,0 0,0 0,-26 0,52 0,-26 0,-27-27,27 27,0 0,-53-26,27 26,-1 0,27 0,-27 0,-26-53,0 26,0 1,0-27,0 27,0-1,0-26,-52 80</inkml:trace>
  <inkml:trace contextRef="#ctx0" brushRef="#br0" timeOffset="77655">265 12435,'0'53,"26"0,-26 26,0-26,0-26,0-1,0 27,0 0,0-27,27-26</inkml:trace>
  <inkml:trace contextRef="#ctx0" brushRef="#br0" timeOffset="78053">503 12779,'26'0,"1"0,26 0,-27 0,0 0,27-26,27 26,-27 0,-27 0,1 0</inkml:trace>
  <inkml:trace contextRef="#ctx0" brushRef="#br0" timeOffset="78331">873 12673,'-26'0,"26"-26,0 26,0 0,26 0,-26 53,0 0,0 0,0-27,0 0,0 27</inkml:trace>
  <inkml:trace contextRef="#ctx0" brushRef="#br0" timeOffset="78782">1032 12541,'26'0,"27"0,-53 79,0-52,0 26,0 0,0 0,0-27,27-26,26 0,26 0,-53 0</inkml:trace>
  <inkml:trace contextRef="#ctx0" brushRef="#br0" timeOffset="79095">1296 12753,'27'0,"26"0,-27 0,27 0,0 0,27-53,-54 53,0 0,27 0,0 0</inkml:trace>
  <inkml:trace contextRef="#ctx0" brushRef="#br0" timeOffset="79373">1640 12567,'27'0,"26"53,0-26,-53 26,0-27,0 1,-27 26</inkml:trace>
  <inkml:trace contextRef="#ctx0" brushRef="#br0" timeOffset="79807">1905 12514,'26'0,"-26"27,27-27,-27 26,0 27,0-26,0 26,0-27,53-26,0 0,0 0,-27 0,27 0,-53 27,-26 26,-1-27,-52 27,26-27,0 27,-26-26</inkml:trace>
  <inkml:trace contextRef="#ctx0" brushRef="#br0" timeOffset="80611">2302 12779,'0'0,"26"0,27 0,-26 0,26-26,0 26,26-53,-26 53,0 0</inkml:trace>
  <inkml:trace contextRef="#ctx0" brushRef="#br0" timeOffset="80856">2672 12620,'0'-26,"0"26,27 0,-27 79,26-52,-26-1,0 54,0-1,0-53</inkml:trace>
  <inkml:trace contextRef="#ctx0" brushRef="#br0" timeOffset="81194">3043 12647,'0'0,"0"26,0 27,0-26,0-1,53 27,0-53,-1 0,1-26,-53-1,0 1,0-27,-26 53,26-27,-27 27,1 0,26 0</inkml:trace>
  <inkml:trace contextRef="#ctx0" brushRef="#br0" timeOffset="82110">1931 12435,'-26'0,"0"0,-1 0,-26 0,53 27,-26-27,26 26,0 27</inkml:trace>
  <inkml:trace contextRef="#ctx0" brushRef="#br0" timeOffset="82844">3175 12726,'0'-26,"-26"26,-27 0,26 0,27 53,-26-53</inkml:trace>
  <inkml:trace contextRef="#ctx0" brushRef="#br0" timeOffset="83542">1852 12462,'27'0,"-27"0,26 0,-26 26,0 27,0-27,0 1</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10:19:58.683"/>
    </inkml:context>
    <inkml:brush xml:id="br0">
      <inkml:brushProperty name="width" value="0.05292" units="cm"/>
      <inkml:brushProperty name="height" value="0.05292" units="cm"/>
      <inkml:brushProperty name="color" value="#FF0000"/>
    </inkml:brush>
  </inkml:definitions>
  <inkml:trace contextRef="#ctx0" brushRef="#br0">19711 158,'0'27,"0"-1,0 54,0-54,0 1,0-1,0 27,0-27,53 27,-53-26,0-1,0 27,0 27,27-54,-27 1,0 25,0-25,0-1,0 27,0-26,0-1,0 27,0 26,53-26,-53 0,0-26,0 26,26 0,-26-27,0 27,0 26,53-26,-53 0,0 0,0 0,0-27,0 1,27 26,-27-27,0 1,0 26,0-27,0 27,53-53,-53 27,0-27,0-80,0 54,0-27</inkml:trace>
  <inkml:trace contextRef="#ctx0" brushRef="#br0" timeOffset="1200">18150 1402,'53'-26,"27"26,-27 0,-27 0,1 0,25 0,-25 0,-1 0,54 0,-27 0,-27 0,1 0,26 0,-27 0,0 0,1 0,26 0,-27 0,27 0,0 0,53 0,-53 0,0 0,26 0,1 0,-1-53,0 53,1 0,-1 0,27 0,-27-53,1 53,-1 0,0 0,1 0,-1 0,-26-27,26 27,54 0,-54 0,0-53,1 53,-1 0,1 0,-1-53,0 53,1 0,26 0,-54 0,1 0,0 0,0-26,27 26,-28 0,1 0,0 0,0 0,0 0,-26 0,-1 0,53 0,-79 53,-52-53</inkml:trace>
  <inkml:trace contextRef="#ctx0" brushRef="#br0" timeOffset="3339">20849 1111,'0'-27,"0"27,0-26,-53-27,27 27,-27-27,26 26,-25 1,25-27,-26 26,27-25,-27 25,26-26,1 53,26-26,-53 26,-26 0,26-53,26 53,-26 0,27 0,-1 0,-26 0,-26 26,53-26,-1 0,-26 0,27 53,-1-53,-26 0,0 27,1-27,-1 0,0 53,26-53,-26 26,27-26,26 26,-53-26,-26 80,26-54,0 27,0-26,26 26,27-27,-26-26,26 26,0 27,-53 0,53-26,0-1,-26 27,26-26,0 26,0-27,0 0,0-26,0-26,0 26,26 0</inkml:trace>
  <inkml:trace contextRef="#ctx0" brushRef="#br0" timeOffset="4551">21061 608,'0'0,"0"53,0-26,0-1,0 27,0-27,0 1,0 26,0-27,0 1</inkml:trace>
  <inkml:trace contextRef="#ctx0" brushRef="#br0" timeOffset="5706">20241 291,'0'-27,"0"54,0 26,0-27,0 1,0-1,0 27,0-27,0 1,0-27,26 0,-26-27,53 27,-53-79</inkml:trace>
  <inkml:trace contextRef="#ctx0" brushRef="#br0" timeOffset="5885">20399 132,'0'-53,"-26"53,-1 0,27 27,0 25</inkml:trace>
  <inkml:trace contextRef="#ctx0" brushRef="#br0" timeOffset="6906">18441 1005,'27'0,"-1"0,54 0,-27 0,-27-53,1 53,52-26,-53 26</inkml:trace>
  <inkml:trace contextRef="#ctx0" brushRef="#br0" timeOffset="7235">18812 714,'0'27,"0"52,0-26,0-27,0 1,53 52</inkml:trace>
  <inkml:trace contextRef="#ctx0" brushRef="#br0" timeOffset="8496">26035 317,'26'0,"-26"27,53-1,-53 27,0 26,27 1,-27 26,0-1,53 28,-53-27,0-27,53 27,-53-27,0-26,0-26,0-1,0-52,0 26</inkml:trace>
  <inkml:trace contextRef="#ctx0" brushRef="#br0" timeOffset="9870">24051 1084,'26'0,"27"0,0 0,0 0,-53-26,53 26,-27 0,27 0,-26 0,-1 0,27 0,0 0,0 0,0 0,0 0,52-53,-52 53,0 0,27 0,-1-53,0 53,1 0,-1 0,-26-26,0 26,26 0,1-53,-1 53,-26-27,0 27,0 0,26-53,-26 53,0 0,0 0,0 0,0 0,26 0,-26 0,0 0,0 0,0 0,26 0,1-52,-27 52,-1 0,1 0,27 0,-27-27,0 27,0 0,-1 0,-25 0,-1 0,27 0,-26 0,-1 0,1 0,26 0,-27 0,0 0,27 0,-26 0,-1 0,27 0,-26 0,-1 0,27 0,0 0,0 0,-27 0,27 0,0 0,-26 0,-1 0,27 0,-27 0,1 0,26 0,-27 0,-26-26,53 26,-26 0,26 0,-80 0,1 0</inkml:trace>
  <inkml:trace contextRef="#ctx0" brushRef="#br0" timeOffset="11773">25083 767,'0'0,"0"0,0 79,0-26,0-26,0-1,0 27,0-26,0-1,0 27</inkml:trace>
  <inkml:trace contextRef="#ctx0" brushRef="#br0" timeOffset="12065">24977 1587,'0'0,"26"0,-26-53,53 53,0 0,0-26,0 26</inkml:trace>
  <inkml:trace contextRef="#ctx0" brushRef="#br0" timeOffset="12293">25374 1323,'0'-27,"0"54,0-1,0 1,0 25,0-25,0-1,0 27,0 0,0-53</inkml:trace>
  <inkml:trace contextRef="#ctx0" brushRef="#br0" timeOffset="12981">25929 1058,'-26'79,"26"-52,-53-1,53 27,0-26,0 26,26-53,1 0,-1 0,27-53,-53 26,27-26,-27 27,0-1,0 1,-27 26,27-79,-53 79,27 0,26 26</inkml:trace>
  <inkml:trace contextRef="#ctx0" brushRef="#br0" timeOffset="13596">27093 661,'0'-26,"0"-1,0 1,0 79,0-27,0 1,0 26,0-1,0-25,0-1</inkml:trace>
  <inkml:trace contextRef="#ctx0" brushRef="#br0" timeOffset="13956">27279 1164,'0'26,"0"27,0-26,0 26,0-27,26 27,-26-27,53 27</inkml:trace>
  <inkml:trace contextRef="#ctx0" brushRef="#br0" timeOffset="16003">22013 873,'0'-53,"0"26,53 27,-53-26,53 26,-26 0,26-53,-27 53,0 0,27-26,-26 26,-1 0,27 0,-26-53,-1 53,27 0,-26 0,-1 0,53-27,-52 27,-1 0,27 0,-26 0,26 0,-27 0,27-53,0 53,0 0,0 0,0 0,-27 0,1 0,25 0,28 0,-27 0,0 0,0 0,-1 0,1 0,-26 0,-1 0,27 0,-26 0,-1 0,27 0,26 0,-52 0,26 0,-53 0,26 0,27 0,-53 53</inkml:trace>
  <inkml:trace contextRef="#ctx0" brushRef="#br0" timeOffset="16244">23998 502,'0'0,"0"27,0-1,0 27,26-26,-26 26,0 0,0-53,-53 0,53 26,-53-26</inkml:trace>
  <inkml:trace contextRef="#ctx0" brushRef="#br0" timeOffset="17039">23945 370,'-27'0,"27"0,-53 0,53 79,0-52,0-1,53-26,-53 53,53-53,-26 0</inkml:trace>
  <inkml:trace contextRef="#ctx0" brushRef="#br0" timeOffset="17766">23971 423,'0'0,"0"53,0-27,0 1,0-27,27 0,26 0</inkml:trace>
  <inkml:trace contextRef="#ctx0" brushRef="#br0" timeOffset="19439">22172 1323,'0'0,"0"26,27 53,-27-26,0 0,0 0,0-26,26 26,-26-27,53-26,-53 0,26-53,-26 27,0-1,0-26,0 27,0 26,0 53,53-27,-26 54,26-54,-27-26,-26-26,0-27,0 26,0 1,-26-27,26-27,0 54,-27 0,27-27,0 26,0 27</inkml:trace>
  <inkml:trace contextRef="#ctx0" brushRef="#br0" timeOffset="20001">22543 1481,'0'0,"26"0,27-26,-27 26,27 0,0 0,-53 0,0 26</inkml:trace>
  <inkml:trace contextRef="#ctx0" brushRef="#br0" timeOffset="20156">22595 1719,'53'-26,"0"26,-53-26,27 26,26 0</inkml:trace>
  <inkml:trace contextRef="#ctx0" brushRef="#br0" timeOffset="20870">23151 1190,'0'-53,"0"0,-53 53,27-26,-1 26,-26 0,53 53,-26 0,26 0,0 26,0 1,0-1,0-26,0 26,0-26,0-26,53 25,-53 1,26-53</inkml:trace>
  <inkml:trace contextRef="#ctx0" brushRef="#br0" timeOffset="21096">22913 1561,'26'0,"1"0,26-27,-27 27,27 0</inkml:trace>
  <inkml:trace contextRef="#ctx0" brushRef="#br0" timeOffset="21552">23257 1190,'0'53,"0"27,0-1,0 0,0-26,0 0,0-26,0 26,0-27,26-26,54 0</inkml:trace>
  <inkml:trace contextRef="#ctx0" brushRef="#br0" timeOffset="22041">23389 1270,'0'-53,"0"53,53 0,0 0,-53 26,0 27,0-26,0 26,0-1,0 28,0-54,0 1,-26-27,26 79,26-79,0 0,1 0,26-26,0 26,-53-27</inkml:trace>
  <inkml:trace contextRef="#ctx0" brushRef="#br0" timeOffset="22281">23442 1481,'0'0,"53"0,26-53,-52 53,-27-79</inkml:trace>
  <inkml:trace contextRef="#ctx0" brushRef="#br0" timeOffset="22483">23786 1190,'0'0,"0"80,0-54,0 27,0 0,0 26,0-52,0-1,0 1,0 26,0-27,-26-26</inkml:trace>
  <inkml:trace contextRef="#ctx0" brushRef="#br0" timeOffset="22976">23442 1534,'-26'0,"26"0,0-26,0 26</inkml:trace>
  <inkml:trace contextRef="#ctx0" brushRef="#br0" timeOffset="24133">22834 1640,'0'-53,"0"53,0 27,0-27,26-53,27 26,-27-26,27 53,-53-26,27 26</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19:43.151"/>
    </inkml:context>
    <inkml:brush xml:id="br0">
      <inkml:brushProperty name="width" value="0.05292" units="cm"/>
      <inkml:brushProperty name="height" value="0.05292" units="cm"/>
      <inkml:brushProperty name="color" value="#FF0000"/>
    </inkml:brush>
  </inkml:definitions>
  <inkml:trace contextRef="#ctx0" brushRef="#br0">30401 5715,'0'26,"0"27,0-26,0 25,0-25,0 26,0 0,0-27,0 27,0 0,0 26,0 27,26 0,-26-27,0 1,0 26,0-1,0 1,0 27,0-28,0 1,0 0,0 26,0-26,0 0,0 0,0 0,0 0,0-54,53 28,-53-27,0 0,0 26,0-26,0 0,0 0,0 26,0-26,53 26,-53-26,0-26,0-1,0 27,0 0,26-26</inkml:trace>
  <inkml:trace contextRef="#ctx0" brushRef="#br0" timeOffset="666">29104 7646,'27'0,"26"0,26 0,0 0,54 27,-1-27,53 0,27 0,79 0,-27 0,-25 0,25 0,-26 0,27 0,-54 0,-25 0,-1 0,-53 0,0 0,-52 0,-27 0,0 53,-27-53,27 0,-26 0,-1 0,27 0,-106 0</inkml:trace>
  <inkml:trace contextRef="#ctx0" brushRef="#br0" timeOffset="1904">31565 5768,'26'0,"-26"0,0 79,0-53,53 1,-53 52,0-26,0 0,0 0,0 0,27 53,-27-27,0 1,0-1,0 53,53 53,-53-26,0-27,52 27,-52 0,0-27,0-26,53 26,-53-26,0-26,0 25,0 1,53 0,-53-27,0 1,0-1,27-26,-27 0,0-27,0 1,53-27,-53 53,0 26,0-52,0-1,0-52,-27-1</inkml:trace>
  <inkml:trace contextRef="#ctx0" brushRef="#br0" timeOffset="3223">31591 7778,'0'53,"0"-26,0-1,0 27,0-26,0 26,0-27,0 27</inkml:trace>
  <inkml:trace contextRef="#ctx0" brushRef="#br0" timeOffset="3960">31565 7011,'53'0,"-27"0,1 0,26 0,-27 0,0 0,27 0,-26 0,-27-26,53 26,-27 0</inkml:trace>
  <inkml:trace contextRef="#ctx0" brushRef="#br0" timeOffset="4304">32094 6852,'53'-53,"-27"53,27 0,0 0,-53 27,0-1,0 27,-26-53,-27 80,26-80,27 26,27-26,26 0,0 0,0 0,52 0,-25 0,-27 0</inkml:trace>
  <inkml:trace contextRef="#ctx0" brushRef="#br0" timeOffset="6820">31856 5080,'0'53,"0"-27,0-26,0 27,-53 25,26-25,-25-27,25 0,1 0,26 0,-53-79,53 26,0 0,0 53,53 0,-27 0,1 0,25 26,-25-26,26 53,-27-53,1 0,26 0,-27 0,27 0,-26 0,-27-26,0-54,0 27,0 0,-27 53,-26 0,27 0,26 53,0-26,0-27</inkml:trace>
  <inkml:trace contextRef="#ctx0" brushRef="#br0" timeOffset="7217">31909 5027,'-27'53,"27"0,0-27,-26-26</inkml:trace>
  <inkml:trace contextRef="#ctx0" brushRef="#br0" timeOffset="35112">28390 9974,'26'-26,"27"26,0 0,-26 0,-27 26,0 27,0-26,0-1,0 27,0 0,0-26,-53 26,53-27,0 27,0-27,26-26,27 0,-27 0,1 0,26 0,-27 0,1 0,-27-26</inkml:trace>
  <inkml:trace contextRef="#ctx0" brushRef="#br0" timeOffset="35412">28310 10213,'27'0,"26"0,0 0,0 0,0 0,-27 0,0 0,54 0,-27 0,-27 0</inkml:trace>
  <inkml:trace contextRef="#ctx0" brushRef="#br0" timeOffset="35660">28972 10186,'53'0,"-27"0,-26 0,53 0,-26 0,26 0,-27 0</inkml:trace>
  <inkml:trace contextRef="#ctx0" brushRef="#br0" timeOffset="36004">29475 9657,'26'0,"27"-53,-27 53,1 0,26 0,-27 0,-26 53,27-27,-27 27,0 0,0 53,-53-53,53 0,-53 0,53 0,0-27,53-26,-27 0,27 0,27 0,-28 0,1 0,-26 0</inkml:trace>
  <inkml:trace contextRef="#ctx0" brushRef="#br0" timeOffset="36259">29501 10001,'0'0,"53"0,-27 0,27-27,0 27,27 0,-27-52,-1 52,1-53</inkml:trace>
  <inkml:trace contextRef="#ctx0" brushRef="#br0" timeOffset="36560">30136 9816,'27'0,"-27"26,0 27,0 0,0-27,0 1,0 26,0-27,0-26,52 0,1 0,0 0,-26 0,-27 0,-27 27,-52 52,-27 1,27-54</inkml:trace>
  <inkml:trace contextRef="#ctx0" brushRef="#br0" timeOffset="38155">28390 10795,'0'-27,"26"27,27 0,-26 0,-1 0,27-26,0 26,0 0,0 0,53-53,-27 53,0 0,1-53,-1 53,0 0,1-27,52 27,-26 0,-27 0,1-52,-1 52,0 0,27 0,0-53,-26 53,-28 0,1 0,0-27,27 27,-27 0,-1 0,1-53,0 53,27 0,-54 0,1 0,26 0,-27 0,0-26,27 26,-26 0,26 0</inkml:trace>
  <inkml:trace contextRef="#ctx0" brushRef="#br0" timeOffset="41390">28866 10345,'0'0,"0"26,0 1,0 26,0-27,-26-26,26 0,79 0,-53 0,1 0,26 0,-27-26,27 26</inkml:trace>
  <inkml:trace contextRef="#ctx0" brushRef="#br0" timeOffset="42582">28681 10821,'0'0,"0"-26,53 26,0 0,-53 26,26 1,-26 26,0-1,0 1,0 0,0 27,0-54,0 1,0 25,0-25,0-27,27 0,52 0,-26 0,0 0,0 0,0-27</inkml:trace>
  <inkml:trace contextRef="#ctx0" brushRef="#br0" timeOffset="42839">28787 11218,'0'-26,"26"26,1 0,-27-53,53 53,-1 0,-25 0,-1 0,1 0,26 0,-27 0</inkml:trace>
  <inkml:trace contextRef="#ctx0" brushRef="#br0" timeOffset="43040">29422 11112,'0'-26,"53"26,0 0,-1 0,-25-53,-1 53,27 0,-26 0</inkml:trace>
  <inkml:trace contextRef="#ctx0" brushRef="#br0" timeOffset="43369">29898 10742,'26'0,"-26"53,0-27,0 1,0 26,-26-53,26 52,0 1,0-26,26 26,27-53,0 0,0 0,27 0,-54 0,0 0</inkml:trace>
  <inkml:trace contextRef="#ctx0" brushRef="#br0" timeOffset="43624">29766 11033,'26'-27,"27"27,-27 0,27-53,27 53,-27 0,-27 0,27-52</inkml:trace>
  <inkml:trace contextRef="#ctx0" brushRef="#br0" timeOffset="43955">30401 10848,'26'0,"27"0,-53 26,0 27,0 0,-53 0,53-27,-26-26,26 53,0-53,53 0,-1 0,1 0,-26 0,26 0,-53 0,-53 53,-27-26,1 25,0-52</inkml:trace>
  <inkml:trace contextRef="#ctx0" brushRef="#br0" timeOffset="44575">29871 10795,'0'-27,"0"27,0-26,-26 26,-27 0,27 0,26 0,-27 0,27 53</inkml:trace>
  <inkml:trace contextRef="#ctx0" brushRef="#br0" timeOffset="47313">26644 12144,'0'-26,"0"26,52 0,-25 0,-1 0,-26 26,0 1,0 25,0 28,0-27,0 0,0-27,-53 27,53-27,0 27,0 0,53-53,27 0,-1 0,1 0,-28 0,-25-26</inkml:trace>
  <inkml:trace contextRef="#ctx0" brushRef="#br0" timeOffset="47638">26538 12488,'26'0,"1"0,26 0,-1 0,54 0,-26-53,26 53,-27 0,-26-26</inkml:trace>
  <inkml:trace contextRef="#ctx0" brushRef="#br0" timeOffset="48070">27331 12488,'-26'0,"26"0,26 0,27 0,27-26,-1 26,1 0,-28-27,1 27,0 0,-26 0,26 0,-27 0</inkml:trace>
  <inkml:trace contextRef="#ctx0" brushRef="#br0" timeOffset="48340">27887 12276,'-26'-26,"-27"26,79 0,1 79,26-26,-53 0,0-26,0 52,0-53,0-26,0 27</inkml:trace>
  <inkml:trace contextRef="#ctx0" brushRef="#br0" timeOffset="48918">28231 12409,'27'0,"-27"0,0 53,0 26,0-26,0-53,0 26,-80-26,54 0,-1 0,27 0,0-53,0 27,0-1,0-25,0 52,80 0,-54 0,27 0,-27 0,1 0,26 52,-27-52,27 0,-26 0,-27-26,-27 26,-26-53,27 53,-27-53,26 53,27 0</inkml:trace>
  <inkml:trace contextRef="#ctx0" brushRef="#br0" timeOffset="49143">28866 12594,'-26'26,"-27"27,53 0,-27-53</inkml:trace>
  <inkml:trace contextRef="#ctx0" brushRef="#br0" timeOffset="50763">29395 11615,'-53'0,"53"-53,53 53,0 0,0 0,-26 0,-1 0,27 0,-53 26,26 27,-26 0,0 0,0 0,-53 26,1-26,25 0,27-26,-53-27,53 53,0 0,27-53,-1 0,27 0,0 0,26-53,-52 53,-27-53</inkml:trace>
  <inkml:trace contextRef="#ctx0" brushRef="#br0" timeOffset="51041">29448 11853,'0'0,"27"-53,52 53,0-26,27 26,26-80,-79 27</inkml:trace>
  <inkml:trace contextRef="#ctx0" brushRef="#br0" timeOffset="51386">30057 11536,'0'0,"53"0,0 26,-53 53,0-52,-27-1,-26 54,53-80,53 0,0 0,0 0,-27 0,-26 26,0 1,-53 25,-26 1,26 27,0-27,0 0</inkml:trace>
  <inkml:trace contextRef="#ctx0" brushRef="#br0" timeOffset="52750">30083 11774,'-26'0,"26"0,-27 0,27 53,-26-53,-27 0,0 0,53-27,-27 27,27-53,0 27,0 26,0-27,80 27,-54-53,1 53,26 0,0 0,-27 0,1 0,25 0,-52 53,27 0,-27 0,0 26,-27 1,-52 26,0 26,-1-53,27 1,27-54,-27-26,53 27,-26-27,26 0,-27-27,27-26,0 0,0 0,0 27,0-27,27 53,52 0,0 53,-52-53,26 53,-27-53,27 53,-26-53,-1 53,27-53</inkml:trace>
  <inkml:trace contextRef="#ctx0" brushRef="#br0" timeOffset="53973">30454 11800,'0'-53,"26"53,-26 53,0 26,0 1,0-1,0 27,-53 26,53-26,0-26,0-28,0 1,0 0,0-26,0-27,27 0</inkml:trace>
  <inkml:trace contextRef="#ctx0" brushRef="#br0" timeOffset="54370">30533 12091,'53'0,"-27"0,27 0,-53 27,27-27,-27 26,53 27,-53-27,0 1,0 26,-27 26,1-26,-27 0,53-27,-27-26,27 53,0-26,53-27,0 0,0 0,0 0,26 0,-52-53</inkml:trace>
  <inkml:trace contextRef="#ctx0" brushRef="#br0" timeOffset="54589">30559 12435,'0'-53,"27"53,-1-26,1 26,26 0,0 0,-27 0,1 0,52 0</inkml:trace>
  <inkml:trace contextRef="#ctx0" brushRef="#br0" timeOffset="54910">31009 12276,'27'-26,"26"26,-53 79,0-26,0-26,-27-27,27 53,53-53,-27 0,1 0,26 0,-27 0,-26 26,0-26,-53 79,27-79,-27 27,27-27</inkml:trace>
  <inkml:trace contextRef="#ctx0" brushRef="#br0" timeOffset="55240">31671 11985,'0'-26,"26"26,1 0,-1 0,27-27,-27 27,27-53</inkml:trace>
  <inkml:trace contextRef="#ctx0" brushRef="#br0" timeOffset="55427">32253 11562,'0'-26,"0"26,0 26,0 27,0 26,0 54,0-54,0 27,0-27</inkml:trace>
  <inkml:trace contextRef="#ctx0" brushRef="#br0" timeOffset="56845">29501 12964,'0'-26,"53"26,0 0,-27-53,27 53,-26 0,-1 0,27-27,26 27,-26 0,0 0,0-52,0 52,0 0,0 0,0-27,0 27,26 0,1 0,-28-53,28 53,-27 0,53-26,-53 26,26-53,0 53,-26 0,27-53,-1 53,0 0,1 0,-1 0,0-27,1 27,-1 0,1-53,25 53,-25 0,-1-26,1 26,-28 0,-25 0,26 0,0 0,0 0,-27 0,27 0,-27 0,1 0,52 0,-52 0,-1 0,1 0,-27-53,79 53,-105 0,-1 0,1 27,-27-27</inkml:trace>
  <inkml:trace contextRef="#ctx0" brushRef="#br0" timeOffset="59064">29819 13229,'0'-53,"0"26,-27 27,27-26,27 26,-1 0,27 0,-27 0,-26 0,53 0,-53 53,0 0,0-27,0 27,0 0,-26 27,26-28,-80-25,80 52,0-52,80-27,-1 0,1-27,-27 27,-27-26</inkml:trace>
  <inkml:trace contextRef="#ctx0" brushRef="#br0" timeOffset="59344">29898 13388,'0'0,"26"0,1 0,26 0,26 0,1 0,-28 0,-25 0,26 0</inkml:trace>
  <inkml:trace contextRef="#ctx0" brushRef="#br0" timeOffset="59754">29686 13864,'53'-27,"0"27,-26-26,52 26,-26-53,26 53,1-26,-1 26,-26 0,0-53,-27 53,27 0</inkml:trace>
  <inkml:trace contextRef="#ctx0" brushRef="#br0" timeOffset="60264">29977 13758,'0'0,"53"0,0 0,-53 53,0 0,0-27,0 1,-53 26,27-27,26 27,-53-53,53 53,0-27,26-26,1 0,26 53,26-53,-26 0,-27 0,1 0,-27 0</inkml:trace>
  <inkml:trace contextRef="#ctx0" brushRef="#br0" timeOffset="60490">29977 14102,'0'-53,"0"53,27 0,26 0,26-26,-26 26,0 0,0-80</inkml:trace>
  <inkml:trace contextRef="#ctx0" brushRef="#br0" timeOffset="60826">30454 13890,'26'0,"0"0,-26 27,0 26,0 0,0 0,0-53,53 0,-26 0,26 0,-106 26,26-26,1 53,-27-53</inkml:trace>
  <inkml:trace contextRef="#ctx0" brushRef="#br0" timeOffset="61929">30930 13679,'26'0,"-26"-53,80 53,-54 0,1 0,25-27,1 27,-26 0,26 0,0 0</inkml:trace>
  <inkml:trace contextRef="#ctx0" brushRef="#br0" timeOffset="62222">31829 13229,'-26'-80,"26"54,0 26,0 106,0-80,0 27,0 0,0 0,0 0,26-27,-26 27,0 0</inkml:trace>
  <inkml:trace contextRef="#ctx0" brushRef="#br0" timeOffset="63841">29871 13414,'0'-26,"27"26,26 0</inkml:trace>
  <inkml:trace contextRef="#ctx0" brushRef="#br0" timeOffset="65521">30268 12223,'0'-26,"0"52,0 27,0-26,0-1</inkml:trace>
  <inkml:trace contextRef="#ctx0" brushRef="#br0" timeOffset="67209">30215 14763,'27'0,"52"-52,-52 52,26 0,0 0,-27 0,0 0,54 0,-54 0,1 0,26 0,-53-27</inkml:trace>
  <inkml:trace contextRef="#ctx0" brushRef="#br0" timeOffset="67419">30665 14552,'27'0,"-1"0,27 79,-53-52,0-1,0 27,0-27,-26 1</inkml:trace>
  <inkml:trace contextRef="#ctx0" brushRef="#br0" timeOffset="68013">31089 14472,'0'0,"26"0,27-53,-27 53,1 0,52-26,-52 26</inkml:trace>
  <inkml:trace contextRef="#ctx0" brushRef="#br0" timeOffset="68197">31327 14234,'0'53,"0"0,0 0,0 0</inkml:trace>
  <inkml:trace contextRef="#ctx0" brushRef="#br0" timeOffset="68489">31141 14737,'27'0,"52"0,-26 0,0-53,27 53,-28-26,28 26,-27-53,0 53,0 0,-27 0</inkml:trace>
  <inkml:trace contextRef="#ctx0" brushRef="#br0" timeOffset="68769">31274 14949,'26'0,"1"0,26 0,0 0,-27 0,0 0</inkml:trace>
  <inkml:trace contextRef="#ctx0" brushRef="#br0" timeOffset="68948">31644 14843,'0'0,"0"53,0 0,0-27,0 1,0 25</inkml:trace>
  <inkml:trace contextRef="#ctx0" brushRef="#br0" timeOffset="69563">31909 14472,'53'-26,"-27"26,1 0,-1 0,27-27,0 27,-27 0,27 0,-26 0,-1 0,27 0</inkml:trace>
  <inkml:trace contextRef="#ctx0" brushRef="#br0" timeOffset="69819">32173 14287,'0'-53,"0"80,27-1,-27 1,26 26,-26-27,0 27,53-53,-53 53,0-27,0 27</inkml:trace>
  <inkml:trace contextRef="#ctx0" brushRef="#br0" timeOffset="70561">32703 14049,'0'-26,"0"52,0 1,0-1,26 27,-26 0,0 0,0 0,0 0</inkml:trace>
  <inkml:trace contextRef="#ctx0" brushRef="#br0" timeOffset="71138">32703 13732,'0'-27,"-53"27,53 0,-53 79,0 1,0 52,26-26,27 0,-53 26,53-26,0-27,0 1,0-54,53 27,53-53,0 0,0 0,26 0,0-53,1 0,-54-26,1 26,-80 0,26-26,-26 26,0-27,-53-25,-53 25,53-26,-53 53,54 53,-1-26,0 26,26 0,27-27,-26 54,26-1,0 27,-80 27,54-54,-27 27</inkml:trace>
  <inkml:trace contextRef="#ctx0" brushRef="#br0" timeOffset="73411">30163 9842,'0'-26,"-27"26,1 0,-27 0,26 0,1 0,-1 0</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24:04.430"/>
    </inkml:context>
    <inkml:brush xml:id="br0">
      <inkml:brushProperty name="width" value="0.05292" units="cm"/>
      <inkml:brushProperty name="height" value="0.05292" units="cm"/>
      <inkml:brushProperty name="color" value="#FF0000"/>
    </inkml:brush>
  </inkml:definitions>
  <inkml:trace contextRef="#ctx0" brushRef="#br0">25506 211,'0'-26,"-27"26,27 26,0 27,0 27,0 25,0 1,53 27,-53-1,53 27,-53 52,0 54,53-53,-53-27,0 0,53 0,-53-79,0 26,53-52,-53-1,0-26,0 0,26-53,-26 26,0 1</inkml:trace>
  <inkml:trace contextRef="#ctx0" brushRef="#br0" timeOffset="709">23892 2249,'53'0,"26"0,-52 0,26 0,52 0,54 0,26 0,27 0,79 0,0-53,27 53,26-80,-80 80,54-53,-80 53,26 0,27 0,-52 0,-1-52,-80 52,1 0,-79 0,-1 0,-26 0,0 0,-27 0,27 0,-26 0,-27 26,-53-26</inkml:trace>
  <inkml:trace contextRef="#ctx0" brushRef="#br0" timeOffset="2117">26723 185,'53'0,"-53"0,0 26,0 54,26-54,-26 1,0 26,0-1,53 1,-53 0,0 0,0 27,27-27,-27-27,0 27,0 0,53 0,-53 0,0 0,26 26,-26-26,0 0,53 0,-53-27,0 1,0-1,26 27,-26-27,0 27,0 0,53-53,-53 53,0-26,27 52,-27-26,0-27,0 1,0 52,0-52,26-27,-26 26,0 1,0 26,53-53,-53-53</inkml:trace>
  <inkml:trace contextRef="#ctx0" brushRef="#br0" timeOffset="4074">24130 397,'0'0,"0"26,0 53,0-26,26-26,-26-1,0 27,0 0,53 0,-53 0,0 26,0-26,27 0,-27-26,0 52,0-26,53 0,-53 0,0 0,26 26,-26-26,0 0,53 0,-53-27,0 27,27 0,-27-27,0 1,0 26,0 26,0-52,26-27,-26 26,0 1,0 26,0-27,0 0,53 27,-53-26,0 26,26-53,-26 53,0-27,0 1,27-27</inkml:trace>
  <inkml:trace contextRef="#ctx0" brushRef="#br0" timeOffset="4800">26194 291,'-53'0,"26"26,-26-26,1 106,-28-80,54 27,-1-26,-26-27,53 53,-53-53,53 53</inkml:trace>
  <inkml:trace contextRef="#ctx0" brushRef="#br0" timeOffset="4995">26114 582,'-53'26,"-26"27,26 53,-26-27,26 27,26-26,27-28</inkml:trace>
  <inkml:trace contextRef="#ctx0" brushRef="#br0" timeOffset="5175">26061 1084,'-52'53,"-54"27,26 26,1-27,26-26,0 26,53-52,-26-27</inkml:trace>
  <inkml:trace contextRef="#ctx0" brushRef="#br0" timeOffset="5322">26273 1428,'-106'106,"27"-26,-53-1,-27 27,53 0,27-53,-1 0,54-27</inkml:trace>
  <inkml:trace contextRef="#ctx0" brushRef="#br0" timeOffset="5790">25135 476,'-79'79,"79"-26,-53 0,53 0</inkml:trace>
  <inkml:trace contextRef="#ctx0" brushRef="#br0" timeOffset="6000">25109 476,'-79'53,"26"0,-53 26,53-26,0 26,-26-26,52 0,-26-53</inkml:trace>
  <inkml:trace contextRef="#ctx0" brushRef="#br0" timeOffset="6233">24818 502,'-53'0,"27"27,-1 26,27 0</inkml:trace>
  <inkml:trace contextRef="#ctx0" brushRef="#br0" timeOffset="6435">24897 291,'-53'53,"0"0,-52 26,52 0,-27 27,1 0,26-53,27 0,26 0</inkml:trace>
  <inkml:trace contextRef="#ctx0" brushRef="#br0" timeOffset="6689">24474 1058,'0'0,"0"26,-26-26,26 27,-53 52,53-52,0-1,26 27,53-53,-26 0</inkml:trace>
  <inkml:trace contextRef="#ctx0" brushRef="#br0" timeOffset="6885">25135 1323,'0'79,"-26"-53,0 27,26 27,-80-54,80 27,0 0,0-27</inkml:trace>
  <inkml:trace contextRef="#ctx0" brushRef="#br0" timeOffset="7089">26194 582,'-53'0,"26"53,27 26,-105 27,52 26,0 0,26-26,27-26,-53-27</inkml:trace>
  <inkml:trace contextRef="#ctx0" brushRef="#br0" timeOffset="7276">26353 926,'-53'0,"-27"79,-52 27,26 0,0 0,53-27,53-26,-53-53</inkml:trace>
  <inkml:trace contextRef="#ctx0" brushRef="#br0" timeOffset="7463">26220 1270,'0'0,"-53"53,0-27,-52 53,25-26,1 27,26-27,0 0,0-1,27-25,26 26</inkml:trace>
  <inkml:trace contextRef="#ctx0" brushRef="#br0" timeOffset="7675">26538 1455,'-53'53,"0"0,-26-27,-1 27,27-26,-26 25,52-25,-26 26,27 0,26-27,53-26</inkml:trace>
  <inkml:trace contextRef="#ctx0" brushRef="#br0" timeOffset="7889">26617 661,'-26'53,"-54"79,27 1,-26-1,0 0,-1-26,27 0,53-53,-26-27</inkml:trace>
  <inkml:trace contextRef="#ctx0" brushRef="#br0" timeOffset="8099">26326 635,'-26'0,"-1"0,-26 79,0 27,0 26,0 0,1-26,25 27,-26-54,0 0</inkml:trace>
  <inkml:trace contextRef="#ctx0" brushRef="#br0" timeOffset="8288">25956 846,'-80'53,"54"0,-27 0,0 26,-26 27,52-26,-52 26,-27-54,53 1,0-53</inkml:trace>
  <inkml:trace contextRef="#ctx0" brushRef="#br0" timeOffset="8476">25532 767,'-53'0,"-26"0,26 53,-26 0,-27 0,27-27,-1 54,27-54,27-26</inkml:trace>
  <inkml:trace contextRef="#ctx0" brushRef="#br0" timeOffset="8677">25188 529,'-26'0,"-27"0,-53 0,0 106,27 0,0-27,26 27,26-53,27 0,0-1</inkml:trace>
  <inkml:trace contextRef="#ctx0" brushRef="#br0" timeOffset="8874">25056 714,'-79'0,"26"53,-27 0,27-53,-26 53,53-27,-27 27,53-26,-53 26,53-27,0 0,79-26</inkml:trace>
  <inkml:trace contextRef="#ctx0" brushRef="#br0" timeOffset="9045">25294 1084,'-26'0,"-27"53,26-53,-26 53,27-26,-27 52,53-26,-26-26,26 52,0-53</inkml:trace>
  <inkml:trace contextRef="#ctx0" brushRef="#br0" timeOffset="10461">26802 2434,'0'-27,"-26"27,26 80,0 26,0 26,0-26,53-27,-53 0,53 27,-53-26,0-27,26-27,-26 27,0-27,0-26</inkml:trace>
  <inkml:trace contextRef="#ctx0" brushRef="#br0" timeOffset="10674">26802 3201,'0'53,"0"0,0-53,0 53,80-53,-27 53,26-53,-26 0,0 0,0 0,0 0,26 0,-26 0,-27 0,-26 26</inkml:trace>
  <inkml:trace contextRef="#ctx0" brushRef="#br0" timeOffset="12518">27728 3916,'0'26,"0"80,27 53,-27-27,53 53,-53 53,79-26,-79 0,106-1,-53-26,0 1,0-1,0 53,0-53,-1-26,1 0,-53-1,80-52,-80 27,0-28,0-52,0-26,0 26,0-27,53-26,-53 0,0-106</inkml:trace>
  <inkml:trace contextRef="#ctx0" brushRef="#br0" timeOffset="13613">25268 6270,'53'0,"0"0,-27 0,27 0,0 0,26 0,27-53,0 53,0 0,52 0,28 0,-1 0,-26 0,26 0,0 0,0 0,0 0,-26 0,-26 0,25 0,-25 0,25 0,28 0,-28-53,-25 53,25 0,28-52,-54 52,27 0,-1-53,-25 53,52 0,-26 0,52-53,27 53,-79 0,79 0,-26 0,0 0,-27 0,-26 0,-27 0,-26 0,26 0,-53 0,27 0,-26 0,-1 0,-26 0,0 0,-27 0,27 0,-53-27,53 27,-27 0,27 0,-79 0,-1 0</inkml:trace>
  <inkml:trace contextRef="#ctx0" brushRef="#br0" timeOffset="14139">30983 5768,'0'53,"0"-1,0 1,0 27,0-27,0 0,0-1</inkml:trace>
  <inkml:trace contextRef="#ctx0" brushRef="#br0" timeOffset="14759">26061 6112,'0'-27,"27"27,-1 27,-26 52,0 53,0 27,53 0,-53-53</inkml:trace>
  <inkml:trace contextRef="#ctx0" brushRef="#br0" timeOffset="15765">31353 5900,'53'0,"-53"53,53-53,-27 0,1 0,79 0,0 0,-1 0,1 0,0 0,26 0,-26 0,-26 0,-28 26,-25-26,26 0</inkml:trace>
  <inkml:trace contextRef="#ctx0" brushRef="#br0" timeOffset="16290">31856 3624,'-80'159,"-25"-26,-28 25,-25 1,-54 26,53-26,-26 0,53 26,-1-53</inkml:trace>
  <inkml:trace contextRef="#ctx0" brushRef="#br0" timeOffset="16500">31274 4154,'-27'0,"-26"53,-79 105,-80 1,1 53,26-54,-27 54,53 0,53-159</inkml:trace>
  <inkml:trace contextRef="#ctx0" brushRef="#br0" timeOffset="16717">30215 4207,'-211'158,"52"-25,-53-1,54 0,25-26,27 26,-26 1,53-28,26-105</inkml:trace>
  <inkml:trace contextRef="#ctx0" brushRef="#br0" timeOffset="16926">29475 4127,'-106'80,"-27"25,-25 1,-1 27,-26-28,79 1,-26 0,-1 0,1-27,79-79</inkml:trace>
  <inkml:trace contextRef="#ctx0" brushRef="#br0" timeOffset="17109">28866 4021,'-132'80,"-27"78,-26-25,-53 26,79-27,53-53,27 27,-1 0,54-53,-1-53</inkml:trace>
  <inkml:trace contextRef="#ctx0" brushRef="#br0" timeOffset="17310">28205 4418,'-133'106,"27"26,-26-26,0 26,0 1,26-1,26-53,-25 27,52 0,-27-79,80-54</inkml:trace>
  <inkml:trace contextRef="#ctx0" brushRef="#br0" timeOffset="17489">27649 4736,'-106'106,"0"26,0-53,54-26,-1-26,-27 52,27-26</inkml:trace>
  <inkml:trace contextRef="#ctx0" brushRef="#br0" timeOffset="17715">27437 4207,'0'0,"-53"0,0 52,-79 28,-27 79,27-27,0 0,26 0,27-26,79-26,-27-80</inkml:trace>
  <inkml:trace contextRef="#ctx0" brushRef="#br0" timeOffset="17947">26670 4603,'-53'0,"27"0,-27 27,0 26,0 0,-53 79,0 0,0 1,53-80,1 26,52-53</inkml:trace>
  <inkml:trace contextRef="#ctx0" brushRef="#br0" timeOffset="18171">26141 4365,'-53'80,"0"-27,27 26,-27-26,0 0,26 26,-26-52,53-1,-53 27,53 0</inkml:trace>
  <inkml:trace contextRef="#ctx0" brushRef="#br0" timeOffset="18367">25929 4656,'-79'0,"52"0,1 0,-27 0,-26 0,26 53,0 53,0 0,53 26,-27-52,27-1</inkml:trace>
  <inkml:trace contextRef="#ctx0" brushRef="#br0" timeOffset="18862">27437 4339,'27'-27,"-27"-26,53 27,26-27,-26 53,-27 27,-26 25,53 28,-53 26,-26 52,-53 1,-27 53,-53-27,27 27,26-27,26-53</inkml:trace>
  <inkml:trace contextRef="#ctx0" brushRef="#br0" timeOffset="19065">30374 4868,'27'0,"-27"53,-80 106,-52 26,-80 53,1 0,52-79,27 0,52-80</inkml:trace>
  <inkml:trace contextRef="#ctx0" brushRef="#br0" timeOffset="19269">30824 5397,'-53'27,"-53"-1,0 53,-79 1,0 26,0 0,-53-1,-27-25,80 52,26-53,27-79</inkml:trace>
  <inkml:trace contextRef="#ctx0" brushRef="#br0" timeOffset="19461">29607 4868,'-79'0,"-54"79,-26 1,-79 26,27 26,52-53,27 1,26-54,26-26,1 0</inkml:trace>
  <inkml:trace contextRef="#ctx0" brushRef="#br0" timeOffset="19642">28893 4894,'0'53,"-80"0,1 53,-1-26,-52 25,-27 54,27-80,26 1,53-27,27-53</inkml:trace>
  <inkml:trace contextRef="#ctx0" brushRef="#br0" timeOffset="19822">28707 5000,'-132'106,"-53"0,26 0,27 0,52-53,1-53,0 0</inkml:trace>
  <inkml:trace contextRef="#ctx0" brushRef="#br0" timeOffset="20033">28284 4789,'-106'79,"27"0,-27-26,-53 27,0 26,-52 52,26-52,26-27,27 1,79-80</inkml:trace>
  <inkml:trace contextRef="#ctx0" brushRef="#br0" timeOffset="20234">26882 5212,'-106'159,"-26"26,26-53,26-52,54-27,-27-1</inkml:trace>
  <inkml:trace contextRef="#ctx0" brushRef="#br0" timeOffset="20446">26961 5529,'-79'80,"52"-54,-79 54,80-27,-53 0,-1-1,54-25,-27-27</inkml:trace>
  <inkml:trace contextRef="#ctx0" brushRef="#br0" timeOffset="20654">28205 5133,'0'105,"-27"-52,-52 27,26-27,26 0,-26-27,27 27,-27 0</inkml:trace>
  <inkml:trace contextRef="#ctx0" brushRef="#br0" timeOffset="20841">28496 5318,'-80'79,"-26"-52,27 26,-53 26,-1 27,1 0,0-1,0 1,26-106</inkml:trace>
  <inkml:trace contextRef="#ctx0" brushRef="#br0" timeOffset="21083">27226 4842,'0'26,"-53"80,-27 53,-25 52,-1-52,0-27,26-52,54 26,-27-106</inkml:trace>
  <inkml:trace contextRef="#ctx0" brushRef="#br0" timeOffset="21308">26485 4947,'-53'0,"26"0,-25 80,25-1,-52 1,26 52,0 0,26-53,27-26,-53-53</inkml:trace>
  <inkml:trace contextRef="#ctx0" brushRef="#br0" timeOffset="21501">26538 4630,'-80'53,"-25"79,-1 53,-27 1,-52 25,53-26,26-26,53-53,53-53,-53-53</inkml:trace>
  <inkml:trace contextRef="#ctx0" brushRef="#br0" timeOffset="21680">26167 4921,'-79'79,"26"1,-26 26,-1 26,27-26,27-1,26-25,-79-27</inkml:trace>
  <inkml:trace contextRef="#ctx0" brushRef="#br0" timeOffset="23031">23680 14605,'-26'0,"26"0,53 0,0 0,26 0,0 0,27 0,0 0,26 0,-26 0,-26 0,-28 0,-25 0,52 0,-79 26,0 1,-26-27</inkml:trace>
  <inkml:trace contextRef="#ctx0" brushRef="#br0" timeOffset="24015">18706 14605,'0'-27,"53"27,0 0,-27 0,27 0,0 0,0 0,26 0,-26-26,27 26,-1-53,1 53,-1 0,-26 0,-27 0,27 0,-53 26,0 27</inkml:trace>
  <inkml:trace contextRef="#ctx0" brushRef="#br0" timeOffset="25176">13626 14552,'27'0,"-1"0,27-27,0 27,53-53,-27 53,27-53,-27 53,27 0,0-52,-53 52,0 0,-27 0,-26 52,53-52,-53 53,0 0</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10:44:55.036"/>
    </inkml:context>
    <inkml:brush xml:id="br0">
      <inkml:brushProperty name="width" value="0.05292" units="cm"/>
      <inkml:brushProperty name="height" value="0.05292" units="cm"/>
      <inkml:brushProperty name="color" value="#FF0000"/>
    </inkml:brush>
  </inkml:definitions>
  <inkml:trace contextRef="#ctx0" brushRef="#br0">20320 979,'-53'0,"80"0,-27 0,26 0,27 0,26 53,-26-53,-26 0,-1 0,27 0,-53 0,27 0,-27-53,26 0,-26 26,0-26,0 27,0-27,0 53,0-26,0-27,0 26,0 1,0-54,26 80,27 0,-26 0,-1 0,-26 53,53-26,-53-1,0 54,0-28,27 1,-27-26,0 52,53-79,-53 27,26-27,27 0,0 0,26-27,-52 27,-1 0</inkml:trace>
  <inkml:trace contextRef="#ctx0" brushRef="#br0" timeOffset="584">21511 476,'0'26,"0"1,0 26,0 0,0 0,0 0,0-1,0 28,0-54,53 1,-27 52,27-79,-53 27</inkml:trace>
  <inkml:trace contextRef="#ctx0" brushRef="#br0" timeOffset="1125">21802 476,'0'-27,"26"27,54 0,-54 0,-26 0,0 53,0 0,0-26,0-1,-26 27,26-26,0-1,0 27,0-27,52 27,-25-53,-1 0,27 0,-26 0,-1 0,-26-26</inkml:trace>
  <inkml:trace contextRef="#ctx0" brushRef="#br0" timeOffset="1405">21722 714,'27'0,"26"0,-27-26,27 26,26-53,-26 53,-26-53</inkml:trace>
  <inkml:trace contextRef="#ctx0" brushRef="#br0" timeOffset="1634">22199 423,'79'0,"-53"0,1 26,26 1,-53 26,26 0,-26 0,0 26,0-26,0 26,-26-26,26-26,-27 26,27-27</inkml:trace>
  <inkml:trace contextRef="#ctx0" brushRef="#br0" timeOffset="1942">22648 608,'27'0,"52"0,-79 0</inkml:trace>
  <inkml:trace contextRef="#ctx0" brushRef="#br0" timeOffset="2078">22754 820,'27'0,"26"0</inkml:trace>
  <inkml:trace contextRef="#ctx0" brushRef="#br0" timeOffset="3593">23336 370,'0'-26,"0"79,0-27,0 27,27 0,-27 26,0-26,53 0,-53 0,26 0,27 0,0-53,-53 26,26-26,-26 0</inkml:trace>
  <inkml:trace contextRef="#ctx0" brushRef="#br0" timeOffset="3876">23786 688,'27'0,"-27"0,52 0,-25 53,26-1,0-52,-27 0,1 0,-27-26,0-27,0 0,-53 53,53-26,-53 26,0 0</inkml:trace>
  <inkml:trace contextRef="#ctx0" brushRef="#br0" timeOffset="4506">24395 476,'0'-27,"0"27,-80 0,54 0,-1 27,-26-27,53 53,-26-53,26 26,0 1,0-27,53 0,-27 0,1 0,26 0,-27 0,1 0,-27 26,53-26,-53 53,0 0,0 0,0 0,26 26,-26 1,0-27,0 26,0-26,0-27,0 27,-26-53,-54-53,80 27,-53-27,53 26,0 1,0-27,0 27,0-27,80 0</inkml:trace>
  <inkml:trace contextRef="#ctx0" brushRef="#br0" timeOffset="4950">24633 502,'53'0,"0"0,-27 0,27 80,-53-27,0-27,0 27,0-26,0-1,0 27,-53-27,53 1,0-27,53 0,26 0,-26 0,27 0,-27-53</inkml:trace>
  <inkml:trace contextRef="#ctx0" brushRef="#br0" timeOffset="5242">24659 767,'27'0,"-27"-53,79 53,-26 0,-27-26,27 26,-26 0,-1 0</inkml:trace>
  <inkml:trace contextRef="#ctx0" brushRef="#br0" timeOffset="5467">25347 608,'53'0,"-53"-26,53 26,-27 0,27 0,-26 0,-27 0</inkml:trace>
  <inkml:trace contextRef="#ctx0" brushRef="#br0" timeOffset="5620">25400 899,'26'0,"27"0,-26-53,-1 53,27-26,-26 26,-1 0</inkml:trace>
  <inkml:trace contextRef="#ctx0" brushRef="#br0" timeOffset="6390">25956 132,'0'-53,"0"27,0 26,0 53,0 26,0 0,0 1,79-1,-53 27,-26-27,80 1,-54-27,27-1,-26-52,26 53</inkml:trace>
  <inkml:trace contextRef="#ctx0" brushRef="#br0" timeOffset="6726">26405 635,'27'0,"26"26,-53 27,26-53,-26 53,27-53,-27 26,53-26,-53 0,0-79,0 0,0 52,0-26,26 53,1 0,25 0,-52 27,80 26,-80-27,26-26,-26 80,0-54</inkml:trace>
  <inkml:trace contextRef="#ctx0" brushRef="#br0" timeOffset="7882">26961 397,'0'-27,"0"54,53 25,0 28,0-27,-27 0,-26 0,53 26,-53-53,53-26,-79 0,26-26,-80-27,80 0,-53 27,53-27,0 26,0-26,53 53,-26-53,26 53,-27 0,1 0,25 0,1 0,0 27</inkml:trace>
  <inkml:trace contextRef="#ctx0" brushRef="#br0" timeOffset="8190">27781 555,'53'-26,"-26"26,26-27,-27 27,0 0,27-53,0 53,-26 0,-1 0</inkml:trace>
  <inkml:trace contextRef="#ctx0" brushRef="#br0" timeOffset="8474">27834 370,'-26'0,"26"-26,-27 26,27 0,0 0,0 26,0 27,0 0,0-27,27 27,-27-26,53-1,0 54,-1-80</inkml:trace>
  <inkml:trace contextRef="#ctx0" brushRef="#br0" timeOffset="8783">28258 397,'26'0,"-26"0,0 79,0-26,0-27,0 27,0 27,79-80,-26 0,-26 0,-1 0,27-27,-26 1</inkml:trace>
  <inkml:trace contextRef="#ctx0" brushRef="#br0" timeOffset="8946">28522 238,'0'-27</inkml:trace>
  <inkml:trace contextRef="#ctx0" brushRef="#br0" timeOffset="9360">28893 476,'0'79,"0"-52,0 26,0-27,0 27,52-53,1 0,-26 0,26-26,-27-27,27-27,-26 27,-27-26,52 0,-52-1,0 1,-26 0,-53 52,52 27,1 0,-27 0,0 53,53 0,0-27,0 1,26-27,27 53,-26-53,-1 0,27 0,-26 0</inkml:trace>
  <inkml:trace contextRef="#ctx0" brushRef="#br0" timeOffset="10087">27649 582,'-26'0,"26"-53,26 53,53 0,-26 0,-26 0,-1 0</inkml:trace>
  <inkml:trace contextRef="#ctx0" brushRef="#br0" timeOffset="12000">20267 2222,'0'53,"0"-26,0-1,0-26,53 0,-53-53,26 53,-26-53,0-26,0 26,0 53,0-27,-52 27,52-26,-27 26,27-53,0 27,27-27,25 53,-25-27,-1 27,27 0,-26 0,26 27,-53-1,0 27,0 0,0 0,0 26,0-26,0-26,0-1,0 27,0-53,79 0,-26 0,-27-26,27 26,-53-27,27 27</inkml:trace>
  <inkml:trace contextRef="#ctx0" brushRef="#br0" timeOffset="12306">20876 1825,'0'0,"-53"80,53-27,0 26,0-26,26 0,-26 0,80 26,-28-52,-25 25,-1-52,-26 27</inkml:trace>
  <inkml:trace contextRef="#ctx0" brushRef="#br0" timeOffset="12773">21220 1905,'0'0,"53"0,-1 26,-52 27,53-26,-53 25,0-25,-26 26,26-27,-53 54,53-54,-53 27,53-27,27-26,-1 0,27 0,0 0,26 0,-26-26,-26 26,-27-26</inkml:trace>
  <inkml:trace contextRef="#ctx0" brushRef="#br0" timeOffset="13012">21140 2222,'0'0,"80"-26,-54 26,1 0,25 0,-25 0,-1 0,1 0,-27-53</inkml:trace>
  <inkml:trace contextRef="#ctx0" brushRef="#br0" timeOffset="13252">21616 1878,'27'0,"26"27,-53-1,79 27,-79 0,0 0,0 0,0 26,0-26,-26 26,26-52,-53-27,53 26</inkml:trace>
  <inkml:trace contextRef="#ctx0" brushRef="#br0" timeOffset="13515">21960 2090,'53'-53,"0"0,27 0,-27 53,-27 0,-26 27,0-1,-26 1</inkml:trace>
  <inkml:trace contextRef="#ctx0" brushRef="#br0" timeOffset="13642">22093 2249,'0'0,"0"0,53 0,0-53,-27 53,0 0</inkml:trace>
  <inkml:trace contextRef="#ctx0" brushRef="#br0" timeOffset="14324">22966 1852,'-27'0,"27"53,-26-27,26 27,0 0,0-27,0 27,26-53,1 0,26 0,-27 0,1 0</inkml:trace>
  <inkml:trace contextRef="#ctx0" brushRef="#br0" timeOffset="14492">23045 1693,'0'-53,"0"80</inkml:trace>
  <inkml:trace contextRef="#ctx0" brushRef="#br0" timeOffset="15202">23310 1534,'-27'-26,"27"79,0 0,0 0,0-1,53 28,-53-27,53 0,-53-27,53 27,0-26,-27-27,27 0,-26 0</inkml:trace>
  <inkml:trace contextRef="#ctx0" brushRef="#br0" timeOffset="15486">23786 1852,'0'26,"27"27,52 0,-53-53,1 0,26 0,-53-26,0-1,-27-26,-26 53,0 0,53-53,-26 53</inkml:trace>
  <inkml:trace contextRef="#ctx0" brushRef="#br0" timeOffset="16086">24183 1667,'-27'-53,"-25"53,-1 0,0 0,53 0,0 53,-27-53,27 52,0-25,0-27,80 0,-54 0,1 0,25 0,1 0,-26 53,26 26,-53-52,53 26,-53 0,53-1,-53 1,0 27,0-27,0-27,0 1,-27 25,-26-52,-26-52,-1-1,80 0,0 0,0-27,27 80,-27-52,53 52,-27-27,27 27,-53-53</inkml:trace>
  <inkml:trace contextRef="#ctx0" brushRef="#br0" timeOffset="16521">24553 1614,'80'0,"-54"0,1 0,26 0,-27 0,-26 79,53-26,-53-27,0 27,0-26,0-1,0 1,-27-27,27 79,0-52,27-1,-1-26,1 0,26 0,-27 0,1 0,-27 0,53 0,-53-26</inkml:trace>
  <inkml:trace contextRef="#ctx0" brushRef="#br0" timeOffset="16754">24659 1852,'27'0,"-1"0,27-27,0 27,26 0,27-79,-26 79,-1-79,-26 52</inkml:trace>
  <inkml:trace contextRef="#ctx0" brushRef="#br0" timeOffset="19068">29475 79,'-27'0,"27"-26,0-1,0 1,0 26,27 0,52 0,-79 0,53 26,-53 27,53 0,-53 0,53 26,-53 54,0-1,0 27,53-1,-53-25,0 25,79 28,-79-28,53 54,-53-27,53 0,-53-79,53 27,-53-28,0-25,0-1,0 27,0-80,0 1,0-27,26 0,-26-53</inkml:trace>
  <inkml:trace contextRef="#ctx0" brushRef="#br0" timeOffset="19937">28919 1561,'0'-53,"26"53,1 0,52 0,-26-27,27 27,-1-53,0 53,27-26,0 26,-27-53,1 53,-27 0,26-53,-26 53,0 0,0-26,26 26,-52 0,-1 0,27 0,26-53,-52 53,-1 0,-26 0</inkml:trace>
  <inkml:trace contextRef="#ctx0" brushRef="#br0" timeOffset="20155">30242 1058,'26'0,"54"26,-80 27,26-26,-26-1,0 54,0-1,0-52,0-27,0 26,-26-26</inkml:trace>
  <inkml:trace contextRef="#ctx0" brushRef="#br0" timeOffset="21571">30877 370,'0'-26,"-27"26,1 0,0 0,-27 26,26-26,-26 79,27-79,26 53,-27-53,27 27,27-27,26 0,-27 0,27 53,-26-53,-27 26,52-26,-52 53,0-26,0 26,-26-1,0-52,-27 27,0-27,53 0</inkml:trace>
  <inkml:trace contextRef="#ctx0" brushRef="#br0" timeOffset="22569">31115 449,'-26'0,"-27"53,53-26,-53 26,53-27,0 1,0 26,26-53,27 0,0 0,-27 0,27 0,-26 0,-27-53,0 0,0-27,-27 80,-26 0,27 0,0 0,-1 0,27-26,53-27,0 53,-27-26,1 26,26 0,-27 0,27 0,-53 26,0 27,0 0,0 26,0-26,0-26,0 26,0-27,27-26,-27-26,53-27,-53 26,79-26,-79-26,0 26,0 26,0 1,0 52,0 27,26 0,1-53,52 53,-52-53,26 0,-27 0,27 0</inkml:trace>
  <inkml:trace contextRef="#ctx0" brushRef="#br0" timeOffset="22840">31803 555,'0'-26,"0"52,26 1,-26 26,27-27,-27 1,0 26,0-27,0-26,0-53,-53 0,53 27,0-1,0 1,0-27,26 53,-26-27,80 27,-54 0,1 0,26 0</inkml:trace>
  <inkml:trace contextRef="#ctx0" brushRef="#br0" timeOffset="23393">32173 397,'-26'0,"-27"26,53 0,-53 27,53 0,0-26,0-1,0 1,0-27,53 53,0-53,53 0,-27-27,0 1,-26-27,0 0,0 0,-53-26,0 52,0 1,-26 26,-1 0,1 0,-27 0,26 0,-25 26,52 1,0 25,0-25,0-1,26-26,0 53,27-53,27 0,-54 0,1 0,26 0,-27 0</inkml:trace>
  <inkml:trace contextRef="#ctx0" brushRef="#br0" timeOffset="23898">32808 132,'0'0,"0"0,-53 53,53 26,-79 1,79 25,-53 54,53-53,0 26,0-52,0 26,0-27,0-26,0 0,0 0,-26-53,26-80</inkml:trace>
  <inkml:trace contextRef="#ctx0" brushRef="#br0" timeOffset="24580">31697 502,'0'-26,"0"26,53 0,-53 26</inkml:trace>
  <inkml:trace contextRef="#ctx0" brushRef="#br0" timeOffset="25812">30665 1772,'0'-53,"0"1,0 25,0-52,80 26,-54 0,-26 0,53-26,-53 52,0 1,-26 26,26 26,-53 1,53 26,-53-27,53 0,0 27,0-26,26 26,1-27,52 27,-53-26,27-1,-53 27,27-27,-27 1,0 52,0-79,-53 27,26-27,1 0,-27 0,53-27</inkml:trace>
  <inkml:trace contextRef="#ctx0" brushRef="#br0" timeOffset="26101">31062 1561,'-26'0,"26"26,0 1,0 26,0-27,0 0,0 54,0-54,53-26</inkml:trace>
  <inkml:trace contextRef="#ctx0" brushRef="#br0" timeOffset="26281">31115 1349,'0'-26,"0"26,0 26,53 53</inkml:trace>
  <inkml:trace contextRef="#ctx0" brushRef="#br0" timeOffset="26581">31353 1878,'53'0,"-53"-26,0-1,27 1,-27-27,26 53,-26-53,53 27,0 26,-53-53,53 53,-27 0,-26 26,53-26,-53 53,27-27,-27 27</inkml:trace>
  <inkml:trace contextRef="#ctx0" brushRef="#br0" timeOffset="26934">31856 1376,'0'0,"0"52,26-25,-26 26,0 0,53 26,-53-26,53-27,-53 27,27-26,26 26,-27-53</inkml:trace>
  <inkml:trace contextRef="#ctx0" brushRef="#br0" timeOffset="27250">32173 1534,'0'0,"-53"27,27 26,-27-27,27 27,-1-27,27-26,27 0,-1 0,27 0,0 0,-27 0,27 0,-26 0,-1 0,-26 0</inkml:trace>
  <inkml:trace contextRef="#ctx0" brushRef="#br0" timeOffset="27533">32623 1614,'0'-53,"0"79,0 27,0-53</inkml:trace>
  <inkml:trace contextRef="#ctx0" brushRef="#br0" timeOffset="28211">30850 2593,'0'-27,"27"27,52 0,-26-53,27 53,78-26,-25 26,52-53,53 53,-26-106,-27 106,-53-26,-79 26,-27 0,-26 0,-26 0,26 0,-53 0</inkml:trace>
  <inkml:trace contextRef="#ctx0" brushRef="#br0" timeOffset="29088">31353 1693,'0'0,"0"0,0 26,53 1,-53-1,0 27</inkml:trace>
  <inkml:trace contextRef="#ctx0" brushRef="#br0" timeOffset="30263">31327 1640,'0'-53,"0"80,0-1,0 1,26 25,-26-25,53-27,-53 26,0 27,0-26,0-1,0 27,-26-53,26-26</inkml:trace>
  <inkml:trace contextRef="#ctx0" brushRef="#br0" timeOffset="30978">31141 1296,'0'0,"0"53,27-53</inkml:trace>
  <inkml:trace contextRef="#ctx0" brushRef="#br0" timeOffset="39038">28919 185,'-26'0,"26"26,-53 1,53 26,0 0,0-27,0 27,-27-53,27 26,0-26</inkml:trace>
  <inkml:trace contextRef="#ctx0" brushRef="#br0" timeOffset="40290">29845 2804,'26'0,"1"0,-27 0,26 0,27 0,-53-26</inkml:trace>
  <inkml:trace contextRef="#ctx0" brushRef="#br0" timeOffset="41678">29104 26,'-26'0,"-27"0,53 27,0-1,-27-26,27 27,0 25,-53-25,53-1,0 27,0-26,0-1,0 27,0-26,0-1,0 27,27-53,-27 26</inkml:trace>
  <inkml:trace contextRef="#ctx0" brushRef="#br0" timeOffset="42180">28919 238,'0'-27,"-26"27,-1 0,27 0,0 80,-53-54,53 27,0 26,0-52,0-1</inkml:trace>
  <inkml:trace contextRef="#ctx0" brushRef="#br0" timeOffset="42480">28840 449,'0'27,"0"26,0-27,0 1</inkml:trace>
  <inkml:trace contextRef="#ctx0" brushRef="#br0" timeOffset="42796">28866 370,'0'-53,"0"106,0 0,0 0</inkml:trace>
  <inkml:trace contextRef="#ctx0" brushRef="#br0" timeOffset="43290">28919 132,'-53'-53,"53"27,0 26,-26 0,26 26,0 27,0-27,0 27,0 0</inkml:trace>
  <inkml:trace contextRef="#ctx0" brushRef="#br0" timeOffset="43980">28866 132,'53'0,"-27"0,-26-26,0-27,0 53,0-27,0 27,0 80,0-54,-52 0,52 54,0-54,-27-26,27 27</inkml:trace>
  <inkml:trace contextRef="#ctx0" brushRef="#br0" timeOffset="44332">28866 370,'0'0,"0"0,0 53,0-27,0 27,53-26,-53 26,26-53</inkml:trace>
  <inkml:trace contextRef="#ctx0" brushRef="#br0" timeOffset="44820">28945 158,'0'-26,"0"0,53 26,-26 0,-1 0</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27:57.51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2355 529,'0'-53,"0"26,0 27,0-26,-53 26,26 0,27 0,-52 53,52-27,-53 1,53 26,-27 0,27-27,0 54,0-54,0 0,0 1,0 26,0-27,53 27,-26-53,25 27,-25-27,-1 0,1 0,26 0,0 0,0 0,-1 0</inkml:trace>
  <inkml:trace contextRef="#ctx0" brushRef="#br0" timeOffset="1297">2831 767,'-26'0,"-1"0,27 0,0 53,-26-27,26 27,0-26,0-27,26 0,-26-27,53-26,-53 27,0-1,27-25,25 78,-52 0,27 1,-27 26,0-27,26 1,-26 26,0-27,53-26,-53 0,53-79,-53 52,27 27,-27 0,79 53,-79-26,26-27,1 0,-27-27,53 27,-53-26,26 26,27 0,-26 0,26 0,-27 0,1 0</inkml:trace>
  <inkml:trace contextRef="#ctx0" brushRef="#br0" timeOffset="1981">3731 370,'26'0,"-26"53,27 0,-27 26,52 1,-52 52,0-26,53 26,-53-26,0-27,0 1,0-27,0 0,0-1,0-104,0-1,0 0,0-27,-26 1,26 0,0-1,0 1,26 52,-26 1,27 26,-27-79,26 79,-26-27,53 27,-26 0,-27 0,26 53,-26-27,0 1,0 26,-26 0,-1 0,-26 26,27-53,-27-26</inkml:trace>
  <inkml:trace contextRef="#ctx0" brushRef="#br0" timeOffset="2896">4180 1058,'106'-79,"-79"52,26-26,-27-26,27 0,-27-1,-26 1,53 26,-53 26,-53 27,1 53,25 0,27 27,-79-1,79 0,0-26,0 0,0 27,26-54,54 27,-1-53,0 26,1-26,-27 0,0 0,-27 0,-26-79,26 26,-26 0,0 27,0-27,-26 53,-27 0,53 53,0-27,0 1,0 26,0-27,0 0,0 27,79-53,-26 27,27-27,26 0</inkml:trace>
  <inkml:trace contextRef="#ctx0" brushRef="#br0" timeOffset="3172">5609 820,'0'0,"0"53,-26-27,26 1,-27 26,27-27,-53 27,53-27,-26-26,26 53</inkml:trace>
  <inkml:trace contextRef="#ctx0" brushRef="#br0" timeOffset="3382">5371 926,'0'0,"27"0,25 0,1 0,-26 0,-1 0,54 0,-54 0,1 79,25-52</inkml:trace>
  <inkml:trace contextRef="#ctx0" brushRef="#br0" timeOffset="4229">6271 264,'26'-53,"-26"27,27 26,-27 26,79 54,-79 26,53-1,-53 28,53-1,-53-26,0 0,26-1,-26-25,0-27,0 0,53 0,-53-27,0 1</inkml:trace>
  <inkml:trace contextRef="#ctx0" brushRef="#br0" timeOffset="4537">6456 714,'0'-26,"0"26,26 0,54 0,-54 26,27 1,0 52,-53-53,0 27,0 27,-26-80,-27 26,26-26,1 27</inkml:trace>
  <inkml:trace contextRef="#ctx0" brushRef="#br0" timeOffset="4881">7038 926,'0'26,"0"27,0-26,0-1,0 53,0-79,26 0,27 0,-26-53,-27 27,0-27,0 0,0-26,0 52,0 27,-27 0,-52 0,79 27,0 26</inkml:trace>
  <inkml:trace contextRef="#ctx0" brushRef="#br0" timeOffset="5301">7514 476,'0'26,"0"27,0 0,0 27,0-1,0 27,0-27,0-26,53 0,-26 0,78-27,1-26,0 0,-27 0,1 0,-27 0,-27-53,-26 1,0 25,-53 27,27-53,-1 53,-26 0,53 27,0-1,0 1,80 25,-1 1,53-26,-26 26,-26-53,-27 0</inkml:trace>
  <inkml:trace contextRef="#ctx0" brushRef="#br0" timeOffset="5647">7435 767,'0'-53,"-53"53,53 0,26 0,54 0,-1 0,27 0,79-26,27 26,-53-80</inkml:trace>
  <inkml:trace contextRef="#ctx0" brushRef="#br0" timeOffset="6554">8387 820,'27'0,"-1"0,54 0,-27 26,-1 27,1-26,-26 26,-27-27,53 27,-53-27,0 1,0-80,0-26,26-1,-26 1,53 26,-53 0,53 53,-53-26,26 26,27 0,0 0,-26 53,26-27,-27 27,-26-27,53 27,-53 27,0-54,0 1</inkml:trace>
  <inkml:trace contextRef="#ctx0" brushRef="#br0" timeOffset="6801">9472 370,'0'-26,"0"26,27 79,-27 27,0 0,0 0,0-1,52 28,-52-54,53 0,-53 1,53-54,-53 1</inkml:trace>
  <inkml:trace contextRef="#ctx0" brushRef="#br0" timeOffset="7046">9340 979,'26'-27,"27"-26,-26 53,26-26,-27 26,0 0,1 0,52 0,-52 0,-1 0,27 0,0 0,26 0,1 0</inkml:trace>
  <inkml:trace contextRef="#ctx0" brushRef="#br0" timeOffset="7220">10134 873,'-27'0,"27"53,0 0,0 0,27-1,-27 1,0 27,0-54,0 1,0 26,0-27</inkml:trace>
  <inkml:trace contextRef="#ctx0" brushRef="#br0" timeOffset="7379">10107 397,'0'-53,"53"53,0-27,-53 54,0 52,-53-26</inkml:trace>
  <inkml:trace contextRef="#ctx0" brushRef="#br0" timeOffset="8317">10769 873,'-53'-27,"53"-26,-27 1,-26 52,27 0,-27 26,53 27,26 0,27-53,-26 0,26 0,-27 26,27-26,0 27,0-27,0 0,53 0,-27 0,-26-53,0 0,0-26,0-80,-53-26,53 26,-53 79,0 54,0-27,0 53,0-26,-53 52,53 53,-27 54,27-27,0 26,0 27,0-54,0 54,53 0,-53-53,53-27,0-26</inkml:trace>
  <inkml:trace contextRef="#ctx0" brushRef="#br0" timeOffset="8729">11800 1164,'53'-53,"-26"53,-1 0,27-53,-26 27,26-54,-53 27,52 0,-52 0,0 1,0 25,0 1,0 26,-52 0,52 0,0 26,0 27,0 0,52 0,1 26,0-26,27 0,-54 0,-26 0,0 0,-26 26,-54-79,1 0,26 27,0-27</inkml:trace>
  <inkml:trace contextRef="#ctx0" brushRef="#br0" timeOffset="8999">12515 635,'26'0,"-26"53,0 0,0 26,0 0,0 1</inkml:trace>
  <inkml:trace contextRef="#ctx0" brushRef="#br0" timeOffset="9140">12621 1428,'0'-26,"79"26,-53 0</inkml:trace>
  <inkml:trace contextRef="#ctx0" brushRef="#br0" timeOffset="9285">13018 873,'79'-27,"-79"54,-53-27</inkml:trace>
  <inkml:trace contextRef="#ctx0" brushRef="#br0" timeOffset="10237">3016 1746,'27'0,"26"0,-27-27,1 27,25 0,1 0,27 0,-1 0,27 0,0 0,53 0,-27 0,27 0,26 0,-53 0,53 0,27 0,-27 0,-53 27,-26-27,27 26</inkml:trace>
  <inkml:trace contextRef="#ctx0" brushRef="#br0" timeOffset="10731">6191 1878,'80'0,"-1"0,0 0,1 0,-1 0,1 0,25 0,-25 0,-27 0,0 0,-1 0,-25 0,52 0,-26 0,0 0,27 0,-1 0,-26 0,26 0,-26-26,0 26,26 0,-26 0,0 0,27 0,-27 0,-1 0,28 0,-27 0,0 0,26 0,-26 0,-27 0,1 0,26 0,0 0,0 0,0 0,-1 0,28 0,-27 0,-27 0,1 0,26 0,-1 0,-25 0,26 0,0 0,-27 0,27 0,0 0</inkml:trace>
  <inkml:trace contextRef="#ctx0" brushRef="#br0" timeOffset="11093">10028 1852,'158'0,"1"0,-26 0,52 0,0-53,-26 53,-27 0,80-53,-80 53,27 0,-80 0,-26 0,-27 0,27 0,-26 0,-1 0,27 0,27 0,-1 0,-26 26,0-26,0 0,0 0,26 0,-53 0,-26 27,27-27</inkml:trace>
  <inkml:trace contextRef="#ctx0" brushRef="#br1" timeOffset="21846">14314 1296,'26'0,"-26"0,53 0,-53 27,27-27,-1 0,27 53,-26-53,-1 0,27 0,-27-53,1 53,-27-53,79 53,-79-53,27 0,-27 0,0 26,0 1,53-27,-53 27,0-1,-27-52,27 52,53 27,0 27,26-27,-26 26,0-26,0 80,0-80,-53 53,53-53,-53 52,0 1,0 0,0 0,0 0,0-26,53-27,0 53,0-53,-27 0,27 0,0-27,0 27,-53-26,26 26,-26-53</inkml:trace>
  <inkml:trace contextRef="#ctx0" brushRef="#br1" timeOffset="22258">16193 767,'0'79,"0"-26,-53 0,53 0,0 26,-27-26,27 0,0 0,0 27,0-54,53 1,0 25,-27-25,27-27,27 53,26-53,-27 0</inkml:trace>
  <inkml:trace contextRef="#ctx0" brushRef="#br1" timeOffset="23210">16775 846,'-53'0,"53"-53,79 53,-26 0,26 0,-26 0,0 0,0 0,-53 27,0-1,0 1,0 26,0-27,-53 1,53 26,-26-27,26 27,0-27,0 1,26 26,1-53,-1 53,27-53,26 0,-26 0,-26 0,-27 0,53 0,-53-53</inkml:trace>
  <inkml:trace contextRef="#ctx0" brushRef="#br1" timeOffset="23539">16748 1111,'0'0,"27"0,52 0,27 0,0 0,-1 0,28-53,-27 53,-27 0,0 0,-52 0</inkml:trace>
  <inkml:trace contextRef="#ctx0" brushRef="#br1" timeOffset="23810">17886 714,'0'27,"0"52,0 0,53 1,-53-1,26 27,-26-53,0 0,0-27,0 27,0-26,-26-27,-27 26,26-26,1 0</inkml:trace>
  <inkml:trace contextRef="#ctx0" brushRef="#br1" timeOffset="24207">18309 1164,'53'0,"26"0,-52 0,-1 0,-26 0</inkml:trace>
  <inkml:trace contextRef="#ctx0" brushRef="#br1" timeOffset="24357">18336 1455,'79'0,"53"0,-79-53,-26 53,26 0</inkml:trace>
  <inkml:trace contextRef="#ctx0" brushRef="#br1" timeOffset="27453">20003 846,'0'-53,"0"53,-27 0,-26 53,27-26,-27 26,53 26,-27-26,27-27,0 1,53 26,27-53,52 0,27 0,-54 0,1-53,-79 26,-27-25,53-1,-53-53,-53 26,0 28,0-1,0 53,0-53,0 53,27 0,26 0,0 0,53 0,-53 53,0 26</inkml:trace>
  <inkml:trace contextRef="#ctx0" brushRef="#br1" timeOffset="27807">20267 502,'0'-26,"0"-27,0 27,0-1,0-26,0 53,0 80,0 25,0-25,0-1,0 1,0-1,0 27,0-27,0 0,0-26,0 0,0 27,0-54,-53 1,53 26,27-53</inkml:trace>
  <inkml:trace contextRef="#ctx0" brushRef="#br1" timeOffset="28639">20188 688,'0'0,"53"0,-53 53,0-27,0 27,26 0,-26 53,0-27,0 0,0 1,0-1,0 1,0-1,0-26,0 0,-53-27,53 1</inkml:trace>
  <inkml:trace contextRef="#ctx0" brushRef="#br1" timeOffset="29038">20267 582,'-26'0,"-1"53,1-53,-27 53,26-53,-26 53,27-53,0 0,26 0,26 0,27 0,-53 52,26-52</inkml:trace>
  <inkml:trace contextRef="#ctx0" brushRef="#br1" timeOffset="29405">20479 1032,'53'0,"26"0,27 0,53-53,-27 53,27 0,-53 0,-27 0,-26 0,-27 0</inkml:trace>
  <inkml:trace contextRef="#ctx0" brushRef="#br1" timeOffset="29660">21087 741,'0'-27,"27"27,-27 53,0 0,0 0,0 26,0-26,0-26,0-1,26-26,-26 79,53-26</inkml:trace>
  <inkml:trace contextRef="#ctx0" brushRef="#br1" timeOffset="29968">21749 767,'0'26,"0"27,0 0,0 27,0-27,0-1,0-25,0 26,0-27,53 1,-27-27,54 53,-1-53,27 0,-27-27,-26 1,-53-27</inkml:trace>
  <inkml:trace contextRef="#ctx0" brushRef="#br1" timeOffset="30132">21960 502,'27'-53,"79"-26,-53 79,-53 79,0-26,0-26</inkml:trace>
  <inkml:trace contextRef="#ctx0" brushRef="#br1" timeOffset="30949">22595 635,'27'26,"-1"1,54 26,-27-27,26 27,0 0,27-27,0-26,26 53,-52-53,-1 0,-26 0,0 0,0 0,26 0,-52-106,26 80,-53-1,26-25,-26 25,0 27,0 53,-53-53</inkml:trace>
  <inkml:trace contextRef="#ctx0" brushRef="#br1" timeOffset="31331">23310 608,'0'-26,"0"26,0 53,26 0,-26-27,0 27,27 26,-27-26,0 0,0 0,53 0,-53-27,0 1,0 52,0-52</inkml:trace>
  <inkml:trace contextRef="#ctx0" brushRef="#br1" timeOffset="31991">24368 952,'27'0,"-27"27,26-27,-26 53,0-1,0 1,0-53,-53 53,0-53</inkml:trace>
  <inkml:trace contextRef="#ctx0" brushRef="#br1" timeOffset="33281">22146 476,'-27'0,"1"0,-27 0,53 0,53 0</inkml:trace>
  <inkml:trace contextRef="#ctx0" brushRef="#br1" timeOffset="36345">5689 2460,'0'0,"-53"80,-27-1,54 27,-27-27,0-26,53 0,0 0,0-27,26-26,27 53,53-53,53-26,-27-27,-52-26,-27 26,-27-27,-26-25,0 52,0 26,-26 27,-1-26,-52 26,26 0,0 0,26 0</inkml:trace>
  <inkml:trace contextRef="#ctx0" brushRef="#br1" timeOffset="36690">5768 2116,'0'-53,"0"106,0 0,0 0,0 27,0-1,0 27,0 0,0-1,53 28,-53-27,0-1,53 1,-53-53,0 0,0 0,53-53,-53 26,53-26</inkml:trace>
  <inkml:trace contextRef="#ctx0" brushRef="#br1" timeOffset="37605">6588 2354,'0'0,"-79"106,79 0,-53 26,53-26,0 27,0-28,0-25,0-27,26 0,27-27,0-26,27 0,-1 0</inkml:trace>
  <inkml:trace contextRef="#ctx0" brushRef="#br1" timeOffset="37829">7170 2698,'0'27,"0"26,0 0,0 0,-26 52,26-25,-53-27,53-27,-53-26,53 53</inkml:trace>
  <inkml:trace contextRef="#ctx0" brushRef="#br1" timeOffset="38025">6932 2831,'-26'0,"26"0,53 0,-27 0,27 0,26 79,-26-79,0 53,0-53,26 53,-52-53</inkml:trace>
  <inkml:trace contextRef="#ctx0" brushRef="#br1" timeOffset="38235">7805 2857,'27'-53,"26"53,-53 27,26-27,-26 79,0 0,0-52,0-27,-53 53,27-53,26 53,-53-53</inkml:trace>
  <inkml:trace contextRef="#ctx0" brushRef="#br1" timeOffset="38879">8255 2672,'0'53,"0"0,53 0,-27 0,27-53,27 0,-54-27,-26 1,53-27,-53 0,0 0,0 0,0 27,27 79,-27-1,0 1,0 27,52-1,-52 27,0 0,0 0,0-27,0-26,-26 0,0-53,-27 0,-27-80</inkml:trace>
  <inkml:trace contextRef="#ctx0" brushRef="#br1" timeOffset="39119">8837 2434,'27'0,"-27"26,79 54,-79-1,26 27,-26-27,0 1,53-1,-53-26,0 0,0 0,0-27,0-26,-53 80,27-80</inkml:trace>
  <inkml:trace contextRef="#ctx0" brushRef="#br1" timeOffset="41742">9499 2725,'52'-53,"1"53,-26 0,26 0,-27 0,27 53,-53-27</inkml:trace>
  <inkml:trace contextRef="#ctx0" brushRef="#br1" timeOffset="41901">9684 3069,'26'0,"27"0,-26-27,26 27,-1 0,1 0,-26 0</inkml:trace>
  <inkml:trace contextRef="#ctx0" brushRef="#br1" timeOffset="42689">10901 2540,'-27'-27,"-26"27,27 0,0 27,26-1,0 27,0-26,0-1,0 27,0 0,52 26,1-26,27-53,26 53,-27-53</inkml:trace>
  <inkml:trace contextRef="#ctx0" brushRef="#br1" timeOffset="42898">11351 2672,'0'0,"0"53,0-27,0 1,53 52,-53-52,0-1,0 1,0 25,0-25</inkml:trace>
  <inkml:trace contextRef="#ctx0" brushRef="#br1" timeOffset="44142">12832 2434,'0'-27,"0"-26,0 27,-53 26,27 0,-27 0,27 0,-27 0,26 0,-26 0,27 79,-27-26,53-26,26-27,27 0,27 0,-1 0,0 0,1 0,-27 0,0 0</inkml:trace>
  <inkml:trace contextRef="#ctx0" brushRef="#br1" timeOffset="44647">13018 2487,'52'0,"-52"0,80 0,-54 53,27-53,-26 53,-1-53,27 53,0 26,-53-26,0-27,0 1,0-54,0-26,0 27,26-27,1 53,52 0,-52 0,26 0,26 0,27 0,0 0,-1-53,-52 53,0-26,0 26,-53-27,0-26,-26 53,-1 0,1 0,26 53,0-26,-53-27,53 53,0-27,0 27,53-53,0 53,0-53,0 26,26-26,0 0,27 53,-26-53</inkml:trace>
  <inkml:trace contextRef="#ctx0" brushRef="#br1" timeOffset="45320">15478 1852,'0'26,"0"27,0 0,0 0,0 26,0 1,0-27,0 0,0-1,0 1,0 27,0-27,0 0,0-27</inkml:trace>
  <inkml:trace contextRef="#ctx0" brushRef="#br1" timeOffset="45808">16007 1905,'53'0,"-53"26,0 54,0 52,0-26,0-1,-26-25,26-1,0-52,0-1,0 27,53-53,-27 0,1 27,26-27,-27 52,27-52,26 0,-26 0,0-52,0 25,-27 27,-26-53,0 0,-52 53,-1 0,26-26,27 26,0 26,0 27,80-26,-1-27,53 79,-52-79,-27 0,-27 0</inkml:trace>
  <inkml:trace contextRef="#ctx0" brushRef="#br1" timeOffset="46093">15161 2063,'105'0,"1"0,0-26,53 26,-27 0,53 0,-26 26,-53-26,26 80,-79-80</inkml:trace>
  <inkml:trace contextRef="#ctx0" brushRef="#br1" timeOffset="47017">17463 2381,'26'26,"53"-26,1 0,-1 0,0 0,-26 0,0 0,0 0,-26-53,-27 1,0 25,0 1,0-54,-53 80,0 0,0 0,-26 0,26 0,26 53,27-26,-53 26,53-27,0 0,0 1,27 26,-27-27,26 27,27 0,26 0,1-53,-1 0,-26 0</inkml:trace>
  <inkml:trace contextRef="#ctx0" brushRef="#br1" timeOffset="47707">18389 2143,'-27'0,"27"-53,-53 53,0 26,0 27,0 0,53 27,-26-54,26 0,0 27,0-26,0-27,53 53,0-53,0 0,0 0,-27 0,-26 53,0-27,0 1,0 26,0-27,0 0,27 54,-1-80,27 0,26 0,1-53,52-26,-26-1,-27-52,-26 26,-53 80,-53 52,53 0,0 27,0 0,0 0,0-26,27-1,-1-26,27 0,-53-53,79-26,-79 26,0 26,27 80,-27-26,79 26,-52-27,26-26,26 80,-26-80,-27 0</inkml:trace>
  <inkml:trace contextRef="#ctx0" brushRef="#br1" timeOffset="47996">19632 2487,'-26'0,"-27"26,26 27,27-26,-53 26,53-27,0 0,0 27,27 0,52-53,-26 0,0 0,0 0,0 0,-53-53</inkml:trace>
  <inkml:trace contextRef="#ctx0" brushRef="#br1" timeOffset="48149">19711 2116,'0'0,"53"-79,-26 79,-27 26,0 1,-53-27</inkml:trace>
  <inkml:trace contextRef="#ctx0" brushRef="#br1" timeOffset="49096">20108 1825,'27'0,"-27"-26,0 79,0 26,0 27,0 79,106 0,-106-52,26 25,-26 1,53-27,-53-52,0-54,0 1,0-54</inkml:trace>
  <inkml:trace contextRef="#ctx0" brushRef="#br1" timeOffset="49400">20320 2275,'0'0,"53"0,-53 27,53-1,-53 27,53-27,-53 27,26-53,-26 80,0-27,-26-27,-54-26,1 79,0-79,-27 27,79-27</inkml:trace>
  <inkml:trace contextRef="#ctx0" brushRef="#br1" timeOffset="49738">20823 2434,'0'53,"-53"26,53-26,0 0,0 0,26-27,1-26,-1 0,27 0,-26 0,25-26,-25-27,-27-26,0-54,0 27,-27 27,-25 0,25 79,-26-27,27 27,26 0,0 53,53-53,26 0</inkml:trace>
  <inkml:trace contextRef="#ctx0" brushRef="#br1" timeOffset="50128">21352 1905,'0'-27,"0"-26,0 53,0-26,-27 26,27 0,0 53,0 53,0-1,0 1,0 0,0 53,0-27,53-26,-53-53,0-27,53-26,0 53,0-53,26 0,1-79,52-27,-26-26,-27-27,-26 0,-53 106,0 27,-26 26,-1 0,-26 79,1 27,52 26,-27 1,27-54,0-26,27 0,25-27,1-26,53 53,-53-53,-26 0</inkml:trace>
  <inkml:trace contextRef="#ctx0" brushRef="#br1" timeOffset="50428">21034 2063,'53'0,"0"0,27 0,-1 0,27 0,0 0,-1 0,-25 27,-54-27</inkml:trace>
  <inkml:trace contextRef="#ctx0" brushRef="#br1" timeOffset="51403">22251 2302,'0'0,"53"26,0 0,27 27,-54-26,27 26,-53 26,53-26,-53 0,0 0,0-27,0-26,0-79,0 0,0-1,53 27,-53 27,26 26,-26-53,27 53,52 26,-52-26,26 80,-53-54,52 54,-52-27,0 26,0-26,0 0</inkml:trace>
  <inkml:trace contextRef="#ctx0" brushRef="#br1" timeOffset="51680">23098 1958,'27'0,"-27"-53,0 79,0 1,53 26,-53-1,0 1,0 0,0 27,0-1,0 0,0 1,0-1,26 27,-26-53,0-27</inkml:trace>
  <inkml:trace contextRef="#ctx0" brushRef="#br1" timeOffset="51904">22966 2302,'0'-27,"53"27,-27 0,27 0,0 0,0 0,-27 0,27 53,-26-53,26 0,0 0</inkml:trace>
  <inkml:trace contextRef="#ctx0" brushRef="#br1" timeOffset="52130">23627 2302,'53'26,"-53"0,0 27,0 27,0-27,0 26,0-26,0-27,0 27</inkml:trace>
  <inkml:trace contextRef="#ctx0" brushRef="#br1" timeOffset="52302">23786 1878,'0'80,"0"-1</inkml:trace>
  <inkml:trace contextRef="#ctx0" brushRef="#br1" timeOffset="52931">24236 2407,'-27'-79,"1"53,-27 26,-26 26,79 27,0-27,0 1,0-1,26-26,1 0,-27 0,52-26,-52-27,27 53,26 26,-27-26,54 53,-1-53,0 0,1 53,26-53,-27 0,27-79,-53 26,26-79,-26 26,0-53,-53 0,53 27,-53 79,0 27,-27-1,1 27,26 80,-79-1,79 53,0-26,0 0,0 53,-53-1,53-52,0-26,0-27,0-27</inkml:trace>
  <inkml:trace contextRef="#ctx0" brushRef="#br1" timeOffset="53284">25585 1931,'0'0,"0"27,-26-1,26 1,0 25,0-25,0-1,0 54,0-54,0 27,0-26,0 25,0-25,0-1,53 27,-53-26,0 26,-53-53</inkml:trace>
  <inkml:trace contextRef="#ctx0" brushRef="#br1" timeOffset="54116">25850 1825,'0'-26,"-27"26,1 0,-27 0,0 0,0 53,27-53,26 79,-27-79,27 53,0-26,0-27,53 26,-26-26,26 79,-1-52,-25 26,26 0,-53 0,0-1,0-25,0-1,0 1,-53-27,26 0,-25 53,-1-53,0 0,53 0</inkml:trace>
  <inkml:trace contextRef="#ctx0" brushRef="#br1" timeOffset="54296">26432 2354,'0'53,"0"27,0-54,-79 27,26-26,-53 26,26-53</inkml:trace>
  <inkml:trace contextRef="#ctx0" brushRef="#br1" timeOffset="55414">27570 1825,'0'0,"0"53,0 53,0-27,0 1,0-1,0 1,53-28,-53-25,52 26,28-53,-54 0,54-53,-27 0,-1 27,-52-27,27 53,26 105,-53-78,26-1,-26 27,53-53,-53 27,27-27,-27 0,53-80,-53 1,53-53,-53-27,0 53,0 27,0 26,0 0,0 53,0 26,52-26</inkml:trace>
  <inkml:trace contextRef="#ctx0" brushRef="#br1" timeOffset="55766">28549 1746,'0'-27,"0"1,0 52,0 54,0 26,52 26,-52 0,0-26,27 26,-27-52,0-27,0-27,0-26,53-79,-53-1,53 1,-53 0,26 79,27 79,-53-26,53-27,-53 27,27 0,25-53,-25 0,-27-26,79-80</inkml:trace>
  <inkml:trace contextRef="#ctx0" brushRef="#br1" timeOffset="55961">29131 2354,'0'53,"0"-26,0 26,0 0,0 0,0 0</inkml:trace>
  <inkml:trace contextRef="#ctx0" brushRef="#br1" timeOffset="56177">29369 1799,'0'-27,"0"27,-27 27,1 26</inkml:trace>
  <inkml:trace contextRef="#ctx0" brushRef="#br1" timeOffset="56756">29475 2593,'26'0,"27"0,0 0,0 0,0 0,26-27,27 1,0-80,26 0,-26-26,0-1,-27-25,-26 25,-53 80,0 27,0-27,0 53,-53 0,0 79,0-26,53 27,-53 26,53 26,0-26,0-27,0 27,0-27,0-26,0 0,0-53,53 27,0-27,27 0,-1-27,53-52,-26-1,-53-25,0 25,-53 27,0 27,0-27,0 53,-79 0,26 53,53-27,0 1,0 26,0 26,0-26,0 0,53 0,-1 26,-25-52,26 26,-27-53,1 0</inkml:trace>
  <inkml:trace contextRef="#ctx0" brushRef="#br1" timeOffset="59019">5477 4101,'53'0,"-53"53,26-27,27 27,-26 26,26-26,-1-26,28 26,52-53,-52 0,-1 0,0 0,1 0,-1-27,0-26,-26 0,-26 0,26 27,-27 26,-26 0</inkml:trace>
  <inkml:trace contextRef="#ctx0" brushRef="#br1" timeOffset="59363">6191 4101,'-26'0,"26"-27,0 54,26 52,27-26,-53 26,53 1,-53-1,53 1,-53-28,0-25,26 26,-26 0,0-27,0 27,0-26,0-1,0 0</inkml:trace>
  <inkml:trace contextRef="#ctx0" brushRef="#br1" timeOffset="60052">7144 3863,'0'0,"-27"105,1-52,-27 27,53-1,-27 0,27-26,0 0,0-26,0 26,27-53,-1 79,54-79,-1 53,1-53,-1-26</inkml:trace>
  <inkml:trace contextRef="#ctx0" brushRef="#br1" timeOffset="60285">7646 4021,'0'27,"0"52,-52 27,52-53,-53 0,53 26,0-52,0-1</inkml:trace>
  <inkml:trace contextRef="#ctx0" brushRef="#br1" timeOffset="60510">7461 4207,'-26'0,"52"0,1 0,26 52,-27-52,27 27,-27-27,1 53,79-27,-80-26,1 0</inkml:trace>
  <inkml:trace contextRef="#ctx0" brushRef="#br1" timeOffset="60719">8123 4259,'53'0,"-53"53,53 0,-53-26,52 26,-52 0,0 0,-52-53,25 26</inkml:trace>
  <inkml:trace contextRef="#ctx0" brushRef="#br1" timeOffset="61125">8440 4127,'0'0,"27"27,-27 26,0-27,53-26,-53 26,26-26,1 0,-1 0,-26-26,0 0,53-54,-53 27,0 27,0 79,26-27,-26 54,0-28,53 1,-53 0,0 27,0-27,0 26,-26-26,-54 0,28 0</inkml:trace>
  <inkml:trace contextRef="#ctx0" brushRef="#br1" timeOffset="61372">8996 3836,'53'27,"-27"26,-26 26,106 0,-106 1,53-1,-53-26,53 0,-53 0,0-27,0 1,0 26,-79-27,-1 27,1-53,52 0</inkml:trace>
  <inkml:trace contextRef="#ctx0" brushRef="#br1" timeOffset="61656">9551 4259,'53'0,"0"0,-26-26,26 26,-27 0,1-26,26 26,-1 0,-52 0</inkml:trace>
  <inkml:trace contextRef="#ctx0" brushRef="#br1" timeOffset="61785">9790 4656,'132'-26,"-26"-27,0 0,-80 53</inkml:trace>
  <inkml:trace contextRef="#ctx0" brushRef="#br1" timeOffset="62452">11351 3545,'-27'-53,"-52"53,26 0,0 80,-26-54,52 53,-26-26,53 0,-26 27,26-1,0 0,0-26,53-26,0 26,26-53,0 53,1-53,-1 0</inkml:trace>
  <inkml:trace contextRef="#ctx0" brushRef="#br1" timeOffset="62737">11589 4048,'26'0,"27"0,-26 0,26 0,-27 53,-26-27,53 1,-53 26,0-27,0 0,-27-26,27 53,0-53,53-26,27 26,26-53,-27 53,0 0,-52-26</inkml:trace>
  <inkml:trace contextRef="#ctx0" brushRef="#br1" timeOffset="63941">14764 3863,'0'26,"-27"27,27-27,-53 1,53 26</inkml:trace>
  <inkml:trace contextRef="#ctx0" brushRef="#br1" timeOffset="64121">15081 3916,'0'0,"0"26,0 27,0-27</inkml:trace>
  <inkml:trace contextRef="#ctx0" brushRef="#br1" timeOffset="64647">16484 3757,'0'0,"0"26,0 27,0 0,0 0,0 0</inkml:trace>
  <inkml:trace contextRef="#ctx0" brushRef="#br1" timeOffset="64828">16775 3757,'0'26,"0"27,0 0,0 0,0-27</inkml:trace>
  <inkml:trace contextRef="#ctx0" brushRef="#br1" timeOffset="69701">18045 3677,'26'-26,"27"-1,-27-25,54-1,-54-27,27-26,0 1,-53 25,0 1,0 26,0 26,0 1,-26 26,-27 0,53 53,-53 53,53-27,0 1,0-1,0 0,0-26,0 0,0 0,0 0,0-27,53 27,-27 0,27-53</inkml:trace>
  <inkml:trace contextRef="#ctx0" brushRef="#br1" timeOffset="69919">18627 3333,'0'0,"0"53,0 27,0-27,0 0,0-1,0-25,0 26,0-27,53-26</inkml:trace>
  <inkml:trace contextRef="#ctx0" brushRef="#br1" timeOffset="70098">18706 3281,'0'-27,"0"-26,0 80</inkml:trace>
  <inkml:trace contextRef="#ctx0" brushRef="#br1" timeOffset="70654">18971 3810,'26'0,"1"53,52 0,-53-1,-26 1,0-106,53 27,-53 0,0-27,27 53,-1 0,-26 26,53-26,-53 27,53-27,0 0,-27 0,54-27,-80 1,0-27,0 0,0 0,0 26,0 1,-27 26,27 0,-53 26,53 27,0-26,0-1,0 27,0-53,0 27,53-27,0 0,-26 0,-1 0</inkml:trace>
  <inkml:trace contextRef="#ctx0" brushRef="#br1" timeOffset="71013">20055 3492,'0'-53,"-26"80,-27-27,27 26,-1-26,-26 53,53-26,0 25,53-52,0 0,26 27,-52-27,-27 26,26-26,-26 53,0-26,-53-27,-26 53,-27 0,53-53,27 0</inkml:trace>
  <inkml:trace contextRef="#ctx0" brushRef="#br1" timeOffset="72040">20664 3466,'0'-27,"0"27,-53 0,53 0,-26 0,26 80,0-54,26-26,1 0,-27 0,0-79,0 52,0 54,105 26,-25-53,-1 0,0 0,27-53,-26 26,-1-52,-79 26,0 0,0 0,0 0,-26 0,-1 53,1-26,-27 26,53 0,0 53,0 26,0 27,0 26,26 1,-26-1,53-26,-53-27,0 0,0 1,0-27,0-27,-53 27,27-53,-27 53</inkml:trace>
  <inkml:trace contextRef="#ctx0" brushRef="#br1" timeOffset="72289">20955 3995,'0'-27,"26"27,1 0,-1 0,27 0,53-52,-26 52,25 0,-25 0,-1 0</inkml:trace>
  <inkml:trace contextRef="#ctx0" brushRef="#br1" timeOffset="73202">22331 3175,'26'0,"-26"-27,0 1,0 26,-53-53,27 79,26 1,-53 26,53 0,0 26,-26 0,26 1,0 26,0-1,0-25,0 26,0-53,0-1,0-25,0 26</inkml:trace>
  <inkml:trace contextRef="#ctx0" brushRef="#br1" timeOffset="73429">21960 3704,'0'-27,"0"27,0-53,106 53,-26 0,-27 0,26 0,0 0,1 0,-27 0,0 0,-1 0</inkml:trace>
  <inkml:trace contextRef="#ctx0" brushRef="#br1" timeOffset="73862">22807 3545,'0'-26,"0"26,0 0,-53 0,53 26,0 1,0 25,27-52,26 0,-27 0,27 27,-27-27,-26 53,27-53,-27 53,0-27,0-26,0-26,0 26,0-27,53 27,0 0,-27 0,-26 53</inkml:trace>
  <inkml:trace contextRef="#ctx0" brushRef="#br1" timeOffset="74432">23680 3466,'0'0,"-53"53,27-27,-1 27,-26-27,53 1,-52 26,52-27,0 27,0-26,0-1,0-26,52 53,28-53,-1 0,27 0,0 0,-27 0,1-53,-27 27,-53-27,26-27,-26 54,0-1,-26 27,-27 0,53 0,0 27,0 26,0-27,0 1,26 52,27-79,-27 27,27-27,-26 26</inkml:trace>
  <inkml:trace contextRef="#ctx0" brushRef="#br1" timeOffset="75865">24950 3598,'0'-26,"-53"26,27-53,-1 53,27 0,-53 0,53 53,0-27,-26-26,26 26,0 27,79-53,-52 0,-1 0,27-26,0-1,-26 27,26 0,-27 0,0 27,-26 26,0 0,0 0,0-106,0 0,53 26,0-26,0 53,27-52,-54 25</inkml:trace>
  <inkml:trace contextRef="#ctx0" brushRef="#br1" timeOffset="76051">25956 3281,'0'0,"0"79,-27-53,-52-26,-27 0</inkml:trace>
  <inkml:trace contextRef="#ctx0" brushRef="#br1" timeOffset="76307">24739 3042,'0'27,"0"-1,0 27,-53-53,53 27,53 26,-27-53</inkml:trace>
  <inkml:trace contextRef="#ctx0" brushRef="#br1" timeOffset="77700">26379 3651,'0'-27,"0"1,26-53,1-1,26 27,26 0,-26-26,26 26,-79 0,27 53,-54 0,-52 53,26-26,27 26,26-27,-53-26,53 53,53 26,0-79,26 53,27-53,0 80,-27-28,-26-52,-53 27,0-1,-53 27,0-53,-26 0,-1 0,27 0,27 0,26-26,0-1,0 1,53-27,26 0,1-26,-1 26,-26-27,0 28,-53-1,26 0,-26-27,0 27,0 0,0 27,0-27,53 132,-53 1,53-1,-53 1,53-1,-53 0,0 27,0-26,0-28,0 1,0 0,0 0,0 0,0-26,27-27,25 0</inkml:trace>
  <inkml:trace contextRef="#ctx0" brushRef="#br1" timeOffset="77979">27570 3598,'53'0,"-27"26,-26 1,0 26,0 0,0-27,0-26,0-53,0 27,0-1,53-52,0 53,0 26,0 0,-27 0,1 0</inkml:trace>
  <inkml:trace contextRef="#ctx0" brushRef="#br1" timeOffset="78283">26802 3201,'0'-26,"27"-1,-1 27,54 0,-27 0,-1 0,1 0,27 80,-27-80</inkml:trace>
  <inkml:trace contextRef="#ctx0" brushRef="#br1" timeOffset="79200">27279 3201,'0'27,"0"-1,0-26,52 0,-25 0,26 0,-27 0,1 0,26 0,-27-26</inkml:trace>
  <inkml:trace contextRef="#ctx0" brushRef="#br1" timeOffset="79944">28099 3624,'26'0,"27"-52,53-1,-27-27,1 27,-27 0,-53 27,26 26,-52 0,-27 0,-27 79,27-52,1 26,-1-27,26 27,27-26,27-1,26-26,-27 53,0-53,27 26,-26-26,-1 0</inkml:trace>
  <inkml:trace contextRef="#ctx0" brushRef="#br1" timeOffset="80956">28734 3466,'0'-27,"0"-26,0 53,-27 0,-26 0,0 0,53 27,-52 26,52-27,-53 27,53-26,0 25,53-52,-1 0,-52 0,80 0,-80-52,26 52,-26-53,53 106,-26-1,-27 1,0 0,53-53,-27-53,-26 27,27 26,-27-53,52 53,1 0,-53 53,27-27,-27 27,0 0,0-26,53-80,-53 0,53-27,-53 28,53 25,-27 27,-26 27,53 25,-53 1,0-26,0 26,26-53,27-27,-53-26,80 27,-80-27,53 27,-27 26,-26 0,53 52,-53 1,0 27,0-27,-26-53</inkml:trace>
  <inkml:trace contextRef="#ctx0" brushRef="#br1" timeOffset="81250">29580 3810,'27'-27,"-1"27,27 0,-26 0,26 0,-53 27,53-27</inkml:trace>
  <inkml:trace contextRef="#ctx0" brushRef="#br1" timeOffset="82165">30321 3624,'53'0,"0"-26,0 0,0-54,26 1,-26-53,0 26,-53-27,53 28,-53 25,0 54,-26-1,-54 27,1 106,26-27,0 27,53-26,0-1,0 0,0 1,0-27,0 26,79-26,-52-27,-27 27,79-26,-52-27</inkml:trace>
  <inkml:trace contextRef="#ctx0" brushRef="#br1" timeOffset="82410">31009 3333,'0'0,"-26"53,26 0,-53-26,53 26,0-27,0 1,0-1,0 53,26-79,1 0</inkml:trace>
  <inkml:trace contextRef="#ctx0" brushRef="#br1" timeOffset="82590">31115 3042,'0'-26,"26"26,-26 0,0 53,0 26,0 1</inkml:trace>
  <inkml:trace contextRef="#ctx0" brushRef="#br1" timeOffset="83081">31115 3783,'26'0,"1"0,26 0,-27 0,27-53,-26 27,26-27,-27 26,1 27,-27 53,79 0,-79 0,53-26,0 26,0-53,-27 0,27 0,26-80,-26 1,27-53,-1-27,-26 0,-53 80,0 26,0 0,0 53,-79 53,52 26,27 27,-53 26,53-52,0-27,0-1,0 1,0-26,0 26,0 0,0-53</inkml:trace>
  <inkml:trace contextRef="#ctx0" brushRef="#br1" timeOffset="83506">32544 3333,'0'-26,"0"-53,-27 79,-52 0,0 26,-1-26,27 79,53-26,-53-26,53-1,0 27,27-53,-1 53,54-53,-1 79,-26-79,0 53,-53-26,26-27,-26 53,0 0,0-53,-53 0,0 26,1-26,25 0</inkml:trace>
  <inkml:trace contextRef="#ctx0" brushRef="#br1" timeOffset="83656">32888 3783,'0'-53</inkml:trace>
  <inkml:trace contextRef="#ctx0" brushRef="#br1" timeOffset="94141">3175 5926,'0'-53,"-26"1,-1 52,-26 26,27 27,-27 0,53 0,-27 26,27-26,0 0,53 0,0-53,27 0,25 0,-25 0,-1-80,-52 54,-27 0,0-54,0 54,0-27,0 26,-27-26,-26 53,53-26,-53 26,0 0,53 0,0 26,27-26</inkml:trace>
  <inkml:trace contextRef="#ctx0" brushRef="#br1" timeOffset="94465">3149 5662,'26'-27,"-26"80,0 0,0 0,0 0,0 0,0 26,0-26,0 0,0 0,0 0,0 0,0 26,53-26,-53 0,0 0,0 0,0-27,0 1</inkml:trace>
  <inkml:trace contextRef="#ctx0" brushRef="#br1" timeOffset="95229">4048 5768,'0'-27,"-26"27,26 53,-53 0,53 26,-53-26,53 0,0 0,0 0,0 26,0-26,53-26,0 26,-27-53,27 26,26-26</inkml:trace>
  <inkml:trace contextRef="#ctx0" brushRef="#br1" timeOffset="95455">4392 5979,'0'27,"-26"26,26 0,-53-1,53 28,-80-27,80 0,-26 0</inkml:trace>
  <inkml:trace contextRef="#ctx0" brushRef="#br1" timeOffset="95679">4128 6164,'26'0,"27"0,-27 0,1 0,-1 0,27 0,-26 0,-27 53,53-53,-1 80</inkml:trace>
  <inkml:trace contextRef="#ctx0" brushRef="#br1" timeOffset="95889">4868 6191,'53'0,"-53"53,0-27,-26-26,-1 53,-26 0,27-26</inkml:trace>
  <inkml:trace contextRef="#ctx0" brushRef="#br1" timeOffset="96301">5001 6085,'53'0,"-27"0,27 53,-27-53,-26 26,27-26,26 0,-53-26,0 0,0-54,26 54,-26 26,0 53,0 26,53-26,-53-27,0 27,0-26,0-1,-53 27,27-26,-27-27,26 53,1-53</inkml:trace>
  <inkml:trace contextRef="#ctx0" brushRef="#br1" timeOffset="96557">5530 5900,'79'53,"-79"0,27 53,-27-27,0 0,0 1,0 26,0-27,0-26,0-27,-27 27,-26-26,0 26,0-1,1-52</inkml:trace>
  <inkml:trace contextRef="#ctx0" brushRef="#br1" timeOffset="97967">6429 6112,'0'0,"53"26,-26-26,-1 53,27-53,0 0,0 0,0 0,26 0,-26 0,-26 0,26-53,-53 0,0 27,0-27,-27 53,27 26,27 27,-27 0,26-27,-26 1,53-27,-53 79,0-52,0-1,0 27,-53-26,0 26,-26-53,26 52,0-52</inkml:trace>
  <inkml:trace contextRef="#ctx0" brushRef="#br1" timeOffset="98185">6509 5715,'26'0,"1"0</inkml:trace>
  <inkml:trace contextRef="#ctx0" brushRef="#br1" timeOffset="99271">7488 5794,'0'-53,"0"53,53 0,-27 53,27 26,-27-26,27 0,-26 27,-27-27,79-27,-79 27,27-53,-27 26,26-26,27-53,-53 1,0-1,0 0,0 0,0 26,0-52,53 79,-53 26</inkml:trace>
  <inkml:trace contextRef="#ctx0" brushRef="#br1" timeOffset="99626">8176 6085,'26'0,"53"0,-26 0,0 0,27 0,-54-53,1 53,-27-26,53 26,-53-27,0-26,-27 53,-26 0,27 0,-27 0,0 0,26 27,27 26,0 0,27 0,26 26,0-26,53 0,-80-53</inkml:trace>
  <inkml:trace contextRef="#ctx0" brushRef="#br1" timeOffset="100025">8731 6297,'0'-53,"53"26,-26 27,26-105,-1 52,-25 0,26 0,-53-27,53-52,-53 53,0 52,0-26,0 27,0 26,0-27,-27 27,-26 0,53 0,-26 53,26 27,0-1,0 1,0-28,0 28,0-1,0 1,0-28,0 28,53-27,-27-27,27-26,53 0,-27 0,-26 0</inkml:trace>
  <inkml:trace contextRef="#ctx0" brushRef="#br1" timeOffset="100329">9419 6138,'27'-26,"-27"-27,0 53,0 26,0 27,53-53,-1 53,-25-53,26 0,-27 0,1 0,-27 0,0-53,0 27,0-1,-27-52,1 79,26-27,-80 27,80-26</inkml:trace>
  <inkml:trace contextRef="#ctx0" brushRef="#br1" timeOffset="100975">10107 5873,'0'-52,"-53"52,53-27,-79 27,52 0,1 0,-27 27,27-27,26 52,-53-25,53 26,0 0,0 0,26 0,1-27,52 27,-26-53,0 0,-27 0,27 0,-26 0,-1-53,-26 27,79-27,-79 26,0 54,0 26,0-27,0 0,53 27,-26-53,26 27,0-27,0 0,-1 0,-25-27,-27 1,26 26,-26-79,-53 52</inkml:trace>
  <inkml:trace contextRef="#ctx0" brushRef="#br1" timeOffset="101155">10398 5662,'0'-53,"0"26,-53 27,53-53,-26 53,-54 0,54 53,26-26,-53 26,53 0</inkml:trace>
  <inkml:trace contextRef="#ctx0" brushRef="#br1" timeOffset="101807">10610 5291,'0'-26,"0"52,0 54,0 26,0 26,0 27,0-1,53-52,-53 0,0 26,0-52,26-27,-26-27,53-26,0 0,-27 0,-26-53,80-26,-80 26,26 53,-26-27,0 54,0-1,0 27,53-26,-53 26,53-53,-26 0,-27 0,53-53,-53-27,26-26,-26 54,0 25,53 54,-53-1,0 27,0 0,0-27,0 27,0-26,0-1,-79 54,26-28,-53 54,26-53,27 0,27-53</inkml:trace>
  <inkml:trace contextRef="#ctx0" brushRef="#br1" timeOffset="102077">10292 5821,'0'-53,"27"53,26 0,-27 0,1-27,52 27,-26 0,0 0,0 0,0 0,0 0</inkml:trace>
  <inkml:trace contextRef="#ctx0" brushRef="#br1" timeOffset="103254">11721 5371,'0'-53,"0"0,0 53,0 26,0 27,27 27,-27 25,79 28,-79-27,53 26,-53-53,0 1,0-1,0 0,0 1,0-54,0 1,0-1</inkml:trace>
  <inkml:trace contextRef="#ctx0" brushRef="#br1" timeOffset="103560">11827 5556,'0'-27,"53"27,0 0,0 0,0 0,-1 80,-25-80,-27 53,26-53,-26 53,0-27,0-26,-53 80,1-80,-28 26,54-26,-27 53,53 0</inkml:trace>
  <inkml:trace contextRef="#ctx0" brushRef="#br1" timeOffset="103860">12409 5873,'0'0,"0"53,53-53,-27 53,54-53,-54 0,-26-53,0 27,0-1,-26-25,-27 52,26-53,-26 53</inkml:trace>
  <inkml:trace contextRef="#ctx0" brushRef="#br1" timeOffset="104305">12779 5450,'0'-26,"27"26,26 0,-53 0,26 53,-26 26,0 0,0 1,0-1,-26 0,26 1,0-1,0-26,0 0,0-27,26 27,27-53,0 0,26 0,27-26,-53-27,0-26,-53 26,53 0,-53 0,0 0,0 53,0-53,-53 53,27 27,26-1,0 27,0 0,53 0,-27-27,53 27,-52-53,-1 27,27-27,-26 0</inkml:trace>
  <inkml:trace contextRef="#ctx0" brushRef="#br1" timeOffset="104605">13547 6085,'0'-53,"26"53,-26 53,80-26,-80-1,26 27,-26 0,26-53,-26-27,0 1,53-27,-53 27,27 26,-1 0,54 0,-54 26,-26 53,0-26,-53-53</inkml:trace>
  <inkml:trace contextRef="#ctx0" brushRef="#br1" timeOffset="105061">12806 5715,'53'0,"0"0,0 0,26 0,0 0,27 0,-26 0,-28 0,1 0</inkml:trace>
  <inkml:trace contextRef="#ctx0" brushRef="#br1" timeOffset="105698">14076 5424,'53'0,"-53"0,26 53,-26 26,53 53,-53-26,0 26,0 1,53-54,-53 0,0-26,0 0</inkml:trace>
  <inkml:trace contextRef="#ctx0" brushRef="#br1" timeOffset="105924">14049 5926,'53'0,"0"0,0 0,-26 0,26 0,-1 0,1 0,0 0,0 53</inkml:trace>
  <inkml:trace contextRef="#ctx0" brushRef="#br1" timeOffset="106132">14552 5873,'27'0,"25"0,-52 53,0 0,27 0,-27 0,0 26,0-26,0 0,0-26,0 26</inkml:trace>
  <inkml:trace contextRef="#ctx0" brushRef="#br1" timeOffset="106321">14817 5477,'0'0,"0"26,0 53,0-26</inkml:trace>
  <inkml:trace contextRef="#ctx0" brushRef="#br1" timeOffset="106996">15372 6085,'0'0,"-53"0,53-53,-26 53,-1 0,-52 0,53 27,26 26,0-1,0-52,53 0,-53-26,26-27,-26 27,53 26,-53 0,79 0,1 53,-1-53,0 0,1 0,-27 0,0 0,52-27,-78-26,26-26,-53-27,53-53,-53 27,0 26,0 53,0 27,-27 26,27-27,-26 80,26 27,0-1,0 27,0 0,0 26,0-26,0 0,0-27,0 0,0-26,0 0,0-53</inkml:trace>
  <inkml:trace contextRef="#ctx0" brushRef="#br1" timeOffset="107787">16907 5529,'0'-26,"0"79,-27 0,27 26,0 1,0-1,0 0,0 1,0-54,0-26,0 27,53-27</inkml:trace>
  <inkml:trace contextRef="#ctx0" brushRef="#br1" timeOffset="107953">17039 5344,'53'0,"-26"0,25 53,-52 27</inkml:trace>
  <inkml:trace contextRef="#ctx0" brushRef="#br1" timeOffset="108244">17357 6244,'53'-27,"-27"27,1-26,25 26,1-53,-26 27,26-27,-27 0,27 53,-26 0,-1 26,-26 1,0-1,0 27,0 0,0 0,0 0</inkml:trace>
  <inkml:trace contextRef="#ctx0" brushRef="#br1" timeOffset="109475">18680 5159,'26'0,"1"0,-27-26,0-1,0-26,0 80,0-1,0 27,0 26,0 1,0 26,0 26,-53-53,53 1,-53-1,53 0,0-26,-27-26,27 26,0-27,27-26</inkml:trace>
  <inkml:trace contextRef="#ctx0" brushRef="#br1" timeOffset="110009">19209 5212,'26'0,"27"0,-53 53,27 26,-27 1,0 25,0-25,0-1,0 1,0-27,0-1,0-25,0-27,0-27,0-52,0 26,0 53,0 0,105 80,-78-28,52 28,-26-27,0 0,0-53,0 26,26-26,-52-26,-27-27,53-27,-53 27,0 27,0-27,0 53,0 27,-53-1,53 27,0 26,0-26,0-26,26 26,1-53,26 0,26 0,0 0,1 0,-1-80</inkml:trace>
  <inkml:trace contextRef="#ctx0" brushRef="#br1" timeOffset="110344">18680 5186,'53'0,"-1"0,1 0,0 0,27 0,-27 0,-1 0,-25 0,26 52,-27-52,27 80,-26-80,26 53,52-53,-25 53,-1-53,-26 0</inkml:trace>
  <inkml:trace contextRef="#ctx0" brushRef="#br1" timeOffset="111478">19817 5926,'0'27,"53"-27,-26 0,-1 0,-26-27,106-26,-106 27,53-27,-53 0,0 27,0-1,0 27,-79 0,52 53,27 0,0-26,0-1,27 27</inkml:trace>
  <inkml:trace contextRef="#ctx0" brushRef="#br1" timeOffset="112392">21511 5186,'0'-53,"0"0,0 26,0 1,0-27,0 26,-27 27,27-26,-26 26,26 26,-53 27,53 27,-80-27,80 26,-52 0,52 54,-53-28,53 1,0-26,-53 26,53-27,0-26,0 0,0-27</inkml:trace>
  <inkml:trace contextRef="#ctx0" brushRef="#br1" timeOffset="113128">21034 5662,'0'-27,"27"27,-1 0,54 0,-1 0,27-53,53 53,26-79,0 26,-53-26,-26-27,-26 27,-1-27,-79 26,79 1,-79 26,0 27,-26 26,-1 0,-78 79,78-26,-26 26,53 1,-53 52,53-26,-53-27,53 0,0 1,-53-27,53-27,0 1,27-27,-1 0,27 0,0 0,27-27,-1-52,0 26,-26 0,-53 0,0 106,0 0,0-27,0 1,0 26,0-27,27-26,52 0,-52-26,25-1,-52-52,53 52,-53-25,0 78,0 0,27 27,-27-26,0-1,0 27,0 27</inkml:trace>
  <inkml:trace contextRef="#ctx0" brushRef="#br1" timeOffset="114022">23045 5503,'-26'0,"26"0,0 26,-53 27,53-26,0 26,0 0,0-27,26 1,-26 26,27-53,26 26,-27-26,1 0,-27 0</inkml:trace>
  <inkml:trace contextRef="#ctx0" brushRef="#br1" timeOffset="114204">23125 5265,'0'-53,"0"106,0-27</inkml:trace>
  <inkml:trace contextRef="#ctx0" brushRef="#br1" timeOffset="114749">23865 5715,'0'-27,"0"-26,-26 27,-27 26,0 0,27 0,-1 0,-26 0,27 53,-1-53,27 53,-79-53,79 26,26-26,1 0,26 0,26 0,-52-53,-1 27,27-54,0 27,-53-26,26 0,-26-27,53-26,-53 52,0 27,0 0,0 80,0 26,0 0,0 26,0 27,0-27,53 27,-53-27,0 27,0 0,-53-26,53-1</inkml:trace>
  <inkml:trace contextRef="#ctx0" brushRef="#br1" timeOffset="115680">25030 4947,'0'-79,"0"53,0-27,0 26,-27 1,1 26,-27 0,26 0,27 0,-53 26,53 27,0 0,-26 0,26 26,0 1,0-1,0 27,0-27,26 27,-26 0,53-27,-53 1,0-54</inkml:trace>
  <inkml:trace contextRef="#ctx0" brushRef="#br1" timeOffset="115904">24659 5397,'0'0,"27"0,26 0,-1 0,28 0,26 0,26-53,-53 53,1 0,-54 0</inkml:trace>
  <inkml:trace contextRef="#ctx0" brushRef="#br1" timeOffset="117030">25506 5424,'53'-53,"53"-27,-80 27,27-26,-53 26,53 0,-53 0,0-26,0 52,0 1,0 26,0-26,-79 26,52 0,27 0,-26 26,26 53,0-26,-53 27,53-1,0 0,-53 1,53-1,0-26,0 26,0-26,0-26,26 26,54-53,-54 0,27 0,-27-27,27 27,0-53,-53 27,27 26,-54 26,27 1,0 26,-53-27,53 1,0 26,53-27,27-26,-54 0,27-53,-53 0,26 0,-26-53,0 27,0 0,0 26,-52 26,25 27,27 0,-79 27,79 26,0 0,0-27,26 53,27-79,26 0,1 0,26 0,-27 0,0-26,-52 26,-27 0,0 53,0-27,-79 27,79 27,0-54,0 1,0 26,26-53,53 0,-26-80,27 27,-54-26,-26 52,0 1,0 52,53 27,-53 27,53-54,0 27,0-53,53-53,-80 0,27-26,-53-27,26 53,-26 27,0-1,0 27,-26 80,26-28</inkml:trace>
  <inkml:trace contextRef="#ctx0" brushRef="#br1" timeOffset="118201">27914 5080,'26'0,"27"0,0 0,-53-27,26 27,-26-106,0 80,0-1,0 1,0-27,0 27,0-1,-26 27,26-53,-53 53,0 27,0-1,53 27,-26 53,26-27,0 27,0-26,0 25,0 1,0 26,0-52,0-1,0 1,0-1,0-53</inkml:trace>
  <inkml:trace contextRef="#ctx0" brushRef="#br1" timeOffset="118410">27702 5424,'0'0,"0"-53,53 53,-53 26,79-26,1 80,-1-80,0 0,27 0</inkml:trace>
  <inkml:trace contextRef="#ctx0" brushRef="#br1" timeOffset="118641">28522 5265,'0'26,"0"27,0-26,0 26,0 0,0-1,0-25,0 26,0-27,-26-26,26 27</inkml:trace>
  <inkml:trace contextRef="#ctx0" brushRef="#br1" timeOffset="118814">28681 4842,'26'0,"1"79,-27-53</inkml:trace>
  <inkml:trace contextRef="#ctx0" brushRef="#br1" timeOffset="119152">28813 5529,'27'-26,"52"26,-26-26,-27 26,1 0,52 0,-79-53,27 53,-27-53,0 26,-27 27,-26 0,27 0,-1 0,27 53,-79 0,79 26,0-26,0 0,53-26,-53 26,79-53,-52 53,26-53</inkml:trace>
  <inkml:trace contextRef="#ctx0" brushRef="#br1" timeOffset="119518">29289 5715,'27'0,"-1"0,27 0,-26 0,-1 0,27 0,-26-53,25 26,-25-52,26 0,-53-27,79-27,-79 28,0-1,0 0,0 53,-26 27,-27 52,53 27,-53 53,53 0,0-1,0 1,0 27,0-54,-27-26,27-27,0 27,0-26,80-27,-1 0</inkml:trace>
  <inkml:trace contextRef="#ctx0" brushRef="#br1" timeOffset="120171">30506 5688,'27'0,"-27"-53,26 53,-26-53,0 27,0-1,0-52,0 26,0 27,-53-27,-26 53,26 0,-26 26,-53 54,52-27,-26 52,0-25,80-27,26-27,0 27,0-26,79-27,-26 0,27 0,-27 0,0-53,26 0,-26-53,0 0,-53-53,79 27,-79 53,53-1,-53 1,0 26,0 0,0 27,0 26,0 52,0-25,0 26,0 0,0 26,-26 27,26-27,0 27,0 0,0-53,-27 26,27-52,0-1,0 1</inkml:trace>
  <inkml:trace contextRef="#ctx0" brushRef="#br1" timeOffset="120644">31380 5212,'0'-26,"0"26,-53 0,0 0,-27 0,54 0,-1 0,27 79,0-53,0 27,0 0,53 27,-53-54,53 27,-53-27,0 1,0 26,0 0,0-53,-53 0,0 26,27-26,26 53,-53-53</inkml:trace>
  <inkml:trace contextRef="#ctx0" brushRef="#br1" timeOffset="120815">31803 5662,'0'-27,"53"27,-53 0,0 53</inkml:trace>
  <inkml:trace contextRef="#ctx0" brushRef="#br1" timeOffset="125752">3863 7382,'53'0,"0"79,-27 0,54 1,25 26,-25 26,26-26,-1-27,1 27,-53-53,-26 0,26-53,-53 0,0-80,0 27,0-26,0 0,0-27,0 0,0 0,0 27,0 52,0 1,0 26,0 53,0 26,0 1</inkml:trace>
  <inkml:trace contextRef="#ctx0" brushRef="#br1" timeOffset="126343">4498 8413,'0'0,"0"0,53 53,0-53,26 0,1-26,-1 26,53-53,-26 53,-53-53,0 53,-27 0</inkml:trace>
  <inkml:trace contextRef="#ctx0" brushRef="#br1" timeOffset="126772">5556 8069,'53'-79,"-26"53,-1 26,27-80,-27 80,27 0,-26 0,-1 0,-26 80,0-54</inkml:trace>
  <inkml:trace contextRef="#ctx0" brushRef="#br1" timeOffset="126913">5927 8308,'53'0,"-27"0</inkml:trace>
  <inkml:trace contextRef="#ctx0" brushRef="#br1" timeOffset="127693">6720 7567,'53'0,"0"0,27 0,-1 0,0 0,27 0,-26 0,-54 0,1 0,-27 0</inkml:trace>
  <inkml:trace contextRef="#ctx0" brushRef="#br1" timeOffset="127993">6800 7646,'0'-26,"-53"26,53 0,0 79,0-52,53 25,-27-25,1-27,26 53,-27-53,27 26,-27-26,1 53,52 0,-79 0</inkml:trace>
  <inkml:trace contextRef="#ctx0" brushRef="#br1" timeOffset="128310">7594 7540,'0'0,"0"80,-106-27,53 52,-27-25,28-1,-1-26,26 0,-26 53,53-53,-26-27,26 1,26-27,1 0,-1 0,27-27</inkml:trace>
  <inkml:trace contextRef="#ctx0" brushRef="#br1" timeOffset="128789">7805 7752,'0'26,"-26"27,-1 27,-26-27,53-27,0 27,0-27,53-26,27 0,52-52,0-1,-52-27,-1 1,-79 26,26 0,-26 27,-26-27,-27 53,-26-53,26 53,0 0,26 0,-25 0,78 0,-26-53</inkml:trace>
  <inkml:trace contextRef="#ctx0" brushRef="#br1" timeOffset="129095">7858 7329,'27'26,"-27"1,0 25,0 1,0 27,53-1,-53 1,0-1,0 0,52 1,-52 52,0-26,0-27,0 1,0-28,0-25,0 26,0-27</inkml:trace>
  <inkml:trace contextRef="#ctx0" brushRef="#br1" timeOffset="129756">7990 7567,'-26'0,"-27"0,53 26,-79 27,79-26,-80-27,80 53,-53-53</inkml:trace>
  <inkml:trace contextRef="#ctx0" brushRef="#br1" timeOffset="130611">7170 7091,'0'0,"53"0,-26 0,26 0,26 0,27 0,26-53,-26 53,0 0,26 0,-53 0</inkml:trace>
  <inkml:trace contextRef="#ctx0" brushRef="#br1" timeOffset="131392">8996 7620,'53'-27,"-27"27,27 0,-26 0,-1 0,27 0,-53 0,26 27,-26 26,0 0</inkml:trace>
  <inkml:trace contextRef="#ctx0" brushRef="#br1" timeOffset="131541">9128 8017,'53'0,"26"0,-26 0,-26 0,26 26</inkml:trace>
  <inkml:trace contextRef="#ctx0" brushRef="#br1" timeOffset="132330">10954 7143,'0'-52,"0"52,-53 52,53 28,-53-1,53 27,0 0,0 26,0 0,0 27,0-79,26-1,27 0,-26 27,52-53,1 26,52-79</inkml:trace>
  <inkml:trace contextRef="#ctx0" brushRef="#br1" timeOffset="133671">12039 6799,'52'-26,"28"26,-27 0,53 26,-27 54,-26-27,26 53,-26-27,-26 0,-27 1,0 26,0-54,-27-25,1-27,-27 53,-27-53,28 0,-1 0,26-27,-52-26,79 27,0-27,0 0,0 27,26 26,27-53,-26 53,-1 0,53 0,-26 0,0 0</inkml:trace>
  <inkml:trace contextRef="#ctx0" brushRef="#br1" timeOffset="134218">13150 6958,'-27'0,"27"-26,-53 26,53 53,-52 0,52-27,0 27,0-27,52 27,28-26,-1-27,1 0,-1 0,-53-27,-26 1,80-27,-80 27,0-27,-53 0,0 0,26 53,-25-27,25 27,1 0,26 0,0 0,0 53</inkml:trace>
  <inkml:trace contextRef="#ctx0" brushRef="#br1" timeOffset="134563">13097 6694,'0'26,"0"1,0 25,0 1,0 0,0 0,0 0,0 0,0 26,0-26,0 0,53 0,-53 27,0-54,0 0,0 27,0-26</inkml:trace>
  <inkml:trace contextRef="#ctx0" brushRef="#br1" timeOffset="135239">12250 7673,'27'0,"26"0,52 0,81 0,25 0,54 0,-1 0,-25 0,-28 0,-26-27,-79 27,-26 0,-27 0,-27 0,-52 0</inkml:trace>
  <inkml:trace contextRef="#ctx0" brushRef="#br1" timeOffset="135711">12991 7911,'27'-27,"78"27,-52 0,0 0,0 53,-26-26,-27 26,52-1,-52 1,0 0,-26 0,0 27,-27-27,0-53,26 0,-26 0,53 0,0-53,0 26,0-26,27 53,-27-26,79 26,-52 0,-1 0,27 0,-27 0</inkml:trace>
  <inkml:trace contextRef="#ctx0" brushRef="#br1" timeOffset="135936">13758 7990,'0'27,"0"-1,-26 0,26 27,0-26,-53 26,0-27,27 27,-27-26,0-27,26 0</inkml:trace>
  <inkml:trace contextRef="#ctx0" brushRef="#br1" timeOffset="136153">13388 8043,'53'0,"-53"-26,26 26,27 0,27 0,-27 0,-27 26,0-26,27 79,0-79,0 27,27-27,-1 0,-26 0</inkml:trace>
  <inkml:trace contextRef="#ctx0" brushRef="#br1" timeOffset="136483">14764 7620,'26'0,"27"53,-53 0,0-27,-26 27,-27-53</inkml:trace>
  <inkml:trace contextRef="#ctx0" brushRef="#br1" timeOffset="137607">15637 6905,'53'0,"-27"0,54 53,-27-53,-1 106,28-79,-54 25,27-25,-53 26,27 0,-27-27,0 1,-27 26,-26-53,-53 52,54-52,-1 0,0 0,26 0,27-26,0-27,0 53,0-26,53 26,-26 0,-27-27,26 27,27-53</inkml:trace>
  <inkml:trace contextRef="#ctx0" brushRef="#br1" timeOffset="138072">16775 6905,'0'0,"-53"27,0-1,26 27,27-26,-53-1,53 27,0-27,27-26,52 27,27-27,0 0,0 0,-27-27,-52 1,-27-27,0 27,0-27,0 0,-80 0,27 0,0 53,0-27,27 27,26 0,106 27</inkml:trace>
  <inkml:trace contextRef="#ctx0" brushRef="#br1" timeOffset="138476">16775 6561,'-27'0,"-26"-26,53 79,27 0,-27 0,26 26,-26 0,53 54,-53-27,0-27,0 0,0-26,0 27,0-28,0-25,0 26,27-53</inkml:trace>
  <inkml:trace contextRef="#ctx0" brushRef="#br1" timeOffset="138973">16907 6799,'0'0,"-27"0,-25 27,-1 26,0-53</inkml:trace>
  <inkml:trace contextRef="#ctx0" brushRef="#br1" timeOffset="139707">15610 7699,'27'0,"26"0,-27 0,27 0,27-26,52 26,0 0,53 0,1-53,-1 53,0 0,-79 0,-53 0,-53 0,-27 53,-26-53</inkml:trace>
  <inkml:trace contextRef="#ctx0" brushRef="#br1" timeOffset="140292">15901 7911,'0'-27,"27"27,-27 0,53 0,0 80,-27-54,27-26,-26 79,26-26,-53-26,0 52,0-26,-80 0,1 0,26-53,0 0,0 0</inkml:trace>
  <inkml:trace contextRef="#ctx0" brushRef="#br1" timeOffset="140859">16140 8202,'26'0,"27"0,0 0,-27 0,1 0,-27 26,53 27,-53 0,26-53,-26 53,27-53,26 0,-53-53,52-53,-52 53,53 0,-53 27,27 132,-27 0,0 26,53 27,-53-1,0-52,0 0,0-27,0 1,0-54,-53-26,0 0,0 0,0-26,0-54,53 28,-53-1,53 26,0 1,0 26</inkml:trace>
  <inkml:trace contextRef="#ctx0" brushRef="#br1" timeOffset="141462">16245 8281,'0'-53,"0"27,-26 26,-27 0,27 0,26 0,-27 0,-26 0,27 0</inkml:trace>
  <inkml:trace contextRef="#ctx0" brushRef="#br1" timeOffset="142695">17780 7038,'26'0,"1"26,26 1,-27 25,27-25,-26 26,-27 26,53-26,-53 26,0 1,0-1,-27-26,1 27,-27-54,26 27,-26-53,53 26,0 1,27-27</inkml:trace>
  <inkml:trace contextRef="#ctx0" brushRef="#br1" timeOffset="142981">18785 7249,'53'0,"27"-26,-54 26,27 0,-26 0,-1 0,-26 53,0-27</inkml:trace>
  <inkml:trace contextRef="#ctx0" brushRef="#br1" timeOffset="143122">19050 7620,'79'-27,"1"27,-27 0</inkml:trace>
  <inkml:trace contextRef="#ctx0" brushRef="#br1" timeOffset="144083">20770 6482,'26'-26,"27"26,27 26,-1 53,27 1,-27-1,1-26,-54 26,27-26,-53 0,0 0,0 0,-27 0,-52 0,0-53,26 26,0-26,0 0,53 0,-53 0,53-53,0 27,0 0,26 26,-26-27,27 27,26-53,26 53</inkml:trace>
  <inkml:trace contextRef="#ctx0" brushRef="#br1" timeOffset="144750">21934 6694,'-26'0,"-27"53,0-27,0-26,53 53,-27 0,27-27,0 1,27 26,52-53,1 53,-1-53,-26 0,0-27,-53 1,53-27,-53 0,0-27,-27-25,-26-28,27 54,-27 26,53 27,-53 26,53-27,0-26,0 27,0-1,0 27,0 27,0 52,0-26,0 0,0 26,0 1,0-1,-53-26,53 0,0-27,0 1,-26 26,26-27,0 1,0 52</inkml:trace>
  <inkml:trace contextRef="#ctx0" brushRef="#br1" timeOffset="145650">21881 6932,'0'0,"0"26,0 27,0-26,0-1,0 1,0 25,0-25,0-1,0 27</inkml:trace>
  <inkml:trace contextRef="#ctx0" brushRef="#br1" timeOffset="146040">20796 7408,'27'-26,"26"26,26 0,-26 0,26 0,27 0,53 0,0 0,26 0,0 0,80-53,-54 53,-25-53,-28 53,-105 0,-53 26,-26-26</inkml:trace>
  <inkml:trace contextRef="#ctx0" brushRef="#br1" timeOffset="146707">21431 7540,'0'-26,"0"-27,0 53,27 0,52 0,-26 53,0-27,0 27,-27 27,27-27,-53-1,0 1,0 27,0-1,-53-52,0 25,27-52,-27 0,0 0,53-26,0-53,0 52,27 27,-27-26,26 26,53 0,-52 0</inkml:trace>
  <inkml:trace contextRef="#ctx0" brushRef="#br1" timeOffset="146932">22569 7673,'0'26,"0"1,0-1,0 27,-26 0,-27 0,26 0,-26 26,-26-53,52-26</inkml:trace>
  <inkml:trace contextRef="#ctx0" brushRef="#br1" timeOffset="147158">22278 7831,'0'-26,"0"26,26 0,27 0,-26 0,-1 0,27 26,-26-26,26 80,26-80,-26 26,0-26,0 0,0 0</inkml:trace>
  <inkml:trace contextRef="#ctx0" brushRef="#br1" timeOffset="147930">23310 6905,'0'-26,"-53"79,53 0,-27 0,27 0,0-1,0 1,0-26,0 26,53 0,27-53,-54 0,-26 0</inkml:trace>
  <inkml:trace contextRef="#ctx0" brushRef="#br1" timeOffset="148333">23627 6799,'0'27,"0"-1,0 1,-26-27,26 79,0-132,0 27,0-27,0 0,0 0,0 0,26 53,1 80,-27-54,53 0,-53 27,26-26,-26-1,53 27,-53-26</inkml:trace>
  <inkml:trace contextRef="#ctx0" brushRef="#br1" timeOffset="148672">24633 7117,'53'0,"-53"-26,53 26,-27 0,27 0,-27 0,27 0,0 0,-26 0,-1 0</inkml:trace>
  <inkml:trace contextRef="#ctx0" brushRef="#br1" timeOffset="148904">24818 6852,'-53'0,"53"27,0-1,0 1,0 26,26-27,-26 27,0 0,27 26,-27 1,0-54</inkml:trace>
  <inkml:trace contextRef="#ctx0" brushRef="#br1" timeOffset="150094">25876 6244,'0'-53,"27"53,26 0,0 0,-27 26,53 27,-26 0,0 0,27 0,-54 0,-26 26,53-52,-53 26,0 0,-53 26,0-53,0 27,-26-53,26 0,0 0,27 0,-27-26,53-1,0 1,0-27,0 27,0-27,0 26,0 27,26 0,-26-53,53 53,0 0,0 0,0 0,-27 0</inkml:trace>
  <inkml:trace contextRef="#ctx0" brushRef="#br1" timeOffset="150527">26855 6376,'0'-26,"-26"26,-54 0,27 53,27-27,-27 27,53 0,0 0,0 0,0-27,27 1,25-27,28 0,-1 0,-26 0,27-27,-80 1,52-27,-52 26,0-26,0-26,-26 26,-27 27,0-27,0 53,53 26,0 27</inkml:trace>
  <inkml:trace contextRef="#ctx0" brushRef="#br1" timeOffset="150942">26802 6138,'-53'0,"53"26,0 54,0 26,0 26,0-26,0 0,0-27,0 0,0 1,27-1,-27-52,0-1,-27-26</inkml:trace>
  <inkml:trace contextRef="#ctx0" brushRef="#br1" timeOffset="151668">26061 7143,'-52'0,"78"0,0 0,80 0,0 0,26-52,1 52,52 0,27-53,-107 53,-25 0,-54 0,-26 0,0 26,0 53,-79-79</inkml:trace>
  <inkml:trace contextRef="#ctx0" brushRef="#br1" timeOffset="152584">26247 7382,'0'-27,"0"27,53 27,-27 25,1-25,25 26,-25-53,-27 79,79-52,-79 26,0 0,-53-53,0 52,1-52,-1 0,-27 0,54 0,26-52,0 25,26 27,27-79,-26 79,26 0,-1 0,28 0,-54 0,1 0,26 0,-53 53,53-53,-53 53,0-27,26-26,0 0,27-26,-53-27,27-27,-27 54,0-1,53 27,-53-53,26 53,-26 53,0-26,0 26,53 53,-53 26,0-26,53 26,-53-26,0 0,0-1,0-25,-26-27,-27-27,26-26,-52 0,26-26,0-27,0 26,53-26,-26-79</inkml:trace>
  <inkml:trace contextRef="#ctx0" brushRef="#br1" timeOffset="153310">27834 6826,'53'53,"-53"26,0 1,27 25,-27 28,0-27,0-1,0-25,0-27,0 0,-27-27,-52-26,26 0,0 0,26 0,-25-79,52 52,0-26</inkml:trace>
  <inkml:trace contextRef="#ctx0" brushRef="#br1" timeOffset="155351">28469 6561,'0'27,"0"-1,0 27,0 0,0 26,0-26,-26 0,26-26,0-54,0-26,0 0,0 1,0 52,0-53,0 26,0 1,53-54,-53 54,26 26,-26-27,53 27,-53 0,26 0,-26 27,27 52,-27-52,53-27,-53 79,26-79,-26 79,53-26,-53 27,27-80,-27 26,26 1,-52 52</inkml:trace>
  <inkml:trace contextRef="#ctx0" brushRef="#br1" timeOffset="157105">29475 7355,'0'27,"53"-27</inkml:trace>
  <inkml:trace contextRef="#ctx0" brushRef="#br1" timeOffset="163887">3704 10186,'27'27,"26"-1,-27-26,27 53,-27-53,27 26,-26-26,-1 0,1 0,-27 0,0-26,0-27,0 27,0-1,0-26,0 27,0-1,26 27,1 0,52 0,0 0,1 0,-27 0,0 0,26 53,-53 0,27 0,-53 0,0 0,0-27,27-26,-1 27,54-27,-54 0,1 0,25 0,-25 0,-1 0,27-27</inkml:trace>
  <inkml:trace contextRef="#ctx0" brushRef="#br1" timeOffset="164285">5106 9419,'0'26,"0"27,-52 27,52-27,-27-27,27 27</inkml:trace>
  <inkml:trace contextRef="#ctx0" brushRef="#br1" timeOffset="165351">5715 9710,'0'-27,"-53"27,27 0,26 53,-53 27,53-27,-53 26,53 0,0 1,0-1,0-26,0 26,26-26,27 0,0 27,53-54,0-26,-27 0</inkml:trace>
  <inkml:trace contextRef="#ctx0" brushRef="#br1" timeOffset="166136">6165 9816,'-27'0,"27"-27,53 27,0 0,0 0,26 0,1 0,-27 0,-27 0,-26 0,27 0,-27 27,0 52,0-26,-27-27,27 1,-53-27,53 79,-26-79,26 27,0-1,26 27,27-53,0 0,27 27,-28-27,-25 0,-1 0</inkml:trace>
  <inkml:trace contextRef="#ctx0" brushRef="#br1" timeOffset="166401">6297 9948,'-53'0,"53"26,0 27,27-53,-1 27,27-27,0 0,26 0,1 0,-1 0,0-53,1 53,-54 0</inkml:trace>
  <inkml:trace contextRef="#ctx0" brushRef="#br1" timeOffset="167667">7144 9710,'79'26,"-52"1,-1 26,27-27,-27 1,-26 52,80-26,-80 0,0 0,0 26,0 1,-27-28,-26 28,-26-1,53-79,-27 53,26-53,27 0</inkml:trace>
  <inkml:trace contextRef="#ctx0" brushRef="#br1" timeOffset="167967">8123 10160,'53'0,"-27"0,53 0,-26 0,-26 0,-1 0,-26 53</inkml:trace>
  <inkml:trace contextRef="#ctx0" brushRef="#br1" timeOffset="168102">8414 10477,'53'0,"-53"0,26 0</inkml:trace>
  <inkml:trace contextRef="#ctx0" brushRef="#br1" timeOffset="169137">10186 9128,'53'0,"-26"0,26 0,26 0,1 53,25 0,-52 26,0-26,0 0,-53 26,0-26,0-26,0-1,-79-26,-1 53,27-53,1 0,-1 0,0-26,26-27,27 26,-26 27,26-53,0 0,0 53,0-26,79 26,-26 0,0 0,26 0,-26 0,27 0,-27-53</inkml:trace>
  <inkml:trace contextRef="#ctx0" brushRef="#br1" timeOffset="169842">11377 9154,'-26'0,"-27"0,-27 27,-25 26,25 0,1 26,79-53,-27 27,27-26,0-27,80 53,-1-53,27 0,0 0,0-27,-54-26,-25 0,-27 0,0-26,0 26,0 0,0 27,-27 26,27-53,-79 53,53 0,26 0,0-53,0 27,0-27,0 0,-53 53,53 53,0 26,26-26,-26 26,0-26,0 0,0 26,0 1,0-27,0 0,0 0,0 0,0-1,0 28,0-27,0 0</inkml:trace>
  <inkml:trace contextRef="#ctx0" brushRef="#br1" timeOffset="170194">10372 10054,'26'0,"1"0,26 0,-1 0,28 0,26 0,52 0,28-53,-1 53,0 0,0-53,-79 53,-53 0,0 0,-53 26</inkml:trace>
  <inkml:trace contextRef="#ctx0" brushRef="#br1" timeOffset="170914">10927 10160,'53'0,"-53"53,53 26,-53-26,80 0,-80 26,26 1,-26-1,0-26,0-27,0 27,-53-53,-26 0,26-53,53 0,-27 0,27 1,0-1,0 26,27 27,-27-26,79 26,-26 0,-26 0,25 0,-25 0,-27 0</inkml:trace>
  <inkml:trace contextRef="#ctx0" brushRef="#br1" timeOffset="171184">11906 10239,'0'0,"0"53,0-27,-79 27,52 27,-25-27,25 0,-26 26,27-53,26 1,-53-27,53 53</inkml:trace>
  <inkml:trace contextRef="#ctx0" brushRef="#br1" timeOffset="171416">11562 10451,'27'0,"26"0,-27 0,1 0,26 0,-27 0,0 0,27 0,-26 0,-1 0,27 53,-26-53</inkml:trace>
  <inkml:trace contextRef="#ctx0" brushRef="#br1" timeOffset="172924">12674 9948,'26'0,"53"0,-52 0,-1 0,27-26,0 26,0 0,-26 0,25 0,-25 0,-1 0,27 0,-26 0</inkml:trace>
  <inkml:trace contextRef="#ctx0" brushRef="#br1" timeOffset="173208">12938 9710,'0'0,"0"53,0 0,0-27,0 1,0-1,0 27,0-27,0 27,0 0,0 27</inkml:trace>
  <inkml:trace contextRef="#ctx0" brushRef="#br1" timeOffset="174228">13996 9498,'0'27,"-52"52,52-52,0 25,0-25,0-1,0 1,0 26,26-27,0 27,54-53</inkml:trace>
  <inkml:trace contextRef="#ctx0" brushRef="#br1" timeOffset="174412">14102 9128,'27'0,"-27"26,0-26</inkml:trace>
  <inkml:trace contextRef="#ctx0" brushRef="#br1" timeOffset="175437">14711 9128,'0'-27,"26"27,27 0,0 0,-26 0,-1 27,27 26,-27-27,27 27,-26 0,-27 0,0 0,0 0,0 26,-27-52,-26 26,1-53,-1 26,26-26,-52 0,79-79,0 52,0-26,0 27,26 26,27 0,-26 0,26 0,26-53,0 53</inkml:trace>
  <inkml:trace contextRef="#ctx0" brushRef="#br1" timeOffset="176078">15319 9101,'0'0,"0"53,0-26,0-1,0 27,0-26,0-1,27-26,26 79,-27-79,1 0,26 0,0 0,-1 0,1 0,27-26,-54 26,27-79,-26-1,-27 80</inkml:trace>
  <inkml:trace contextRef="#ctx0" brushRef="#br1" timeOffset="176336">15505 9101,'0'-26,"0"26,0 53,0 0,0 0,0 0,0-1,0 28,53-27,-53 0,0 0,0 0,0-27,0 0,26 27</inkml:trace>
  <inkml:trace contextRef="#ctx0" brushRef="#br1" timeOffset="176772">14552 9895,'106'0,"-27"0,27 0,0 0,0 0,53 27,-1-27,28 52,-1-52,0 0,-26 53,-53-53,-27 0,-26 0,0 53,-27-53</inkml:trace>
  <inkml:trace contextRef="#ctx0" brushRef="#br1" timeOffset="179569">15081 10239,'0'-26,"0"-1,27-26,26 53,26 0,-53 53,-26-26,80 26,-80-1,0 28,0-1,0 1,0-28,0-25,-27 26,1-27,-1-26,-25-26,-1-27,53 0,0 27,0-1,0-26,26 27,27 26,-27 0,54 0,-54 0</inkml:trace>
  <inkml:trace contextRef="#ctx0" brushRef="#br1" timeOffset="179815">15769 10371,'53'0,"-53"0,0 80,0-27,0-27,-26 1,26 52,-53-53,26 27,-26-26,27-1</inkml:trace>
  <inkml:trace contextRef="#ctx0" brushRef="#br1" timeOffset="180034">15584 10583,'0'-53,"26"53,1 0,-1 27,27-27,-26 26,-1-26,27 53,-26-53,25 0,28 0,-1 0,-52 0</inkml:trace>
  <inkml:trace contextRef="#ctx0" brushRef="#br1" timeOffset="181278">17171 9895,'53'0,"-26"0,26 0,-27 0,27 0,-53 27</inkml:trace>
  <inkml:trace contextRef="#ctx0" brushRef="#br1" timeOffset="181443">17251 10213,'53'0,"-27"0,27 0,-26 0</inkml:trace>
  <inkml:trace contextRef="#ctx0" brushRef="#br1" timeOffset="184528">18680 8731,'0'0,"0"-53,53 53,-1 0,1 0,27 79,-27-52,0 26,26 0,-53 0,-26 26,53 0,-53-26,0-26,-26 26,-1-53,-26 26,1-26,-28 0,54-26,-27-1,53-26,-53 0,53 0,0 1,0-1,0 26,53 27,0 0,-27 0,27 0,-26 0</inkml:trace>
  <inkml:trace contextRef="#ctx0" brushRef="#br1" timeOffset="184986">19738 8757,'-79'0,"26"0,0 0,-27 80,54-54,26 1,0 26,0-27,0 1,79-27,1 52,-1-52,0-26,27 0,-53-27,-26 26,-27-26,0-26,0 26,0 0,0 0,-53 0,26 53,27-26,-53 26,27 0,26 0,0 53,0-27</inkml:trace>
  <inkml:trace contextRef="#ctx0" brushRef="#br1" timeOffset="185309">19659 8440,'26'26,"-26"27,26-26,-26 26,0 26,0-26,0 26,0 1,0-1,0 0,0 1,0-27,0 0,0-27,53 27</inkml:trace>
  <inkml:trace contextRef="#ctx0" brushRef="#br1" timeOffset="185789">18865 9604,'26'0,"27"0,53 0,53 0,-27 0,53 0,27 0,0-26,-80 26,27 0,-80 0,-26 0,-53 0,0 53</inkml:trace>
  <inkml:trace contextRef="#ctx0" brushRef="#br1" timeOffset="186621">19076 9869,'0'-53,"53"53,0 0,-26 53,26-27,0 27,26 26,-53-26,-26 0,53 0,-53 27,0-28,-53-25,1 26,-1-53,0 0,0 0,26 0,-26-27,53-26,0 1,0-1,0 26,0-26,27 27,26 26,-27 0,27 0,-26 0,-1 0,-26 0,53 53</inkml:trace>
  <inkml:trace contextRef="#ctx0" brushRef="#br1" timeOffset="186905">19659 10107,'-27'0,"1"26,-27 27,26 0,27 0,-53 26,53-26,0 0,0-26,0 26</inkml:trace>
  <inkml:trace contextRef="#ctx0" brushRef="#br1" timeOffset="187138">19420 10213,'0'0,"53"0,0 0,27 0,-80 26,53-26,-27 27,27-27,-27 0,27 52,-26-52</inkml:trace>
  <inkml:trace contextRef="#ctx0" brushRef="#br1" timeOffset="188961">21061 9657,'0'-53,"0"53,26 0,1 0,26 0,0 0,0 0,-1 0,1 0,-26 0,-1 0,-26 27</inkml:trace>
  <inkml:trace contextRef="#ctx0" brushRef="#br1" timeOffset="189443">21828 9472,'0'0,"0"26,0 27,0-26,0-1,27 27,-27 0,53-27,-1-26,1 0,0 0</inkml:trace>
  <inkml:trace contextRef="#ctx0" brushRef="#br1" timeOffset="189626">21934 8996,'0'-53,"26"53,1 0,-27 53,0-1,0-25</inkml:trace>
  <inkml:trace contextRef="#ctx0" brushRef="#br1" timeOffset="190845">23098 8546,'0'-53,"0"26,0 27,53 0,0 0,0 27,26 52,-26-26,0 0,0 26,-53-26,26 0,-26 0,0 27,-52-28,-1 1,0-53,-27 0,54 0,-1 0,-25-26,52-1,0-25,0 25,0 1,0-27,0 53,26 0,-26 0,53 0,0 0</inkml:trace>
  <inkml:trace contextRef="#ctx0" brushRef="#br1" timeOffset="191399">23865 8757,'0'-26,"0"52,0 27,0-26,27-1,-27 27,79-26,-52 26,-1-53,27 0,-26 0,-1 0,-26-27,79-26,-79 27,0-54,0 27,-26 0,-1 27,-25-27,25 53,27-26,-26 26,26 0,-53 0,26 0,27 26</inkml:trace>
  <inkml:trace contextRef="#ctx0" brushRef="#br1" timeOffset="191775">23971 8413,'0'-26,"0"-27,0 53,53 0,-53 27,0-1,0 27,0 0,27 0,-27 26,0-26,0 26,0 1,0-1,0 27,0-27,0 1,0-27,0-27,0 1</inkml:trace>
  <inkml:trace contextRef="#ctx0" brushRef="#br1" timeOffset="192123">23971 8652,'0'-27,"0"54,-53 25,53 1,-53-26,53 26,-52-53</inkml:trace>
  <inkml:trace contextRef="#ctx0" brushRef="#br1" timeOffset="192817">23098 9551,'27'-26,"-1"26,27 0,0 0,26-53,27 53,26 0,-26 0,0 0,-27 0,-26 0,0 0</inkml:trace>
  <inkml:trace contextRef="#ctx0" brushRef="#br1" timeOffset="193888">22913 9763,'0'0,"79"0,1 0,-27 0,0 0,-27 0,27 79,-27-52,27-27,-53 79,27-26,-27-27,0 1,-27 26,-26-27,27-26,-1 53,-25-53,-1 0,53-26,0-27,0 0,53 0,-1 53,-25-53,26 53,0 0,0 0,-53 26,26 27,27 0,-53 0,53-53,-53 53,26-53,27 0,-53-26,53-54,-53 1,106 0,-79 26,-27 0,26 53,-26-27,0 1,0 52,0 27,53 0,-53 26,0 27,0 80,0-28,0-52,0 0,-53 0,53-53,-53 0,-26-53,26 0,0 0,-27-53,28 26,-1-26,26 27,27-27,-26 26,26 1</inkml:trace>
  <inkml:trace contextRef="#ctx0" brushRef="#br1" timeOffset="194955">23918 9551,'0'-53,"53"53,0 0,-26 0,26 0,-1 0,28 0,26 0,-27 0,0-26,1 26,-27 0,0 0,26 0,0 0,-26 0,-26 0,-1 0,27 0,-26 0,-1 0,-26 26,-53-26,27 0</inkml:trace>
  <inkml:trace contextRef="#ctx0" brushRef="#br1" timeOffset="196328">26035 8784,'0'0,"-79"26,52 27,27 27,-79 25,79 1,0 0,-53 53,53-53,0-27,0 0,53-26,-27 27,80-1,-27-26,54-53</inkml:trace>
  <inkml:trace contextRef="#ctx0" brushRef="#br1" timeOffset="196823">27437 8784,'-53'-27,"27"27,-1 0,1 0,-27 0,27 0,-27 0,26 53,-26 0,53-26,-53-27,53 79,0-26,0-27,0 1,0 26,27 0,26-27,53 27,52-53,28 53,-28-53</inkml:trace>
  <inkml:trace contextRef="#ctx0" brushRef="#br1" timeOffset="197460">28337 8810,'-27'0,"27"53,-52 0,52 0,-53 26,53 1,0-27,0 0,0-27,0 27,0-27,0-52,0-27,0-26,0-1,0-25,0 25,0 1,0 26,26 0,-26 26,53-52,-27 79,-26-26,53 26,27 0,-27 0,-53 53,53-27,-53 27,0 26,0-26,0 0,-27 0,-26-26,53-1,-53-26,53 53,0 26,0-52,0-1,53-26,0 0,-26 0,25 0,-25 0,-1 0,1 0</inkml:trace>
  <inkml:trace contextRef="#ctx0" brushRef="#br1" timeOffset="197759">28787 8784,'0'0,"0"79,0-26,0 0,0 0,-53 0,53 26,0 1,0-54,0 1,26 25,27-52,0 0,26 0,1 0,-27-52,26 25,-79 1</inkml:trace>
  <inkml:trace contextRef="#ctx0" brushRef="#br1" timeOffset="197976">28840 9048,'26'-26,"1"26,52-53,0 53,-26 0,0 0,-26 0,-27-26</inkml:trace>
  <inkml:trace contextRef="#ctx0" brushRef="#br1" timeOffset="198172">28893 8704,'26'-52,"0"52,54 0,-27 0,-27 0,-26 26,53 27</inkml:trace>
  <inkml:trace contextRef="#ctx0" brushRef="#br1" timeOffset="198637">29713 8943,'0'-27,"0"1,0 26,-53 0,53 0,-80 0,80 26,0 27,0 0,0 0,-26-53,26 26,0 27,0-26,-53-27,0 53,0-53,-26 79,26-79,0 0</inkml:trace>
  <inkml:trace contextRef="#ctx0" brushRef="#br1" timeOffset="199282">29898 8493,'0'-27,"53"27,-53 53,26 0,-26 27,53-1,-53 0,53 27,-53-26,0-1,0 0,0-26,0 0,-53 26,0-52,0 26,-52-27,25-26,54 53,-1-53,27 0,53 0,-53 27</inkml:trace>
  <inkml:trace contextRef="#ctx0" brushRef="#br1" timeOffset="199476">30903 9392,'0'27</inkml:trace>
  <inkml:trace contextRef="#ctx0" brushRef="#br1" timeOffset="207944">4471 11959,'0'26,"0"1,0-1,0 27,0-53,80 0,-27 0,26 0,1 0,-28-53,1 53,-26-53,-27 0,0 27,0-53,0 79,0-27,-53 27,106 0,0 0,0 0,26 0,0 0,-26 27,0-27,-53 79,27-53,-27 27,0 0,0 27,0-54,0 1,0-27,26 0,54 0,-28 0,-25 0,-1 0,27 0,-53-27</inkml:trace>
  <inkml:trace contextRef="#ctx0" brushRef="#br1" timeOffset="208250">5583 11615,'0'53,"0"0,0 26,0 0</inkml:trace>
  <inkml:trace contextRef="#ctx0" brushRef="#br1" timeOffset="209016">6324 11483,'0'26,"-53"27,53 0,-53 53,53-27,0 27,0-27,0-26,0 0,26 27,27-54,26 27,27-53,0 26,-26-26</inkml:trace>
  <inkml:trace contextRef="#ctx0" brushRef="#br1" timeOffset="210148">6932 11747,'27'0,"-27"-26,26 26,0 0,27 0,0 0,-26 0,-1 0,27 0,-53 0,53 0,-53 53,0 0,0-1,0 1,0 0,-26 0,26 0,-53-26,53 26,0-1,0-52,53 27,-27-27,27 0,26 0,1 0,-27 0,-27 0,1 0</inkml:trace>
  <inkml:trace contextRef="#ctx0" brushRef="#br1" timeOffset="210388">7064 12118,'27'0,"26"0,26 0,27 0,-27 0,27-27,-26 27,-1-53,0 0</inkml:trace>
  <inkml:trace contextRef="#ctx0" brushRef="#br1" timeOffset="210614">7805 11800,'53'0,"-26"0,-1 0,27 0,-27 0,-26 53,53 0,-53 26,0 1,0-1,0 0,0 1,-53-1,27-26,26-26,-79 25,79-25</inkml:trace>
  <inkml:trace contextRef="#ctx0" brushRef="#br1" timeOffset="211626">9181 11562,'27'0,"-27"53,0 0,0 0,26-27,-26 54,53-54,-27 0,27-26,0 53,27-53,-28 0,1-53,27-26,-54 26,27 0,-53 0,0 0,0 27,0 26,-53 0,27 0,26 53,0-27,0 27,0 0,0 27,0-1,53-53,-27 27,27-26,-26 26,-27 0,-80-53,-52 53,52-53,1 26,26-26</inkml:trace>
  <inkml:trace contextRef="#ctx0" brushRef="#br1" timeOffset="211858">9340 11324,'0'0,"53"0,-27 0,-26 0,27 0</inkml:trace>
  <inkml:trace contextRef="#ctx0" brushRef="#br1" timeOffset="212803">10557 11139,'0'-53,"0"26,0 80,0 0,0 26,0 1,0-1,0 27,0-27,26-26,-26 0,0-26,0 26,0-27,0 1</inkml:trace>
  <inkml:trace contextRef="#ctx0" brushRef="#br1" timeOffset="213319">11033 11192,'27'-53,"26"26,-27 27,-26 0,0 53,0 0,0 53,0-27,0 1,0-27,0-1,0 1,79 0,-52-26,26 26,26-53,27 53,-53-53,-27 0,27 0,-26 0,-1-53,-26-27,0 27,0 0,0 53,0-26,-53 26,27 0,26 26,0 27,0-26,26 26,27 0,27-53,25 53,-25-53,26 0,-54 0</inkml:trace>
  <inkml:trace contextRef="#ctx0" brushRef="#br1" timeOffset="213726">10319 11324,'0'-53,"-80"53,54-27,-27 27,-26 0,26 0,0 0,79 0,107 27,-1-27,53 0,27 0,26 0,-53 0,-26 0,0 53,-80-53,0 0</inkml:trace>
  <inkml:trace contextRef="#ctx0" brushRef="#br1" timeOffset="214610">13150 11059,'0'-53,"0"27,0 26,-53 0,26 0,1 0,-27 0,0 0,27 0,-27 53,26-27,-26 54,53-27,-53-1,53 1,0 27,0-1,0 1,0-1,27-26,26 0,0 0,-27-53</inkml:trace>
  <inkml:trace contextRef="#ctx0" brushRef="#br1" timeOffset="215352">13309 11562,'0'-53,"-80"53,27 53,53-27,0 1,0 26,0-27,0-26,53 0,0 0,-26-26,-27-27,0 26,52 27,-52 0,53 0,-53 53,53-53,-53 27,53-27,0 0,0 0,-26-27,-27-26,52 53,-52-26,53 52,-26-26,-27 27,26-27,27 0,-26-27,-27-25,53 25,-53-26,26 53,0 0,-26 27,53-27,0 26,0-26,-26 0</inkml:trace>
  <inkml:trace contextRef="#ctx0" brushRef="#br1" timeOffset="215870">14288 11059,'0'80,"0"-27,0 26,0 27,0 0,0-1,-53 54,53-53,0 0,0-27,0 1,0-1,0-53,0 27,-27-53,27-26,0-1,0-25,0-1,0-27,0-26,106-52,-53-80,53 52,-27 54,0 53,-52 52,52-26,-52 53,-27 53,0 0,0 0,0 0,0 0,-53 53,26-27,-52 27,-27-27,27 1,26-80</inkml:trace>
  <inkml:trace contextRef="#ctx0" brushRef="#br1" timeOffset="216936">14896 11721,'53'-27,"0"1,0-54,26 28,-26-28,0 27,0 0,-27 0,-26-52,53 52,-53 0,0 26,0-26,0 53,0-53,-53 53,27 0,-27 27,53 26,-53 0,53 26,0 27,-26 0,26-27,0 1,0-1,0 0,0-26,53 0,26-53,-26 0,26 0,1-53,-1-26,0-53,-79 52,27 1,-27-1,0 54,0 26,-53 0,26 0,-25 0,25 53,27 0,0-27,0 1,0 26,0-27,0 1,53 25,0-52,-27 53,27-53,-26 0,-1 0</inkml:trace>
  <inkml:trace contextRef="#ctx0" brushRef="#br1" timeOffset="217197">16166 11456,'0'-53,"-26"53,26 27,0-1,0 1,0 26,-27 26,27-26,-53 0,53 0,-53 0,53-27,-53-26,53 53</inkml:trace>
  <inkml:trace contextRef="#ctx0" brushRef="#br1" timeOffset="217386">15928 11588,'0'0,"26"0,1 53,52-53,-26 80,0-80,0 26,0-26,-53 27,26-27</inkml:trace>
  <inkml:trace contextRef="#ctx0" brushRef="#br1" timeOffset="218816">17039 11059,'53'27,"-26"26,25 0,-25 26,26 27,-53-27,53 1,-53-28,79 28,-79-54,53-26,-53 27,27-27,25 0,-52-53,0-27,53-52,-53 26,0 27,0 0,0 26,0 26,0-26,0 80,0 26,0-27,0 27,-26 0</inkml:trace>
  <inkml:trace contextRef="#ctx0" brushRef="#br1" timeOffset="219512">17806 11509,'0'27,"0"-1,27-26,-1 0,27-26,27-1,-54-26,27 27,-53-27,27 26,-27 1,-53 26,0 0,-27 26,54 1,-1 26,27-27,0 1,0 52,0-53,27-26,-27 27,53-27,-27 0,-26 53,53-53</inkml:trace>
  <inkml:trace contextRef="#ctx0" brushRef="#br1" timeOffset="219844">18680 11456,'0'-53,"0"27,-53 26,26 0,1 0,-27 0,0 0,26 26,-52 1,79 52,0-52,0 52,0-53,53 27,-27-53,27 53,27-53,-27 53,0-53,0 0,26-26</inkml:trace>
  <inkml:trace contextRef="#ctx0" brushRef="#br1" timeOffset="220277">18997 10927,'0'0,"-26"0,26 0,0 0,0-26,0 26,0 26,0 0</inkml:trace>
  <inkml:trace contextRef="#ctx0" brushRef="#br1" timeOffset="221815">18494 11641,'53'-53,"-53"1,0 25,27 27,-27-26,53 26,0-106,0 79,-1-26,28-26,-54 26,27-26,-53-54,53 28,-53 25,0 1,-26-1,-27 54,26 26,-26-79,27 79,-1 0,-25 0,25 79,27 0,0 1,0 26,0-1,0 1,0 27,0-54,0 0,53 1,-53-1,26-52,-26-1,80-26,-54 53,27-53,0 0,26-27,-52 27,-27-26,53 26,-53 0,0 79,0-26,0 27,0-54,0 27,79-27,-26-26,-26 0,26 0,-53-52,52-54,-52 0,0 0,0 27,0-1,0 54,-79-27,26 53,27 26,26 1,-80 52,80-26,0 0,0 0,0-27</inkml:trace>
  <inkml:trace contextRef="#ctx0" brushRef="#br1" timeOffset="222730">19870 11218,'0'-26,"0"-27,0 53,-53 0,27 0,-27 53,26-1,27 1,-52 27,52-27,0 0,26-27,0 27,27-53,27 0,-1 0,1 0,-28-26,1-1,0 27,-53-53,27 53,-54 0,-26 27,53-1,0 27,0 0,0-27,27 27,-1-53,1 27,26-27,-27 0,27 0,-53 0,0-53,0 53</inkml:trace>
  <inkml:trace contextRef="#ctx0" brushRef="#br1" timeOffset="222926">20214 10927,'0'-26,"-26"26,-27 0,26 26,-26 0,53 27</inkml:trace>
  <inkml:trace contextRef="#ctx0" brushRef="#br1" timeOffset="223607">20346 10795,'0'26,"0"27,0 26,0 27,0 53,0-27,0-26,-26 53,26 0,0-27,-53 0,53-52,0-1,0-26,27-53,25-53,1 0,27-53,-27 27,0-1,-53 54,26 26,-26 26,0 27,0 0,0 0,0-26,0 26,27-53,-27-53,79-27,-79-26,79-26,-79 26,80 1,-80 52,26 53,-26-27,0 80,0 0,0 0,27 26,-27-26,0 0,0-26,0 25,0 1,0 0,0 27,-80-27,54 26,-1-53,-26 27,27-53</inkml:trace>
  <inkml:trace contextRef="#ctx0" brushRef="#br1" timeOffset="223921">20188 11297,'26'0,"-26"-79,53 79,0 0,0 0,-27 0,27 53,-26-27,26-26</inkml:trace>
  <inkml:trace contextRef="#ctx0" brushRef="#br1" timeOffset="225408">21511 11324,'26'0,"-26"0,53 53,-53 0,0 26,26-26,-26 0,0-27,53 27,-53-26,27-27,-27 26,26-26,27 0,-53-53,80 0,-80 0,0 1,0-1,26 79,-26 1,53 25,0-25,0 26,-27-53,27 26,-26-26,26 0,-53-26,0-27,0-26,0-27,0-53,0 27,-27 26,27 79,-26 27,26 0</inkml:trace>
  <inkml:trace contextRef="#ctx0" brushRef="#br1" timeOffset="225844">22569 10795,'0'53,"53"0,0 26,-53 53,53 53,-53-79,0 0,0-27,0 1,0-1,0-52,26-27,-26-80,53-26,-53 54,0 25,0 1,27 26,25 26,-25 1,-27 25,79-25,-79-1,27-26,-27 53,26-53,-26-26,0-1,0 1</inkml:trace>
  <inkml:trace contextRef="#ctx0" brushRef="#br1" timeOffset="226142">23310 11456,'0'27,"0"26,0-1,0-25,0 26,53-53,-53 53,0 26,0-26,-27-53</inkml:trace>
  <inkml:trace contextRef="#ctx0" brushRef="#br1" timeOffset="226317">23363 11377,'0'-53,"26"26,-26-26,0 133,0-27,0 0,0-27</inkml:trace>
  <inkml:trace contextRef="#ctx0" brushRef="#br1" timeOffset="226950">23971 11959,'0'-27,"0"-26,53 27,0-27,0 0,26-53,-26 27,27-27,-1 27,0-80,-26 0,-26 27,-27 53,0 26,0 26,0 27,-80 80,28 25,-28 54,27 26,53-26,-53-53,53-27,0 1,0-1,0-52,53-27,-26 52,26-52,26 0,27-52,-53 25,0-52,-53 52,26-26,-26 0,0 27,0 0,-26 26,26-53,-27 53,27 26,0 1,0-1,0 27,0-27,0 1,53 52,-26-26,25 0,1 26,-26-79</inkml:trace>
  <inkml:trace contextRef="#ctx0" brushRef="#br1" timeOffset="228405">25665 11562,'0'0,"0"26,26-26,1 0,-1 0,53 0,-26 0,-26 0,-1 0,-26-26,53 0,-53-27,0-27,0 27,0 0,0 27,-26-27,26 27,105 26,-52 26,0-26,27 106,-27-80,-53 1,0 26,26-27,-26 27,0 0,0-27,27-26,25 0,1 0,27 0,-27 0,-27 0,-26 0,0-26</inkml:trace>
  <inkml:trace contextRef="#ctx0" brushRef="#br1" timeOffset="228735">26776 10504,'0'26,"0"1,-53 52,53-26,0 0,-27 0,27 0</inkml:trace>
  <inkml:trace contextRef="#ctx0" brushRef="#br1" timeOffset="229094">27146 10953,'0'27,"0"-1,-53 27,53 0,-26 0,26 26,-53 27,53-26,0-1,0 0,0-26,26 0</inkml:trace>
  <inkml:trace contextRef="#ctx0" brushRef="#br1" timeOffset="229700">27437 10901,'0'-27,"27"27,-1-53,54 53,-54 0,1 27,25-27,-52 53,53-53,-53 52,0 1,0 0,0-26,0-1,-26 27,26-26,-79 25,79-25,0-1,-27-26,27 80,27-27,25-53,1 53,0-53,0 53,0-53</inkml:trace>
  <inkml:trace contextRef="#ctx0" brushRef="#br1" timeOffset="229994">27490 11244,'27'0,"26"0,0-26,-1 26,1 0,27 0,-1 0,-52 0,-1 0</inkml:trace>
  <inkml:trace contextRef="#ctx0" brushRef="#br1" timeOffset="230210">28125 10980,'27'0,"26"0,-27 26,-26 27,0 0,0 0,0 0,0 26,0 1,-26 26,-27-53,26-1,-26 1</inkml:trace>
  <inkml:trace contextRef="#ctx0" brushRef="#br1" timeOffset="230990">25665 10953,'0'-52,"0"78,0 27,0 26,0 1,0 25,0 1,0-26,0-1,0 0,-27 1,27-27,-53 0,53 0,-53-1</inkml:trace>
  <inkml:trace contextRef="#ctx0" brushRef="#br1" timeOffset="231748">28681 10821,'0'53,"0"26,0 1,0-1,0 27,0-27,0 1,0-27,0 0,0 0,0-1,0 1,26-26</inkml:trace>
  <inkml:trace contextRef="#ctx0" brushRef="#br1" timeOffset="232823">29448 10927,'0'-26,"0"52,0 27,0 0,0 26,0 1,0-28,0 1,0-26,53-27,-53 53,53-53,-27 0,27 0,-26 0,-1-27,-26-52,80 0,-80 52,0 80,26-27,-26 27,53-26,0 26,0-80,-53-26,53 0,-53-52,0 25,0 1,0 26,0 27,-27 105,27-53</inkml:trace>
  <inkml:trace contextRef="#ctx0" brushRef="#br1" timeOffset="233083">30401 11086,'0'26,"0"27,0 0,0 26,0-26,0 27,0-27,0-27,0 27,0-53,53 0,-1 0,-25 0,-27-53</inkml:trace>
  <inkml:trace contextRef="#ctx0" brushRef="#br1" timeOffset="233262">30533 10953,'0'-79,"0"79,0-53,0 106,0 0,0 0</inkml:trace>
  <inkml:trace contextRef="#ctx0" brushRef="#br1" timeOffset="233871">30586 11588,'53'0,"-27"0,1 0,26 0,0 0,-1 0,1-52,53-28,0 1,-53-27,0 0,0-26,-53 52,53 1,-53 26,0 0,-27 53,-52 27,52-1,-26 27,53 53,-79-27,79 1,0-1,0 0,0-26,0 0,27 0,-27-26,52-27,-25 0,52 0,-26 0,-26-27,26-26,-53-26,53-27,-53 27,0-1,52 1,-52 26,0 0,0 27,0 79,-26-1,26 28,-53 26,53-27,-53-26,53 0,-53 26,53-26,0-26,0 26,0-27,0 0,27-26,26 53,0-53</inkml:trace>
  <inkml:trace contextRef="#ctx0" brushRef="#br1" timeOffset="237524">4286 12700,'27'0,"-27"53,26 0,-26-1,80 28,-80 26,26-27,-26-26,0 26,0-26,0 0,53 0,-27-106,-26-26,80 26,-80 26,53-26,-27 27,27 26,0 0,-53 26,26 1,-26 26,0-27,0 1,0 52,0-26,-52-26,25-27,-26 79,0-79,0 0,27 0,-1 0,-26 0,27-53,26 27,0 26,53-27,-27 27,1 0,26 0,0 0,-27 0,1 0,26 0,-1 53,-25-53,52 0,-26 0,0 0,-26-26,25-1,-25-26,26 0,-53 27,0 26,-53 0,53 0,0 53,0-27,0 27,0 26,0-26,0-26,26-27,54 0,-1 0,-26 0,0 0,-27 0,-26 53</inkml:trace>
  <inkml:trace contextRef="#ctx0" brushRef="#br1" timeOffset="238402">5027 13361,'0'27,"53"-27,-53 26,26-26,27 0,0 0,-26 0,26-79,-53 26,53 26,-53-26,26 53,-26-26,0-1,-26 27,26-52,-53 52,53 26,0 0,0 1,-27 52,27-52,-79-1,79 27,-53-53,53 27</inkml:trace>
  <inkml:trace contextRef="#ctx0" brushRef="#br1" timeOffset="239392">6376 12673,'0'-53,"0"27,0 52,0 27,0 27,0-1,0 27,-26-27,26 1,-53-28,53 1,0 0,0-26,0-1,0 27,27-53</inkml:trace>
  <inkml:trace contextRef="#ctx0" brushRef="#br1" timeOffset="239954">6800 12753,'53'-53,"-53"26,26 27,-26 0,27 53,-27 0,0 0,0 0,0 26,0 1,0 25,0-25,-53-27,53-27,-27-26,27 53,27-53,26 27,0-27,-1 53,1-53,0 0,27 0,26-27,-27-26,27 0,-53-26,-53 52,53 1,-53-27,-53 53,26 0,1 0,-27 53,53-27,-27 1,27 52,0-26,0-26,0-1,0-26,27 53,52-53,1 0,-28 0,-25 0,26-26</inkml:trace>
  <inkml:trace contextRef="#ctx0" brushRef="#br1" timeOffset="240480">6429 12832,'-26'0,"26"-26,-79 26,26 0,53 0,0 0,0 52,0-52,-27 0,1 0,26 0,53 0,26 0,53 0,27 0,26 0,27 0,-80 80,-52-80,-27 79</inkml:trace>
  <inkml:trace contextRef="#ctx0" brushRef="#br1" timeOffset="241440">8414 13070,'106'-26,"-27"-27,27 0,-27 26,-26-26,0 27,-53-27,26 53,-26-53,0 27,0 26,-52 0,-28 0,80 26,53 27,0 0,0-27,0 54,-27-27,-26 0,53 26,-53-26,0-27,-53 27,-26-26,26-27,-26 79,26-79,0 27,53-54</inkml:trace>
  <inkml:trace contextRef="#ctx0" brushRef="#br1" timeOffset="241963">9208 12567,'0'-53,"0"27,0 0,26 26,27 26,-53 27,0 26,0 1,0-1,0 27,0 53,0-1,0-78,0-1,0-26,0 0,0 0,0-27,0 27,0-26</inkml:trace>
  <inkml:trace contextRef="#ctx0" brushRef="#br1" timeOffset="242323">9366 12700,'0'0,"0"-27,27 27,26 0,-53 0,79 0,-79 53,26-53,-26 53,0 0,0 0,-26-53,-53 53,26-53,0 53,26-53,-26 0,53 53,-26-53</inkml:trace>
  <inkml:trace contextRef="#ctx0" brushRef="#br1" timeOffset="243021">9604 13176,'27'0,"-1"0,27 0,0-79,0 52,0-26,-27 27,-26-27,27 53,-27-27,0 27,-27 0,-25 0,-1 0,26 27,-26 52,53-52,0 26,0-1,80-25,-27 26,26-27,0-26,54 53,-1-53,27 0,-54 0,-25 0,-1-53,-52 0,26-52,-53 25,26 27,-26 27,0-27,-79 53,26 0,26 79,-26-52,53 26,-26 26,26-53,0 1,0 26,0 0,0-53,53 26,0-26,-27 53</inkml:trace>
  <inkml:trace contextRef="#ctx0" brushRef="#br1" timeOffset="244469">11456 13229,'0'-27,"0"1,0-27,-26 53,26-53,-26 53,26-53,-27 53,1 0,-27 0,26 53,-26-26,27 25,-27-25,27-1,-27 54,53-54,0 27,26-53,1 53,-1-53,53 0,-26 0,-26 0,26-26,-27-1,-26 1,53-54,-53 1,53-27,-53 0,0-26,53 53,-53 26,0 0,0 0,0 26,0 54,0-1,0 27,0 0,-27 0,27 0,0 26,0-26,-26 27,26-1,0-26,0 26,0-26,0-26,0 26,0-53,0 53,0-27,26-26,-26 26,0 1</inkml:trace>
  <inkml:trace contextRef="#ctx0" brushRef="#br1" timeOffset="244889">12250 13361,'27'0,"-1"0,-26 27</inkml:trace>
  <inkml:trace contextRef="#ctx0" brushRef="#br1" timeOffset="251633">13414 12673,'0'-53,"0"27,0-27,-53 53,1 0,25 26,-26 1,27-1,-27 54,26-27,-26 26,53 0,-26 1,26-27,0-27,0 1,0 25,26-25,27 26,27-27,-1-26,27 53,-27-53</inkml:trace>
  <inkml:trace contextRef="#ctx0" brushRef="#br1" timeOffset="252354">13811 13017,'0'-53,"-53"53,27 0,-1 0,1 0,-27 0,27 27,26 26,0 0,0-1,26-52,1 0,25 0,-52-26,27 26,-27-26,53 26,-53 0,79 0,-52 0,-27 26,79-26,-53 0,1 0,-27-53,0 0,53 53,-27 27,1-27,26 0,-27 0,-26-27,53-26,-26 80,-1-1,53 27,-26-53</inkml:trace>
  <inkml:trace contextRef="#ctx0" brushRef="#br1" timeOffset="252877">14631 12647,'27'-53,"-27"106,0 0,0 0,0 26,0 53,0-26,0 26,0-26,0 27,-27 25,27-25,0-54,-26-26,26-27,0 27,0-79,0-27,0-27,0-25,26-54,-26 0,80 0,-80 27,106 0,-80 52,-26 28,53 52,-53-27,27 27,-1 0,-26 0,0 79,0-26,0-26,0-1,-26 54,-54-27,1 26,26-26,-27 0,54-53</inkml:trace>
  <inkml:trace contextRef="#ctx0" brushRef="#br1" timeOffset="253553">14790 13308,'27'0,"-1"0,27 0,53-26,-53-27,0 0,53-53,-1 0,-25 0,-1-52,-52 25,-27 54,53 26,-53 0,0 0,0 53,-53-26,26 26,-26 26,53 1,-53 52,53 0,0 27,0 0,0 0,0-27,0 1,27 26,-27-54,53-25,-27 26,54-53,-28 0,1 0,27-80,-27 28,-27-1,-26-27,0 1,0 26,0 27,0-1,0 27,0 53,-26-27,26 27,0 0,0-26,0-1,0 27,0-26,0-1,26 27,1-53</inkml:trace>
  <inkml:trace contextRef="#ctx0" brushRef="#br1" timeOffset="253807">16087 12885,'0'-53,"0"79,0 1,0-1,0 1,0 26,0-27,0 1,0 26,-27-27,27 0,-26-26,26 80,-27-80</inkml:trace>
  <inkml:trace contextRef="#ctx0" brushRef="#br1" timeOffset="254009">16007 13017,'0'-26,"0"26,27 0,-27 0,79 0,-52 53,26 0</inkml:trace>
  <inkml:trace contextRef="#ctx0" brushRef="#br1" timeOffset="256433">15849 12991,'52'0,"-52"-27,27 27,-27-26,53-27,-53 0,0 27,-27 26,1 0,-1 0,-52 0,79 26,-26 27,26-27,0 1,0-1,0 27,0 0,0 0,0 0,79 0,-79-27,53 27,-53-26,53-27,-53 26</inkml:trace>
  <inkml:trace contextRef="#ctx0" brushRef="#br1" timeOffset="257638">16616 12726,'0'0,"26"80,-26-28,80 1,-80 27,53-27,0 0,-27-1,27 28,0-80,0-80,-53 28,53-28,-53 1,0-1,53 1,-53 0,0 52,0 1,0 26,0 53,0 0,0-27,0 1</inkml:trace>
  <inkml:trace contextRef="#ctx0" brushRef="#br1" timeOffset="258023">17251 13097,'53'0,"-27"0,1 0,26 0,-53 0,0-53,26 26,-26-26,0 27,0-1,0 27,0 53,-79-26,79-1,0 27,-27-26,27 25,0-25,0 26,0-27,0-26</inkml:trace>
  <inkml:trace contextRef="#ctx0" brushRef="#br1" timeOffset="258721">17489 13308,'0'-26,"26"26,27-27,0 27,-26-53,26 27,26-53,-53 26,27 0,-26 0,-27-53,53 27,-53-1,0 27,0 27,0-27,-27 53,27-27,-26 27,-27 27,53 26,0 0,0 0,0 0,0 0,-53 26,53-26,0 0,0 0,0 26,0 0,0 1,26-27,1-27,52-26,-26 0,0 0,0 0,0-53,-53 27,26-27,-26 0,0 0,0 27,0-27,0 53,0 79,0 0,0-26,53 0,-53 0,53-53,-26 0,-27-53,0 0,0-26,0 0,0 26,-27 0,-26 26,-26 27,79 80,-26-1,26 27,0-80</inkml:trace>
  <inkml:trace contextRef="#ctx0" brushRef="#br1" timeOffset="259823">18759 12938,'0'-53,"0"26,0-25,0 52,-53 0,0 0,0 52,53-25,-53-1,53 27,0-26,-26-1,26 27,0-26,0 25,53-25,0-27,0 53,26-53,0 0,1 0,-54 0,27-53,-53 0,0 27,0-27,0 106,0-27,53 27,-53 0,0 0,0-27,0 27,26 0,27-53,-26 0,-27-26,53 26</inkml:trace>
  <inkml:trace contextRef="#ctx0" brushRef="#br1" timeOffset="260033">19129 12700,'0'0,"0"-27,0 27,-53 0,53 53,-26-53</inkml:trace>
  <inkml:trace contextRef="#ctx0" brushRef="#br1" timeOffset="260774">19526 12488,'0'53,"0"-27,0 54,0-1,0 1,0 25,0 1,-26 26,26-26,0 0,-53-26,53-1,0-53,0-26,53 0,-27-53,27-52,0 25,-26-26,-27 53,52 53,-52-26,0 52,-26 27,26-26,0-1,0 27,0 0,26-53,80-79,-53-27,0-26,-26 52,-27 1,53 52,-53 1,0 26,0 53,0 0,0 26,0 53,0 1,0-27,-27-1,27-25,-53-1,0 27,0-53,0 0,0 26,-26-52,53-27</inkml:trace>
  <inkml:trace contextRef="#ctx0" brushRef="#br1" timeOffset="261802">19447 12858,'26'0,"54"0,-27 0,0 0,-1 0,1 0,27 0,-27 0,0 0,-27 0,27 0,-79 53</inkml:trace>
  <inkml:trace contextRef="#ctx0" brushRef="#br1" timeOffset="266325">21378 12779,'27'0,"-27"27,106 52,-80 0,53 27,1-27,-27 1,0-27,0 0,-27-27,27 27,-27-132,-26 26,53 0,-53-27,53 1,-53-27,0 27,27 52,-27 1,0-27,0 106,0 26,-27-26</inkml:trace>
  <inkml:trace contextRef="#ctx0" brushRef="#br1" timeOffset="267374">22543 12991,'79'0,"-26"0,-27 0,27 0,0 0,0 0</inkml:trace>
  <inkml:trace contextRef="#ctx0" brushRef="#br1" timeOffset="267576">22701 13335,'27'0,"-27"-27,53 27,0 0,-27 0,-26 27,26-27,-26 26</inkml:trace>
  <inkml:trace contextRef="#ctx0" brushRef="#br1" timeOffset="268948">23865 12567,'53'0,"-26"0,-1 0,27 0,0 53,-26 0,25-26,-25 52,-27-26,53 0,-53-27,0 27,-27-53,-52 53,26-53,27 0,-1 0,-52-26,79-27,0 26,0-26,0 27,26 26,1 0,-1 0,27 0</inkml:trace>
  <inkml:trace contextRef="#ctx0" brushRef="#br1" timeOffset="269466">24739 12594,'-80'0,"1"26,26 1,0 26,0-27,53 1,-26-27,26 79,26-53,53-26,27 0,27-26,-54 26,0-79,-52 26,-27 26,53 1,-53-27,0 26,-27 27,1-53,-27 53,26 0,1 0,-27 0,53 0,0 27</inkml:trace>
  <inkml:trace contextRef="#ctx0" brushRef="#br1" timeOffset="269766">24739 12382,'0'0,"0"53,0 0,0-27,0 1,26 52,-26-52,0 26,0 0,0 0,-26 26,26 0,0-26,-27 0</inkml:trace>
  <inkml:trace contextRef="#ctx0" brushRef="#br1" timeOffset="270186">24024 13176,'27'0,"26"0,-27 0,27 0,53 0,53 0,26 0,0 0,27-53,-27 53,0 0,-79 0,-53 0,-53 26</inkml:trace>
  <inkml:trace contextRef="#ctx0" brushRef="#br1" timeOffset="270944">24527 13335,'79'0,"-26"0,-53 26,53 27,-53-26,53 25,-53 1,0 27,0-27,0-27,0 1,-26 25,-27-52,0 27,26-27,-26 0,53 0,-53-53,53 0,0 27,27 26,-1 0,27 0,0 0</inkml:trace>
  <inkml:trace contextRef="#ctx0" brushRef="#br1" timeOffset="271183">25347 13467,'0'0,"0"26,0 27,0 0,0-26,0 26,0 0,-79-1,79-25,-53 26</inkml:trace>
  <inkml:trace contextRef="#ctx0" brushRef="#br1" timeOffset="271401">25135 13599,'0'-26,"0"26,106 0,-79 0,26 53,26-53,-26 26,0-26,0 53,0-53,-27 27</inkml:trace>
  <inkml:trace contextRef="#ctx0" brushRef="#br1" timeOffset="272723">25956 13123,'0'-26,"26"-27,53 53,-26 0,0 0,27 0,-1 0,0 0,-26 0,0-27,-26 27,-54 0</inkml:trace>
  <inkml:trace contextRef="#ctx0" brushRef="#br1" timeOffset="272953">26326 12911,'0'-53,"0"106,0 0,0 0,27 0,-27 26,0-26,0 0,0 0,0 0,0 0</inkml:trace>
  <inkml:trace contextRef="#ctx0" brushRef="#br1" timeOffset="273561">27120 12779,'0'-53,"-27"53,27 53,0 0,0 0,0-27,0 27,0-26,27-27,26 53,-27-53,27 53,0-53</inkml:trace>
  <inkml:trace contextRef="#ctx0" brushRef="#br1" timeOffset="273735">27252 12514,'53'-52,"0"25,-53 54,0-27</inkml:trace>
  <inkml:trace contextRef="#ctx0" brushRef="#br1" timeOffset="275012">28363 11985,'0'-26,"0"26,53 0,-26 0,-1 0,54 0,-28 53,1-27,0 27,0 0,0 0,-53 26,0-26,0 0,0-26,-79 26,26-53,0 26,0-26,27 0,-1 0,27 0,0-26,0-27,0 26,0 27,53-26,-27 26,27 0,-26 0,52 0,-26 0</inkml:trace>
  <inkml:trace contextRef="#ctx0" brushRef="#br1" timeOffset="275552">29157 12276,'0'-26,"0"26,0 26,-26 27,26-26,0-1,0 27,26-53,27 27,-27-27,1 0,52 0,-52 0,-27-53,53 26,-53-52,0 26,0 0,-27 27,27-27,-53 53,53-27,-26 27,-27 0,53 0,-27 0</inkml:trace>
  <inkml:trace contextRef="#ctx0" brushRef="#br1" timeOffset="275936">29236 11906,'0'0,"0"-53,0 53,0 26,0 27,53-26,-53 26,0 26,0-26,0 0,0 26,0 1,0-1,0 0,0 1,0-1,-26 1,26-27,0-27,0-26,0 0</inkml:trace>
  <inkml:trace contextRef="#ctx0" brushRef="#br1" timeOffset="276318">29263 12171,'0'26,"0"0,0-26,-79 53,52-53,1 53</inkml:trace>
  <inkml:trace contextRef="#ctx0" brushRef="#br1" timeOffset="277082">28416 12673,'0'0,"0"0,53 0,27 0,25 0,28 0,-1 0,53 27,53-27,-26 0,-27 53,-79-53,-53 0,0 0,-53 26,-27-26,1 0</inkml:trace>
  <inkml:trace contextRef="#ctx0" brushRef="#br1" timeOffset="277810">28601 13044,'27'0,"-1"0,-26-27,53 27,27 0,-54 0,27 0,0 53,-27-53,27 106,-53-80,53 27,-53-26,0-1,0 1,0 52,-53-79,27 0,-27 27,27-27,-1 0,1 0,26 0,0-53,26 0,1 53,-1 0,27-27,-27 27,27 0,-26-53</inkml:trace>
  <inkml:trace contextRef="#ctx0" brushRef="#br1" timeOffset="278461">29289 13229,'53'0,"0"-53,0 53,-26 53,-27 0,0-27,0 1,0 26,53-53,-27 0,-26-27,53 1,0-27,-27 0,27 0,-26 0,-27 0,0 53,0 53,0-27,0 1,0 52,0-26,0 27,-27 25,27 1,-53 53,53 0,-53-27,53-79,0-27,-53-26,27 0,0 0,26-52,-80 25,80-26,-26 53,26-26,0-1,0 1,0 26,53-53,-27 53,27 0,0-27,-27 27,27-53,-106 53</inkml:trace>
  <inkml:trace contextRef="#ctx0" brushRef="#br1" timeOffset="292970">4313 15213,'0'0,"26"27,-26 26,27-53,-27 26,53-26,-1 0,-25 53,-1-53,27 0,-26 0,-1 0,27-53,-53 27,0-1,-26-52,26 52,-27 1,27-27,0 26,27 27,-1 0,54 0,-28 0,1 0,-26 0,26 0,-53 53,26-53,-26 80,0-54,0 27,0 0,0 26,0-52,0-1,0 27,0-26,80-27,-28 0,1 0,27-27,-27 27,0-26,0 26,-27-53,-26 0</inkml:trace>
  <inkml:trace contextRef="#ctx0" brushRef="#br1" timeOffset="293487">5318 14552,'-26'0,"-1"79,27-52,-53 26,53 26,0-26,-26-53</inkml:trace>
  <inkml:trace contextRef="#ctx0" brushRef="#br1" timeOffset="294005">4392 14552,'-26'0,"26"0,79 0,0 0,-26 0,27 0,-1 0,-26 0,0 0,0 0,26 0,-52 0</inkml:trace>
  <inkml:trace contextRef="#ctx0" brushRef="#br1" timeOffset="295069">5900 14816,'0'27,"-26"26,26 0,0 0,0-1,0 28,0-1,0 1,0-27,0-1,0-25,26 26,1-27,52 27,0-53,1 0</inkml:trace>
  <inkml:trace contextRef="#ctx0" brushRef="#br1" timeOffset="295879">6482 14869,'27'0,"52"0,-26 0,0 0,-27 0,27 0,-26 0,-27 27,0-1,0 27,0-53,0 53,-53-53,0 79,27-26,26-26,0 26,26 26,0-79,27 27,0-27,0 0,0 52,0-52</inkml:trace>
  <inkml:trace contextRef="#ctx0" brushRef="#br1" timeOffset="296170">6535 15187,'27'0,"-27"0,79 0,-52 0,25 0,1 0,27-27,-27 27,-27-26,27 26</inkml:trace>
  <inkml:trace contextRef="#ctx0" brushRef="#br1" timeOffset="298309">7355 14763,'53'0,"0"27,0 52,0-26,-26-26,25 26,-25-27,-27 27,79 0,-79 0,27 0,-27 26,0-26,0 0,-27 0,27 0,-53-27,-26 27,53-53,26 53,-27-53,27-26</inkml:trace>
  <inkml:trace contextRef="#ctx0" brushRef="#br1" timeOffset="301916">8361 15134,'26'0,"27"0,0 0,0 0,0 0,-27 0,1 0,-1 0</inkml:trace>
  <inkml:trace contextRef="#ctx0" brushRef="#br1" timeOffset="302275">8440 15531,'27'0,"-27"0,79 0,-26 0,-53-27,53 27,0 0,0 27</inkml:trace>
  <inkml:trace contextRef="#ctx0" brushRef="#br1" timeOffset="307007">9684 14605,'0'0,"79"0,1 0,-28 0,1 26,0 27,27 0,-54 0,-26 26,53 27,-53-53,-26 0,-1 0,-26-53,-26 26,26-26,0 0,0 0,0 0,27 0,26-79,-27 26,27 27,0-27,0 26,27 27,-1-53,27 53,0 0,-27 0,27 0,-26 27,26 26</inkml:trace>
  <inkml:trace contextRef="#ctx0" brushRef="#br1" timeOffset="307600">10557 14711,'0'0,"-53"52,53-25,0-1,0 27,0-26,26 26,27-53,27-27,-80 1,26-54,-26 1,0 0,0-1,-26 1,26 26,-27 0,1 53,-27 0,53 26,0 27,0-26,0-1,-27 27,27-26,0 26,0 0,0 26,0-26,0 0,0 0,0 26,0 0</inkml:trace>
  <inkml:trace contextRef="#ctx0" brushRef="#br1" timeOffset="308156">9684 15319,'26'0,"27"0,27 0,25 0,1 0,26 0,27 0,26 0,-52 0,-27 0,-1-53,-52 53,-26 0,26 0</inkml:trace>
  <inkml:trace contextRef="#ctx0" brushRef="#br1" timeOffset="308762">10530 14737,'-52'-53,"25"53,27-26,-53 26,27 0,26 0,-27 0,27 53,-53-1,53-25,0 26,0 0,53 26,0-79,0 27,26-27</inkml:trace>
  <inkml:trace contextRef="#ctx0" brushRef="#br1" timeOffset="309730">10160 15451,'0'27,"0"-1,0 27,0 0,0 0,0 26,-53-26,27 0,-27 0,26-53,1 0,-27 0,-26-26,79-27,0 0,52-27,-25 80,-1 0,27 0,-26 0,-1 0,1 0,26 0,-27 53,53-53,-52 0</inkml:trace>
  <inkml:trace contextRef="#ctx0" brushRef="#br1" timeOffset="309977">10769 15531,'0'26,"0"27,0-26,-53 25,26 28,-26-27,27-27,-27 27,26-26</inkml:trace>
  <inkml:trace contextRef="#ctx0" brushRef="#br1" timeOffset="310180">10530 15716,'53'0,"0"0,-26 53,26-53,-27 0,27 0,0 0,-27 0</inkml:trace>
  <inkml:trace contextRef="#ctx0" brushRef="#br1" timeOffset="311461">11404 15160,'0'0,"26"0,53 0,-26 0,27-53,-27 53,0 0,-27 0,0 0</inkml:trace>
  <inkml:trace contextRef="#ctx0" brushRef="#br1" timeOffset="311815">12118 14843,'-27'0,"1"79,26-52,0-1,0 27,0-27,0 27,26-53,27 80,-26-80,-1 0,54 0</inkml:trace>
  <inkml:trace contextRef="#ctx0" brushRef="#br1" timeOffset="311994">12277 14684,'0'-26,"0"26,0 26,0 1</inkml:trace>
  <inkml:trace contextRef="#ctx0" brushRef="#br1" timeOffset="312656">12965 14578,'0'-53,"0"80,26-1,27 27,-27 0,-26 0,53 26,-53-26,0-26,0-1,0 27,-26-53,-27 0,27 0,-27 0,26-53,27-26,-53 52,53-26,53 53,0 0,26 0,-52 0,26 0,-27 0</inkml:trace>
  <inkml:trace contextRef="#ctx0" brushRef="#br1" timeOffset="313083">13573 14684,'-26'0,"-1"27,-52 25,79-25,0-1,0 27,26-53,27 0,-26 0,26-26,-53-1,26 1,-26-53,0 26,0 0,0 0,0 26,0-26,0 53,0 53,0-26,0-1,0 27,0-26,0-1,0 27,0 0,0 0,-53 26,0 1,0-54</inkml:trace>
  <inkml:trace contextRef="#ctx0" brushRef="#br1" timeOffset="313951">12753 15240,'-27'0,"80"0,53 0,79-53,27 53,0 0,26-53,-53 53,-79 0,-27 0,-52 0,-27 0,-27 53</inkml:trace>
  <inkml:trace contextRef="#ctx0" brushRef="#br1" timeOffset="314483">13626 14631,'27'0,"-1"0,27 27,-27-27,27 26,-26 27,-27-27,-53 27,0-53,-26 0,-27 27,53-27,26 0,-26 53,53 0</inkml:trace>
  <inkml:trace contextRef="#ctx0" brushRef="#br1" timeOffset="316253">13018 15425,'0'-27,"0"27,52 0,1 0,-53 0,53 0,-53 53,53-53,-53 80,0-27,0 0,-53-1,0-52,0 53,27-53,0 0,26 0,0-53,0 53,26-52,27 52,-27-27,27 27,-26 0,26 0,-27 0,27 0,-27 0,-26 0,53 0,0 0,-53 27,80-27,-27 0,0 0,-1 0,-52-27,53 27,-53-53,53 53,-53-53,0 53,27 53,-27 0,0 0,0 0,0 26,0 1,0-1,0 0,0 1,0-1,-27 1,27-28,-79-25,52-27,-25 0,52-53,-53 0,53 0,-27 0,27 0</inkml:trace>
  <inkml:trace contextRef="#ctx0" brushRef="#br0" timeOffset="326494">10028 14155,'0'0,"26"0,27 53,-26-53,-1 0,27 0,-27 26,1-26,26 0,-27 0,-26 53,27-53,52 0,-52 0,25 0,-52 27,27-27,26 0,-27 0,27 0,-26 0,26 0,-27 0,0 0,27 0,-26 0,-1 0,54 0,-27 0,0 0,-1 0,-25 0,26 0,0 0,-27 0,27 0,-26 0,-1 0,0 0,54 0,-27 0,-27 0,1 0,26 0,0 0,-53 0,52 0,-25 0,52 0,1 0,-1-53,0 53,1 0,26-53,52 53,1-53,-53 53,26-27,-26 27,26-52,-26 52,-26 0,-28-53,-25 53,26 0,-27 26,27-26,27 0,-27 27,-1-27,-52 26,53-26,0 53,-26-53,26 26,-27-26,1 53,25-53,1 0,0 0,0 27,0-27,53 0,-27 0,-26 0,-26 0,-1 0,-26 0</inkml:trace>
  <inkml:trace contextRef="#ctx0" brushRef="#br0" timeOffset="327582">15346 14605,'0'-53,"26"53,1 0,-1 0,27 0,0 0,-26 0,-27 26,26-26,-26 53</inkml:trace>
  <inkml:trace contextRef="#ctx0" brushRef="#br0" timeOffset="327754">15319 14975,'106'0,"-79"0,26 0,-27 0</inkml:trace>
  <inkml:trace contextRef="#ctx0" brushRef="#br0" timeOffset="328864">16854 14128,'0'-52,"26"52,54 0,-27 26,26 0,-26 27,0-26,0 52,-53-26,26-26,-26 52,0-26,-53-27,-52-26,25 53,54-53,-1 0,-26 0,53 0,0-53,0 0,27 53,-27-53,79 53,-52-26,-27 26</inkml:trace>
  <inkml:trace contextRef="#ctx0" brushRef="#br0" timeOffset="329390">17806 14261,'0'26,"-52"1,52 26,-27-27,27 0,0 27,27 0,25-53,28 0,-27 0,0-26,0-27,-27 0,-26 0,0-26,0 52,0 1,-53 26,27-53,-1 53,-26 0,27 0,-1 0,27 26,0 27,0-53,80 27</inkml:trace>
  <inkml:trace contextRef="#ctx0" brushRef="#br0" timeOffset="329734">17912 13970,'0'-27,"0"27,0 53,0-26,0 26,0 26,0-26,0 0,0 0,0 0,0 26,0-26,53 0,-53-27,0 27,0 0,0-26</inkml:trace>
  <inkml:trace contextRef="#ctx0" brushRef="#br0" timeOffset="330484">16907 14869,'26'0,"27"0,53 0,53 0,0 0,79 0,-27 0,-25 0,-54 0,0 53,-79-53,-53 53,0 0,0-27,0 1,-53 26,0-53</inkml:trace>
  <inkml:trace contextRef="#ctx0" brushRef="#br0" timeOffset="331272">17145 15107,'53'0,"0"0,-27 0,27 80,-26-1,-27 1,79-1,-79 27,0-27,0-26,-26 0,-1 0,1-53,-54 26,27-26,27 0,26 0,-53 0,53-79,0 0,0 52,0 1,0 26,26-53,27 53,0 0,0 0,-26 0,26 0</inkml:trace>
  <inkml:trace contextRef="#ctx0" brushRef="#br0" timeOffset="331518">17992 15451,'0'0,"0"80,-53-27,26-27,1 27,-27-27,53 1,-53 26,0-53</inkml:trace>
  <inkml:trace contextRef="#ctx0" brushRef="#br0" timeOffset="331736">17727 15637,'0'-53,"79"53,-26 0,0 0,27 26,-1-26,0 0,1 53,-54-53,-26 26,27-26</inkml:trace>
  <inkml:trace contextRef="#ctx0" brushRef="#br0" timeOffset="332846">18865 14816,'53'0,"-27"-26,54 26,-1 0,-26 0,26 0,-26 0,-26 0,26 0,-27 0</inkml:trace>
  <inkml:trace contextRef="#ctx0" brushRef="#br0" timeOffset="333117">19050 14658,'26'0,"-26"26,0 1,0-1,0 27,53-27,-53 1,27 52,-27-26,53 26,-53-26,26-53</inkml:trace>
  <inkml:trace contextRef="#ctx0" brushRef="#br0" timeOffset="333899">19897 14578,'0'0,"0"53,0-26,0-1,0 27,0-27,0 1,0 52,26-79,1 0,26 27,-27-27,0 0,-26-27,0-26</inkml:trace>
  <inkml:trace contextRef="#ctx0" brushRef="#br0" timeOffset="334064">20003 14393,'79'-79,"-53"79,27 0,-53 0,-53 53,0-53</inkml:trace>
  <inkml:trace contextRef="#ctx0" brushRef="#br0" timeOffset="335353">20981 14102,'0'-53,"0"53,80 0,-27 27,0 25,-27 28,27-27,-53 0,27 26,-27-26,0 0,-27-27,-26-26,-53 80,27-80,0 0,26 0,26 0,-26-80,53 27,27 53,26-53,0 53,-1 0,1-52,-26 52,26 0,-27 26</inkml:trace>
  <inkml:trace contextRef="#ctx0" brushRef="#br0" timeOffset="336132">21696 14340,'-27'27,"27"-1,-26 27,26-27,0 27,0-53,79 0,-26 0,-26 0,-1 0,-26-53,80 0,-80 1,0-1,-53 0,26 26,1 27,-27-53,26 53,1 0,26 27,0-27,53 26,-53-26,0 0,0-53,-53 27,53-1,0-25,0 104,0-25,26 26,-26 0,0 26,0 0,0 27,0-26,0-1,0-26,0 0,0-27,27-26,-27 80,53-80,-53-27</inkml:trace>
  <inkml:trace contextRef="#ctx0" brushRef="#br0" timeOffset="337259">20849 15002,'-26'0,"79"0,26 0,27 0,53 0,-1 26,-25-26,25 0,54 79,-27-79,-26 0,-53 0,-27 0,-26 0,0 0,-53 27</inkml:trace>
  <inkml:trace contextRef="#ctx0" brushRef="#br0" timeOffset="338070">21167 15240,'79'0,"-52"0,25 0,-52 0,53 53,-53-27,80 27,-80-27,26 1,-26 26,0-27,0 1,0-27,-53 79,27-79,-1 0,-52 0,53 0,26-53,0 0,0 27,26-27,0 26,1 27,26-26,-27 26,1 0,26 0,-27 26,27 1,-53 26,26-27,-26 27,27-53,-27 53,53-53,-27 0,-26 0,53-26,-53-27,80 26,-80-26,53 53,-53-26,0 26,0 106,0-53,0 0,0 26,0 0,79 27,-79 26,0-26,26 27,-26-28,0-25,0-27,0-27,-53-26,-26 0,26-53,53-26,-79-1,79 1,0 0</inkml:trace>
  <inkml:trace contextRef="#ctx0" brushRef="#br0" timeOffset="338820">22992 14869,'53'0,"27"-26,-1 26,0 0,1 0,-1 0,27 0,-80 0,-26 0,0 26,-79 27</inkml:trace>
  <inkml:trace contextRef="#ctx0" brushRef="#br0" timeOffset="338995">23230 15346,'80'-27,"-1"27,-26 0,0-53,-27 53</inkml:trace>
  <inkml:trace contextRef="#ctx0" brushRef="#br0" timeOffset="340282">25215 14499,'53'-53,"-27"53,27 0,-26 0,-27 26,52 27,1 0,-26 27,26 25,0 28,-27-54,27 0,0 27,-53-26,53-27,-53-27,26-26,54-79,-80-1,79 1,-79 0,79-54,-26 1,-53 26,80 27,-80-1,26 54,-26 26,53 79,-53-52,0 26,-53 0,0-53</inkml:trace>
  <inkml:trace contextRef="#ctx0" brushRef="#br0" timeOffset="344723">2196 16510,'0'0,"0"53,0 26,0-26,0 26,0 1,0-27,0-1,0 1,0-26,0-1,0-26</inkml:trace>
  <inkml:trace contextRef="#ctx0" brushRef="#br0" timeOffset="345119">1799 16457,'-26'-27,"-27"27,53-53,0 27,106-27,-1 53,1 0,53-53,-27 53,54 0,-54 0,-53 0,1 0,-27 0,-27 0,27 0</inkml:trace>
  <inkml:trace contextRef="#ctx0" brushRef="#br0" timeOffset="345915">2752 16536,'-53'0,"53"0,-27 53,27 26,-53 80,53-53,-79 0,79-27,0-26,-26 0,26-26,0-27,0-27,79 27,-53 53,-26-27,80 27,-1-26,-26-27,26 53,1-53,-1 0,1 0,-28-53,1 0,-26 0,-27-26,0-1,0-26,0 27,0 26,0 53,-53-26,0 26,53 26,-53 27,53-27,0 27,0 0,0 0,0 0,0-26,0 26,79-53,-26 52,-26-52,-1 0,27 0,-26 0,-1 0,27 0</inkml:trace>
  <inkml:trace contextRef="#ctx0" brushRef="#br0" timeOffset="347609">4445 16695,'0'-27,"0"-25,0 52,0-27,-53 27,27 0,-27 0,26 0,1 0,-27 27,26 25,-25-25,25 26,-26 26,53 1,-26-1,26 0,0-26,0 0,0-26,26-27,80 53,0-53,0 0,-27 0,27-53,-27 0,1 26,-27-26,-53 27,0-1,-27 27,1 0,-27 0,0 0,26 0,27 53,-26-53,26 53,0-53,53 0,26 0,-26 0,-26-53,25 53,-52-53,27 27,-27 52,0 1,0 26,53-53,0 0,-53-27,26 27,-26-53,0 0,27 53,-27 0,53 0,-1 0,1 0,-26 0,26-26,-53 0,0-54,26 107,27-1,-26-26,26 0,-27 0,27-53,-53-26</inkml:trace>
  <inkml:trace contextRef="#ctx0" brushRef="#br0" timeOffset="348083">5556 16457,'0'-53,"27"53,-27 0,0 53,0 26,0 1,0 25,0 28,0-1,0 0,0-26,0-27,0 1,0-27,0-27,0-52,-27-27,27-27,0-25,0-54,0-26,27-1,-27 81,53 52,-53 0,53 53,-53-27,26 27,0 0,-26 27,0-1,0 54,0-1,0 27,-79 26,26-26,-26 0,26-53</inkml:trace>
  <inkml:trace contextRef="#ctx0" brushRef="#br0" timeOffset="349147">5768 17092,'0'0,"53"-27,0 27,0-53,79-26,0 0,-26-1,-53 27,26-52,-79 25,53 1,-53-1,0 1,0 26,-26 53,-27-53,0 53,0 0,0 27,-26 26,52 26,27 53,-53 27,53-53,0 26,0 27,0-80,0-26,0 0,53-53,0 27,-26-27,26 0,26-53,-26-27,26 1,-26-27,-53 0,27 27,-27 26,0 0,-27 53,-52 0,26 0,-26 79,26-26,26 0,27 27,0-1,0-26,27-27,-1-26,27 53,26-53,-26 0,0 0,-26 0,26 0</inkml:trace>
  <inkml:trace contextRef="#ctx0" brushRef="#br0" timeOffset="349364">6932 16748,'-26'26,"-1"54,-26 52,53-53,-53 1,53-27,0 26,0-53,0 1</inkml:trace>
  <inkml:trace contextRef="#ctx0" brushRef="#br0" timeOffset="349559">6615 17092,'26'0,"27"0,-53 0,53 0,0 53,0-53,-53 26,79-26,-52 0,-27 27</inkml:trace>
  <inkml:trace contextRef="#ctx0" brushRef="#br0" timeOffset="350528">7673 16536,'0'0,"53"0,-53 0,79 106,-79-27,53 1,-53-1,80 27,-54-53,27-27,0 54,0-80,26-27,-79-26,53-26,-53-53,0 26,53 0,-53 0,0 53,0 27,0 26,0-27,-53 27,53 0,0 27,26 26,1-27,26 27,0-53</inkml:trace>
  <inkml:trace contextRef="#ctx0" brushRef="#br0" timeOffset="350938">8599 17039,'53'0,"0"-27,53-78,-80 52,27 0,-53 0,53-27,-53 54,0 0,-27 26,1 0,-27 0,-26 52,52 1,-26 27,53-27,-26 26,26-53,0 1,0-27,26 79,27-79,0 27</inkml:trace>
  <inkml:trace contextRef="#ctx0" brushRef="#br0" timeOffset="351615">8916 17092,'53'0,"0"0,0 0,-26 0,26-53,-27 53,27-106,-27 53,-26 0,80-53,-80 27,0-27,0 0,0 27,-27 26,27 0,-79 53,53-26,-1 26,27 53,0 26,0 27,0 0,0 26,0 0,0-26,0 0,0-53,0-27,53-26,-53 53,79-53,-26 0,27-53,25 0,-25 0,26-26,-53 53,-53 26,-27 52,1 1,-27 27,53-27,-27-27,27 27,0-26,53-27,0-27,27 1,-54-27,27-53,-53 26,0 1,0 26,0 27,-53 26,-26 0,26 0,26 0,-26 0,53 53,-26 0,26-1,0 1,0 0</inkml:trace>
  <inkml:trace contextRef="#ctx0" brushRef="#br0" timeOffset="352717">10504 16721,'0'-53,"0"27,0 0,0 26,-53 0,27 0,-54 26,27 27,27-27,-27 27,53 27,-27-27,27-27,0 27,0-27,53 27,27-53,52 0,-26 0,0 0,-27 0,0-26,1 26,-80-80,26 28,-26 25,0 27,0 0,-79 53,79-27,0 27,0-26,0-1,0 1,53-27,26 53,-26-53,0 0,-26 0,25 0,-52-53,-52 53,-1-27</inkml:trace>
  <inkml:trace contextRef="#ctx0" brushRef="#br0" timeOffset="352906">11086 16563,'0'-80,"53"1,-53 52,-53 27,0 0,-26 80,26-27,26-27</inkml:trace>
  <inkml:trace contextRef="#ctx0" brushRef="#br0" timeOffset="353694">11377 16351,'0'-53,"0"106,0 0,0 26,0 1,0 25,0-25,0 26,0-1,0 1,53-26,-53-54,53-26,-27 0,1 0,26 0,-27-53,-26 0,80-53,-80 54,0 25,0 80,0 0,0 0,0 0,0 0,26-53,-26 26,53-26,-27 0,-26 0,53-79,-53-1,53-25,-53 25,0 54,0-27,0 79,0 1,0 26,0 26,0 27,0 0,0-27,0 0,0-26,-26 0,26-26,-53 26,26-27,-52-26,26 53,27-53</inkml:trace>
  <inkml:trace contextRef="#ctx0" brushRef="#br0" timeOffset="353932">11218 16721,'0'0,"53"0,0 0,0 0,0 0,0 27,26-27,-26 0,-26 26,26-26</inkml:trace>
  <inkml:trace contextRef="#ctx0" brushRef="#br0" timeOffset="355221">13467 16827,'0'0,"27"53,-27 0,53 0,-53 0,79 0,0-27,-26-26,0 53,0-53,0 0,26-26,-52-1,26 1,-53-27,0 26,0 1,0-27,-53 53,26 0,1 26,26 1,0 26,0 0,0 26,53-26,-27 0,27-27,-53 1,27-27,-27 53,0 0,0-53,-80 0,1 26,26-26,0 0,27 0</inkml:trace>
  <inkml:trace contextRef="#ctx0" brushRef="#br0" timeOffset="355408">13811 16695,'27'-53,"-1"53,27 26,-53 1</inkml:trace>
  <inkml:trace contextRef="#ctx0" brushRef="#br0" timeOffset="356886">15584 16457,'0'-27,"0"54,53 52,0 53,26-26,1 0,-28 26,54 1,0-1,0-26,-53-53,26 0,-52-53,-27 26,53-79,-53-26,0-27,0-53,0 0,0 54,0-1,0 26,0 28,0-1,0 79,26 53,-26-52,0 26,0-27,53 1,-53 26</inkml:trace>
  <inkml:trace contextRef="#ctx0" brushRef="#br0" timeOffset="357163">16748 17039,'53'0,"-26"0,25 0,-25 0,-1 0,27 26,-53 1,0-27</inkml:trace>
  <inkml:trace contextRef="#ctx0" brushRef="#br0" timeOffset="357367">16986 17436,'53'0,"27"0,-28 0,-25 0</inkml:trace>
  <inkml:trace contextRef="#ctx0" brushRef="#br0" timeOffset="358588">18362 17092,'53'0,"-27"26,1-26,26 80,0-27,0-53,-27 26,27-26,0 0,53 0,-53 0,-27 0,1 0,-27-53,0 0,0 0,0-26,-27-53,-26 52,53 54,-26 26,26-53,26 53,54 0,-27 26,52 27,-52-26,0 26,0-27,-53 0,0 27,0-26,0 26,-26 0,-1-27,27 1,-53 26,53-27,53-26,27 0,25 0,1 0,0-26,-27 26,1-53,-80 0,0 26</inkml:trace>
  <inkml:trace contextRef="#ctx0" brushRef="#br0" timeOffset="358948">19791 16377,'0'0,"-27"53,27-26,0-1,-26 54,26-54</inkml:trace>
  <inkml:trace contextRef="#ctx0" brushRef="#br0" timeOffset="359555">20161 16695,'0'26,"0"54,0-27,-53 0,53-1,0 1,-53 27,53-27,0 0,0-27,53 27,-26-53,26 53,-27-53</inkml:trace>
  <inkml:trace contextRef="#ctx0" brushRef="#br0" timeOffset="360132">20452 16880,'0'0,"27"0,-1 27,54-27,-27 0,-1 0,1 52,0-52,-53 27,-79 52,0-52,-1 26,-26 0,80-27,26 27,-53-53,53 53,53-27,0-26,0 53,26-53,-26 0,0 0,-53 27</inkml:trace>
  <inkml:trace contextRef="#ctx0" brushRef="#br0" timeOffset="360440">20320 17171,'0'0,"26"27,27-27,0 0,0 0,0 0,0 0,26 0,-52 0,26 0,0 0,0 0</inkml:trace>
  <inkml:trace contextRef="#ctx0" brushRef="#br0" timeOffset="360656">21140 17039,'27'0,"26"53,-53 0,0-27,0 27,0 0,0 0,-53 26,-27-26,-52 27,53-80</inkml:trace>
  <inkml:trace contextRef="#ctx0" brushRef="#br0" timeOffset="362225">19262 16139,'0'-53,"26"53,1 0,26 0,26 0,0 0,-26 0,0 27,0-27,26 26,1-26,-27 0,0 53,0-53,26 0,0 0,-26 0,0 0,0 0,0 0,26 0,-26 0,-26 0,-1 27,27-27,-26 0,-1 0,-26 53,53-53,-27 0,-26 26,53-26,27 53,-27-53,-1 26,-25-26,-27 53,53-53,0 0,-27 27,27-27,-26 0,-1 0,-26 26,0-26,-26 0,-54 0,54 53</inkml:trace>
  <inkml:trace contextRef="#ctx0" brushRef="#br0" timeOffset="362862">22331 17145,'0'-27,"0"54,0 26</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24:11.654"/>
    </inkml:context>
    <inkml:brush xml:id="br0">
      <inkml:brushProperty name="width" value="0.05292" units="cm"/>
      <inkml:brushProperty name="height" value="0.05292" units="cm"/>
      <inkml:brushProperty name="color" value="#FF0000"/>
    </inkml:brush>
  </inkml:definitions>
  <inkml:trace contextRef="#ctx0" brushRef="#br0">4763 8255,'0'-53,"52"53,-25 0,-27-27,26 27,1 0,52 0,1-53,-54 53,27 0,0 0,-27 0,1 0,26 0,-27 0,27 0,-53 27,27-27,25 0,-52 26,27-26,-1 0,-26 27,53-27,-26 0,-27 53,26-53,27 26,-26-26,-27 27,26-27,27 53,-27-53,-26 26,27-26,26 53,-27-53,-26 26,53 1,-53 26,27-53,-27 26,0 1,26-27,-26 53,53-27,-53 0,26-26,-26 53,53-26,-26 26,-27-27,26-26,-26 27,53 26,-53-27,27-26,-27 27,0-27,0-27</inkml:trace>
  <inkml:trace contextRef="#ctx0" brushRef="#br0" timeOffset="622">6006 8863,'0'-53,"0"80,27-27,-1 0,0 0,27-27,-53 1,0-27,0 26,27 27,-27-79,0 53,0-27,0 26,0 1,0 26</inkml:trace>
  <inkml:trace contextRef="#ctx0" brushRef="#br0" timeOffset="2333">3149 8202,'0'0,"26"79,-26-26,79-26,-79 25,53-25,-53-1,27-26,-27 80,53-54,-53 1,-27-54,27 1,-53-54,0 27,27-26,-27-27,53 53,-53 0,53 27,0-27,0 27,27-1,25 27,-52 0,53 0,-53 79,53-26,-53 0,0 27,0-27,0-27,0 1,27 25,-27-25,53-27,0 0,-27 0,1 0,52 0,-53 0,27 0,-53 26,0 27,0-26,0-1,0 27,-53-26,0-27,27 79,0-79,-27 26</inkml:trace>
  <inkml:trace contextRef="#ctx0" brushRef="#br0" timeOffset="2865">3784 8228,'0'-26,"-27"26,-26 26,53 1,0 26,0-27,0 1,0 25,80-25,-54 26,27-53,-27 26,1-26,52 0,-26-106,-53 54,53 25</inkml:trace>
  <inkml:trace contextRef="#ctx0" brushRef="#br0" timeOffset="3429">4233 8043,'-26'0,"26"0,-53 53,53-27,0 1,0 26,26 0,27-53,-26 0,-1 0,27 0,-26 0,-1 0,-26 26,0 54,-53-54,27 0,26-26,0-26</inkml:trace>
  <inkml:trace contextRef="#ctx0" brushRef="#br0" timeOffset="4049">3995 8784,'-53'0,"80"0,-1 0,54 0,-1-80,27 54,-27-27,27-26,-53 52,-27 27,-26-26,53 26,-53 0</inkml:trace>
  <inkml:trace contextRef="#ctx0" brushRef="#br0" timeOffset="89845">17410 16616,'0'-53,"0"53,-53 0,26 0,1 26,26 53,-53-52,53 26,0 26,0-52,0-1,0 27,0-53,53 0,0 0,-53-26,53 26,-53-53,26 53,-26-53,0 0,0 0,0 79,0 1,0-1,53-26,-53 80,0-27,26-53,-26 26,27-26,26 0,0 0</inkml:trace>
  <inkml:trace contextRef="#ctx0" brushRef="#br0" timeOffset="91027">18177 16510,'0'-53,"-27"53,-25 53,52-27,-53 27,53 0,0 0,-53-27,53 27,26-53,27 0,-26 0,-1 0,27-53,0 0,-53 53,0 53,53-53,-53 27,26-27,27 0,-53-27,53-26,-53 27,26 0,-26-27,0 106,0-27,0 27,0 0,0 0,0 26,0 0,0 27,0-26,0-1,0-26,0 0,0 0,0-27,0-26,0-53</inkml:trace>
  <inkml:trace contextRef="#ctx0" brushRef="#br0" timeOffset="91894">18997 16351,'0'106,"0"-27,0 27,0 0,0 0,53-1,-53-52,53 0,0 27,-53-107,26 1,-26-27,0 0,0 0,0 27,53-27,-53 26,27 27,-1 0,-26 53,0-26,0 25,0 1,0 27,-53-27,27 0,-27-27,26 27</inkml:trace>
  <inkml:trace contextRef="#ctx0" brushRef="#br0" timeOffset="93065">20055 16721,'0'-53,"-52"53,25 0,27-26,-26 26,-1 0,-26 0,53 0,-53 0,53 53,-26-53,26 26,53-26,-27 0,27 0,27 0,-1 0,0 0,1 0,-54 0,-26 53,0 0,0-26,-26 26,-27-53,26 0,27 0,0-53,27 53,26-27,0 27,-1-26,28 26,52-80,-26 80,-27-79,27 26,-53 53,-26-53,-27 27,0 26,-27 0,-26 0,27 0,-1 79,27-26,0 0,27 0,26-53,26 0,0 0,27 0,0 0,53-27,-53-26</inkml:trace>
  <inkml:trace contextRef="#ctx0" brushRef="#br0" timeOffset="93658">21775 16166,'0'0,"0"26,0 27,0 0,0 26,0-26,0 27,0-27,0 26,0-26,0 0,0-27</inkml:trace>
  <inkml:trace contextRef="#ctx0" brushRef="#br0" timeOffset="94110">22146 16219,'26'-53,"-26"106,0 52,0-25,0-1,0 1,53 25,-53-25,26-27,-26 0,53-53,-26 0,26 0,0-80,-53 27,26 0,-26 27,0-27,0 106,-53 0,53 0,-26 0,26 0,0-27,0 1,53-27,26 0,27-27,26-52,0-1,27-25,0 25,-80 27,-26 53,-106 0,-79 27</inkml:trace>
  <inkml:trace contextRef="#ctx0" brushRef="#br0" timeOffset="94513">21378 16616,'27'0,"-1"0,27 0,0-27,0 27,26-53,80 53,0-79,26 26,-26 53,0-53,-80 53</inkml:trace>
  <inkml:trace contextRef="#ctx0" brushRef="#br0" timeOffset="95323">24183 16351,'0'-27,"0"27,-53 0,0 0,0 0,-26 53,-27 0,53 27,0-27,27 0,26 26,-53-53,53 1,0 26,0-27,53-26,-27 27,27-27,26 0,-26 0,53 0,-26 0,-28-27,-25 27</inkml:trace>
  <inkml:trace contextRef="#ctx0" brushRef="#br0" timeOffset="95803">24315 16563,'0'0,"-53"0,0 0,27 26,26 27,26 0,54-53,-54 0,27 0,-53-27,53 27,-53-26,27 26,25 0,-25 0,-1 0,27 0,-26-53,26 80,0-27,-27 0,27 0</inkml:trace>
  <inkml:trace contextRef="#ctx0" brushRef="#br0" timeOffset="96125">24924 16298,'0'-26,"-27"26,1 0,26 0,0 52,0 28,0-27,0-27,0 1,53 26,0 0,-53-1,-27-52,-26 27,27-27,-27 0</inkml:trace>
  <inkml:trace contextRef="#ctx0" brushRef="#br0" timeOffset="96410">25162 16166,'0'-27,"53"54,-53 26,0 0,0 26,26 0,-26 1,53-1,-53-26,0 0,53-27,-53 1</inkml:trace>
  <inkml:trace contextRef="#ctx0" brushRef="#br0" timeOffset="96710">25321 16668,'-27'0,"1"0,26-52,0 52,26 0,27 0,0 0,-27 0,1 0,26 0</inkml:trace>
  <inkml:trace contextRef="#ctx0" brushRef="#br0" timeOffset="97264">25691 16536,'0'-26,"-26"26,-54 0,54 79,26-52,0-27,53 0,0 0,-53 0,53 0,-27 0,27 0,-27 0,1 0,-27 0,26 0,-26-53,53 53,-26 0,-1 0,27 0,-27 0,1 0,26 0,-27 0</inkml:trace>
  <inkml:trace contextRef="#ctx0" brushRef="#br0" timeOffset="97550">26300 15901,'0'-26,"-27"26,27 53,0 0,27 26,-27 0,53 27,-53-27,26-26,-26 0,53 0</inkml:trace>
  <inkml:trace contextRef="#ctx0" brushRef="#br0" timeOffset="97752">26220 16245,'0'-53,"53"53,-26 0,26 0,26-26,0 26,1 0,-27 0</inkml:trace>
  <inkml:trace contextRef="#ctx0" brushRef="#br0" timeOffset="98224">26908 16139,'0'-26,"-26"26,-1 26,-26 1,53-1,0 27,0-26,27-27,-27 26,53-26,-53 79,0-26,0 0,0-53,0 53,-27-53</inkml:trace>
  <inkml:trace contextRef="#ctx0" brushRef="#br0" timeOffset="99265">27437 16139,'-53'0,"27"0,26 0,0 27,0-27,53 0,26 0,-52 0,-1 0,-26-27,-26 27,-1 0,1 0,-27 0,53 0,-27 0,27 27,0-27,53 0,0 0,27 0,-1-53,53-27,1-25,-28 52,-52-27,-53 54,0-1,-26 27,-1 0,-26 0,53 27,-52-1,52 27,-53 27,53-1,0 0,0 1,26 26,-26-27,53 27,-53-27,0 1,26-28,-26-25,0 26,0-53</inkml:trace>
  <inkml:trace contextRef="#ctx0" brushRef="#br0" timeOffset="99454">27861 16457,'53'0,"-1"-27,28 27,26-53,-53 53</inkml:trace>
  <inkml:trace contextRef="#ctx0" brushRef="#br0" timeOffset="100196">27517 16219,'0'0,"-53"0,26 0,1 0,-27 0,26 53,-25-27,52 0,0 54,52-54,1-26,27 0,-1-26,1-1,-28-26,-25 27,-27 0,53-27,-53 26,0 1,-27 26,27-53,-79 53,53 0,-1 0,-26 26,53 1,-26-27</inkml:trace>
  <inkml:trace contextRef="#ctx0" brushRef="#br0" timeOffset="100863">28760 16060,'0'26,"0"27,0 27,0-54,53 1,-53 25</inkml:trace>
  <inkml:trace contextRef="#ctx0" brushRef="#br0" timeOffset="101060">28787 15875,'26'-53,"-26"79,0 27,27-26</inkml:trace>
  <inkml:trace contextRef="#ctx0" brushRef="#br0" timeOffset="101373">29078 16351,'53'0,"-27"0,-26 0,53-79,-53 52,26 27,1 0,-1 0,-26 0,53 0,-53 53,27-53,-27 26,26-26</inkml:trace>
  <inkml:trace contextRef="#ctx0" brushRef="#br0" timeOffset="101766">29554 15795,'0'53,"0"27,0-27,0-1,0 1,0 0,0 0,53 0,-27-53,1 27,26-27,-27 0,1 0,26-27,-53 1,26-27,-26 26,0 1,0 26,-53 0,53 26,-53-26,53 53,0-26,27 52,26-79,-1 26,54-26,-26 0,-27 0,0 0</inkml:trace>
  <inkml:trace contextRef="#ctx0" brushRef="#br0" timeOffset="102050">29422 16033,'0'0,"0"-26,53 26,-27 0,27 0,-27 0,27 0,0 0,0 0,0 0,-26 0</inkml:trace>
  <inkml:trace contextRef="#ctx0" brushRef="#br0" timeOffset="103076">30110 15954,'0'-26,"-27"26,-26-53,0 53,0 26,0 1,53-1,27-26,26 0,-27 0,1 0,26 0,-27 0,27-53,-53 80,0 26,0-27,0 27,0 26,0 1,27-1,-27 27,0 0,0 52,0-78,0-27,0 0,0-53,-53-27,53-26,0-53,-27-26,27 26,0 27,0 26,0 0,27 53,-27-53,79 53,-53 0,1 0,26 0,-27 27,1-27,-27 53,79-53,-79 52,0-25,0 26,-26-53,26-27,0 1,0-27,26 0,-26 0,27 53,-27-26,52 26,28 0,-27 0,0 0,0 0,0 0</inkml:trace>
  <inkml:trace contextRef="#ctx0" brushRef="#br0" timeOffset="103610">30956 16192,'0'-26,"-26"26,26-27,-53 27,0 0,0 0,53 27,0-1,0 27,0 0,27-53,-1 0,27 0,-27 0,27-26,-26-1,-1 27,-26 0,53 0,-53 53,53-53,-53 53,53-53</inkml:trace>
  <inkml:trace contextRef="#ctx0" brushRef="#br0" timeOffset="103879">31353 15610,'0'27,"0"-1,0 27,0 26,53 1,-53 52,53-26,-53 26,79-53,-79-26,53 0,-53-26</inkml:trace>
  <inkml:trace contextRef="#ctx0" brushRef="#br0" timeOffset="104239">31433 16139,'26'0,"0"0,27 0,0 0,27 0,-27-53,-27 53,27 0,-80 0,27 0,0 53,0-26,0 26,0 0,0 26,0-53,0 1</inkml:trace>
  <inkml:trace contextRef="#ctx0" brushRef="#br0" timeOffset="104426">31829 15769,'-26'0,"26"0,0 53</inkml:trace>
  <inkml:trace contextRef="#ctx0" brushRef="#br0" timeOffset="105117">32120 16113,'0'-27,"0"1,0 26,-26 0,-27 0,0 53,53 26,0-52,27-27,-1 0,27 0,-53 0,53 0,-27 0,1 0,-27 0,53 0,-27 26,1-26,26 0,-27 0,27 0,0 0,-27 0,-26 0</inkml:trace>
  <inkml:trace contextRef="#ctx0" brushRef="#br0" timeOffset="107742">4895 17621,'0'-27,"0"27,53 0,-27 0,1 27,26-1,-27 27,-26 0,53 27,-53-1,0-26,0-27,0-26,0 53,0-53,0-53,53 27,-53-27,53-26,-53-27,0 53,0 26,0 1,0 52,0 1,0-1,0 27,0-26,0-1,53 54,-53-54,53-26,0 0</inkml:trace>
  <inkml:trace contextRef="#ctx0" brushRef="#br0" timeOffset="108049">5503 17753,'0'-26,"53"26,27-27,-54 27,53 0,-79 27</inkml:trace>
  <inkml:trace contextRef="#ctx0" brushRef="#br0" timeOffset="108200">5715 17938,'53'0,"-27"0,27 0,-26 0</inkml:trace>
  <inkml:trace contextRef="#ctx0" brushRef="#br0" timeOffset="108664">6297 17780,'27'0,"25"0,28-53,-54 53,1-27,26 27,-27 0,-26-53</inkml:trace>
  <inkml:trace contextRef="#ctx0" brushRef="#br0" timeOffset="108903">6668 17489,'0'0,"0"26,0 27,26 0,-26 0,53 0,-53 26,53-26,-53-26,53-27</inkml:trace>
  <inkml:trace contextRef="#ctx0" brushRef="#br0" timeOffset="109091">7091 17833,'0'26,"0"1,0 25,-27-25</inkml:trace>
  <inkml:trace contextRef="#ctx0" brushRef="#br0" timeOffset="109810">7858 17700,'-79'0,"52"0,1 53,-27 0,26-26,27 52,-79-53,79 1,0 26,27-53,25 0,28-27,-1-26,27 1,-53-28,26 1,-26-27,-53 27,0 26,0 26,-53-26,27 53,-1-26,-25 26,25 0,-26 0,53 0,-26 0,26 26,0 27,0-26,0 26,0 26,0-26,0-27,53 27,-53 0,0-26,0-1,0 27,0-27,26 1,-26 26,53-53</inkml:trace>
  <inkml:trace contextRef="#ctx0" brushRef="#br0" timeOffset="110121">8281 17806,'0'-26,"27"26,-1 0,1 0,26 0,-27 0,1 0</inkml:trace>
  <inkml:trace contextRef="#ctx0" brushRef="#br0" timeOffset="110269">8414 18018,'26'0,"1"0,26 0,0 0,-53 0</inkml:trace>
  <inkml:trace contextRef="#ctx0" brushRef="#br0" timeOffset="110763">8890 17383,'0'26,"0"1,0-1,0 27,0 26,0-26,0-26,53 26,-53-27,26 27</inkml:trace>
  <inkml:trace contextRef="#ctx0" brushRef="#br0" timeOffset="111139">9075 17489,'0'0,"0"0,-53 79,53-53,0 27,-26-53,26 27,26 26,1-53,52 0,-26 0,0-27,26 27,-26-79</inkml:trace>
  <inkml:trace contextRef="#ctx0" brushRef="#br0" timeOffset="111384">9525 17594,'0'53,"0"0,53-53,-53 53,53-53,-27 0,1 0,26 0,0 0,-53-26,0-27,-27 53,-26-53,27 53,-1 0,-26 0,0 0</inkml:trace>
  <inkml:trace contextRef="#ctx0" brushRef="#br0" timeOffset="111671">10292 17700,'53'0,"-53"53,0 0,0-26,0-1,0 1</inkml:trace>
  <inkml:trace contextRef="#ctx0" brushRef="#br0" timeOffset="113778">11668 17277,'0'-26,"0"52,0 27,0 53,0 0,0-27,0 0,0-26,0 0,0-26,0 52</inkml:trace>
  <inkml:trace contextRef="#ctx0" brushRef="#br0" timeOffset="114118">11827 17515,'0'27,"-27"25,27 1,-52 27,52-54,-53 1,53 52,0-52,0-27,26 0,27 0,0 0,-27 0,1 0,26 0,-27 0</inkml:trace>
  <inkml:trace contextRef="#ctx0" brushRef="#br0" timeOffset="114385">12144 17727,'0'26,"0"1,0 26,0-53,53 0,-26 0,-1 0,27-27,-26-26,-27 0,0 53,0-26,-53 26,0 0,26 0,1 0,26 0</inkml:trace>
  <inkml:trace contextRef="#ctx0" brushRef="#br0" timeOffset="114685">12541 17700,'27'0,"26"-53,-27 53,1 27,-27-1</inkml:trace>
  <inkml:trace contextRef="#ctx0" brushRef="#br0" timeOffset="114834">12674 17886,'26'0,"-26"0,53 0,26 0,-52 0</inkml:trace>
  <inkml:trace contextRef="#ctx0" brushRef="#br0" timeOffset="115368">13282 17806,'27'0,"-1"0,0 0,27-26,-26 26,26 0</inkml:trace>
  <inkml:trace contextRef="#ctx0" brushRef="#br0" timeOffset="116424">13864 17594,'0'-26,"0"0,-53-54,27 54,-27 26,0 0,27 26,26 27,-80 0,80-27,-26 27,26-26,0-1,0-26,26 0,27 0,-26 0,-1 0,27 0,-53 0,53 0,-53-26,0-27,0 0,26 53,-26 26,27-26,-27 53,53 0,-27 0,27 0</inkml:trace>
  <inkml:trace contextRef="#ctx0" brushRef="#br0" timeOffset="116686">14208 17700,'27'0,"26"0,-27-53,27 53,0-26,-27 26,27-53,-26 53</inkml:trace>
  <inkml:trace contextRef="#ctx0" brushRef="#br0" timeOffset="116905">14340 17515,'-52'0,"52"27,0 25,0-25,0-1,26 27,-26-26,0-1,26-26,-26 53</inkml:trace>
  <inkml:trace contextRef="#ctx0" brushRef="#br0" timeOffset="117392">14526 17251,'0'-53,"0"79,0 27,0 0,53 26,-53 1,0-1,26 0,-26-26,53-26,-53 26,26-53,27-53,-53 26,0 1,27-27,-27 0,26 53,27 0,-53 0,0 53,0 0,0-27,-26 27,-27-26,0 26</inkml:trace>
  <inkml:trace contextRef="#ctx0" brushRef="#br0" timeOffset="117580">15266 17859,'27'0,"-27"27,0 25,0-25</inkml:trace>
  <inkml:trace contextRef="#ctx0" brushRef="#br0" timeOffset="118850">16801 17542,'53'26,"0"27,-53-27,53 27,-53 0,0-26,0 26,0 0,0-80,53-52,-53 52,0-26,26-26,-26 52,0 1,0 52,53 1,-53 26,0-27,0 1,27 26,-27-27,52-26,-52 27</inkml:trace>
  <inkml:trace contextRef="#ctx0" brushRef="#br0" timeOffset="119050">17277 17727,'0'-27,"53"27,0-53,-26 53,26 0,-27 0,-26 27</inkml:trace>
  <inkml:trace contextRef="#ctx0" brushRef="#br0" timeOffset="119200">17410 17859,'0'-26,"53"26,-27 0,0 0</inkml:trace>
  <inkml:trace contextRef="#ctx0" brushRef="#br0" timeOffset="119446">17674 17515,'0'0,"0"27,0 25,0-25,27-1,-27 27,53-26,-53 26,52-27,-52 1,53 26</inkml:trace>
  <inkml:trace contextRef="#ctx0" brushRef="#br0" timeOffset="119633">18177 17753,'26'0,"-26"0,0 27,0 52,-26-26</inkml:trace>
  <inkml:trace contextRef="#ctx0" brushRef="#br0" timeOffset="120827">18600 17621,'0'-27,"0"27,0 0,-53 53,53-26,-53-1,53 27,0-26,27 26,-1-53,27 0,27 0,25 0,-52-53,0 26,0-52,-53 26,0 0,0 0,0 0,0-26,-26 52,-27-26,26 53,-26 0,53 27,0 26,0 0,-26 0,26 0,0-1,0 28,-53-27,53 0,0 0,0 26,0-53,27 1,-27 26,79-53,-26 26</inkml:trace>
  <inkml:trace contextRef="#ctx0" brushRef="#br0" timeOffset="121096">19235 17727,'80'0,"-80"-27,53 27,-1 0,-25 0,26 27</inkml:trace>
  <inkml:trace contextRef="#ctx0" brushRef="#br0" timeOffset="121240">19394 17991,'26'0,"1"0,-1 0,27 0</inkml:trace>
  <inkml:trace contextRef="#ctx0" brushRef="#br0" timeOffset="122256">19738 17251,'0'-27,"0"54,26 25,-26-25,53 26,-53 0,27 0,-27 0,53-1,-53 1,0-26</inkml:trace>
  <inkml:trace contextRef="#ctx0" brushRef="#br0" timeOffset="122617">20003 17356,'0'0,"-27"27,27 26,-26-27,26 27,-53-26,53-1,0 27,26-53,27 0,-26 26,25-26,-25 0,-1 0</inkml:trace>
  <inkml:trace contextRef="#ctx0" brushRef="#br0" timeOffset="122834">20267 17568,'0'0,"27"53,-27-27,0 1,0 26,0-27,79 1</inkml:trace>
  <inkml:trace contextRef="#ctx0" brushRef="#br0" timeOffset="123838">21273 17542,'26'0,"0"0,27 0,-26 0</inkml:trace>
  <inkml:trace contextRef="#ctx0" brushRef="#br0" timeOffset="124004">21325 17727,'0'0,"27"0,26 0,26 0</inkml:trace>
  <inkml:trace contextRef="#ctx0" brushRef="#br0" timeOffset="124184">21590 17542,'26'0,"27"0,-26 0,-27 26,0 0,0 27,0 0,0 27,0-54,0 1,0-27</inkml:trace>
  <inkml:trace contextRef="#ctx0" brushRef="#br0" timeOffset="124888">23019 17251,'53'26,"-53"53,0-52,26 26,-26-27,0 1,0 26,53-27,-53 27</inkml:trace>
  <inkml:trace contextRef="#ctx0" brushRef="#br0" timeOffset="125234">23257 17277,'0'53,"0"-27,-79-26,79 53,-27-53,27 27,0 26,0-53,79 0,-79 26,27-26,-1 0,27 0</inkml:trace>
  <inkml:trace contextRef="#ctx0" brushRef="#br0" timeOffset="125458">23548 17462,'0'53,"0"-26,0-1,0 27,0-27,26 27,-26-26</inkml:trace>
  <inkml:trace contextRef="#ctx0" brushRef="#br0" timeOffset="125676">23892 17515,'26'0,"1"0,26 0,0 0</inkml:trace>
  <inkml:trace contextRef="#ctx0" brushRef="#br0" timeOffset="125818">23998 17674,'0'0,"53"0,0 0,-1 0</inkml:trace>
  <inkml:trace contextRef="#ctx0" brushRef="#br0" timeOffset="126480">24977 17330,'0'-53,"-27"53,-26 0,-26 53,26-27,27 27,-27-26,53-1,-27 54,27-80,27 0,26 0,-1 0,-25 0,26-27,-27 1,-26-1,27 27,-27 27,53 52,-53-53,53 27,-53-26,26-27,-26 53</inkml:trace>
  <inkml:trace contextRef="#ctx0" brushRef="#br0" timeOffset="126740">25321 17594,'26'0,"53"-52,-52 52,26 0,26-27,1 27,-54 0,1 0</inkml:trace>
  <inkml:trace contextRef="#ctx0" brushRef="#br0" timeOffset="126954">25532 17383,'0'0,"-53"26,53 27,0 0,0-26,0 25,0-25,27-1,-1-26</inkml:trace>
  <inkml:trace contextRef="#ctx0" brushRef="#br0" timeOffset="127407">25903 17065,'0'27,"0"26,0 0,0 26,0 0,0 1,0-1,0-26,0-27,0 1,26-27,27-27,-53 1,27-27,-27 27,52-1,-25-26,26 80,-53-1,0 1,0-1,0 27,0-27,0 1,-27-27,27 53,-53-53,27 0,26 26</inkml:trace>
  <inkml:trace contextRef="#ctx0" brushRef="#br0" timeOffset="128269">24977 17409,'0'-26,"-27"26,27 26,0 27,0-26,0 26</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5:48:03.823"/>
    </inkml:context>
    <inkml:brush xml:id="br0">
      <inkml:brushProperty name="width" value="0.05292" units="cm"/>
      <inkml:brushProperty name="height" value="0.05292" units="cm"/>
      <inkml:brushProperty name="color" value="#7030A0"/>
    </inkml:brush>
  </inkml:definitions>
  <inkml:trace contextRef="#ctx0" brushRef="#br0">26247 529,'0'-53,"-27"53,-26 0,27 0,26 26,-53 1,53 26,-79 26,79 1,0-28,0 1,0-26,0 26,52-27,-25-26,-1 0,54 0,-27-26,-27-1,27-52,-53 26,0 0,0-26,0-1,0 1,0 0,0-1,0 27,-26 27,26-27,-53 53,53-27,-27 27,27 0,0 53,0-26,0 26,0 26,0 0,27 27,-27-26,0-1,0 0,0-26,26 0,-26 0,53 27,-53-54,0 27,27 26</inkml:trace>
  <inkml:trace contextRef="#ctx0" brushRef="#br0" timeOffset="524">26591 846,'53'-53,"-1"53,-25 0,26 0,26-26,-26 26,0 0,-26 0,25 0,1 0,-26-53,26 27</inkml:trace>
  <inkml:trace contextRef="#ctx0" brushRef="#br0" timeOffset="764">27067 608,'0'-26,"0"-1,26 27,1 0,-1 0,-26 0,80 27,-80 52,0-26,0 0,0 0,0 0,0 0,0 26,0-52</inkml:trace>
  <inkml:trace contextRef="#ctx0" brushRef="#br0" timeOffset="1142">27490 529,'0'0,"53"26,0 27,26 27,-52-27,-27-27,0-26,0-26,0-27,0 26,0 1,0-1,0-26,53 27,-53-27,53 53,-53 26,26-26</inkml:trace>
  <inkml:trace contextRef="#ctx0" brushRef="#br0" timeOffset="1456">28125 714,'0'-26,"0"-1,27 27,-27-26,53-27,-53 26,0-26,0 0,0 27,-27 26,1 0,26 0,-27 53,27-27,0 1,0 26,0-27,0 1,0 26,0-27,53 27</inkml:trace>
  <inkml:trace contextRef="#ctx0" brushRef="#br0" timeOffset="2114">28496 899,'0'-26,"0"-1,53-52,-27 26,27-26,-27-1,27-52,-53 26,53-26,-53 26,0 53,0 27,0 26,0-53,-53 53,27 0,26 53,0 0,-27 26,27-26,0 0,0 26,0-26,0 0,53 0,-53 0,27-53,-27 53,26-53,-26 26,53-26,27 0,-54 0,-26-53,26 53,27 0,-53 27,53-27,-53 79,53-52,0 52,-53-105,0-1,0 1,-26-27,-1 26,-26-26,53 80</inkml:trace>
  <inkml:trace contextRef="#ctx0" brushRef="#br0" timeOffset="2994">29236 608,'-52'27,"52"-1,-53 27,53 0,0-27,0 27,0-26,0-1,26-26,27 0,-27-26,-26-27,80-53,-80 27,0-1,0 27,-27 27,-26-53,1 79,25 0,27 26,0 53,0-52,27-27</inkml:trace>
  <inkml:trace contextRef="#ctx0" brushRef="#br0" timeOffset="3532">29739 423,'0'0,"-26"-53,-54 53,80 27,-26-27,26 52,0-25,-27 26,27 0,0 0,0 0,0 0,53-1,-26-52,-1 27,54-27,-27 0,-1-27,1-25,-26-28,-27 54,0-1,0 27,0 27,0 26,0-27,53 1,0-27,-27 0,1 0,26-27,-27 27,-26-53,53 53,-53-26</inkml:trace>
  <inkml:trace contextRef="#ctx0" brushRef="#br0" timeOffset="3734">29977 158,'0'-26,"-26"26,-1 0,27 26,0-26</inkml:trace>
  <inkml:trace contextRef="#ctx0" brushRef="#br0" timeOffset="4374">30665 529,'53'53,"-53"0,0 0,53 52,-53-52,53 0,-53-26,26-27,-26 79,0-105,0-54,0 1,0 0,0 26,0 26,53 27,-53-53,27 80,26 26,-53-27,26 53,-26-26,0-26,0 26,0-53,0 79,-53-79,53 79,-79-52,52 26,-25-27,25 1,-26 26</inkml:trace>
  <inkml:trace contextRef="#ctx0" brushRef="#br0" timeOffset="5124">30295 529,'0'-53,"26"26,1 27,52 0,-26 0,26 0,1 0,-27 0</inkml:trace>
  <inkml:trace contextRef="#ctx0" brushRef="#br0" timeOffset="5904">30506 185,'0'-53,"0"106,0 26,0 1,0 25,0 1,0 0,0-26,0-1,0-26,0 26,0-52,0-1,27-26</inkml:trace>
  <inkml:trace contextRef="#ctx0" brushRef="#br0" timeOffset="6993">31459 264,'0'-26,"0"-27,0 106,0 26,0 27,0 26,0 27,0 26,0-52,0 25,0-52,0-26,26-28,-26 1,0-26,0-27,0-80,0 28,0-28,-52-26,52-52,0 25,0 1,0 53,0 26,26 26,-26-26,53 27,0-27,-27 53,-26 26,53 1,-53-1,0 27,0 0,-26-26,26 52,-53-26,53 0,-53 26,53-26</inkml:trace>
  <inkml:trace contextRef="#ctx0" brushRef="#br0" timeOffset="7283">31829 793,'0'27,"-26"26,26-27,0 27,0-26,0 26,26-53,27 0,-53-27,0 1,0-54,0 27,-53 27,27-27,-27 79,53 1</inkml:trace>
  <inkml:trace contextRef="#ctx0" brushRef="#br0" timeOffset="7710">32120 476,'0'-27,"0"1,0 105,0 1,0 26,0-1,0 1,0 0,0 0,27-53,-27-27,26-26,27 0,0 0,0-79,-53 0,53-1,-53 27,0 53,-53 0,53 53,0 0,0 0,0-27,0 1,27 26,-1-53,0 0,27 0,0-27,0 27,-53-79,53 79,-53-26</inkml:trace>
  <inkml:trace contextRef="#ctx0" brushRef="#br0" timeOffset="8028">31909 661,'26'0,"-26"0,27 0,-27 53,26-53,-26 53,80-53,-28 0,28 0,-27-26</inkml:trace>
  <inkml:trace contextRef="#ctx0" brushRef="#br0" timeOffset="8384">32597 1005,'0'27,"0"-1,53-26,-27 0,-26 0,0-26,27-27,-27 0,52 53,-25 0,-27 0,26 0,-26 79,53-52</inkml:trace>
  <inkml:trace contextRef="#ctx0" brushRef="#br0" timeOffset="8632">32888 423,'0'26,"0"27,0 0,0 0,0 0,0 27,53 25,-53-52,0 0,0 0,0 0,0-27</inkml:trace>
  <inkml:trace contextRef="#ctx0" brushRef="#br0" timeOffset="8842">32808 846,'0'0,"80"0,-54 0,1-53,26 53,-27 0,-26-26,53 26</inkml:trace>
  <inkml:trace contextRef="#ctx0" brushRef="#br0" timeOffset="9031">33073 741,'53'0,"-53"52,0 1,0-26,0-1,0 27,0-26,0 26,0-53</inkml:trace>
  <inkml:trace contextRef="#ctx0" brushRef="#br0" timeOffset="9186">33099 661,'0'-26,"0"-1</inkml:trace>
  <inkml:trace contextRef="#ctx0" brushRef="#br0" timeOffset="9922">33338 979,'0'26,"0"-26,0 0,-27 0,27-53,-53 53,53 27,0-1,27-26,-1 0,1 0,-27 27,52-27,-25 0,-27-27,0-52,0-1,53 1,-53-27,0 27,0 26,0 0,-27 26,27 1,-26 26,26 0,0 53,0 0,0 0,0 26,0 27,0-27,0 1,26-1,-26-26,0 0,0 0</inkml:trace>
  <inkml:trace contextRef="#ctx0" brushRef="#br0" timeOffset="11285">27305 1428,'0'0,"0"27,0 52,0-26,0 0,0-26,0 25,0-52,26 27,27-27,0-27,-53-25,53-1,-53 0,0-27,0 1,-26 0,26-1,-27 54,-26 26,53 26,0 1,0 52,0-26,0 0,0 0,27 0,-27-27,0 1,0 26,26-1,-26-25</inkml:trace>
  <inkml:trace contextRef="#ctx0" brushRef="#br0" timeOffset="11565">27781 1428,'27'0,"26"0,-27 0,1 0,25 0,-52 0,0 53</inkml:trace>
  <inkml:trace contextRef="#ctx0" brushRef="#br0" timeOffset="11716">27834 1799,'53'0,"-26"-27,-1 27,27-26,-27 26,1 0,-27-53,53 53</inkml:trace>
  <inkml:trace contextRef="#ctx0" brushRef="#br0" timeOffset="12396">28337 1323,'0'26,"0"1,26 25,-26-25,0-1,0 27,53-26,-53 26,0-106,0 0,0-27,0-25,0-1,0-27,0 54,27 26,-27 27,26 26,-26 26,53 27,-53 26,0 1,0-1,0 1,0-27,0-27,0 0,0 27,27 0,52-53,-53 0,1 0,26 0,-27-26,-26-27,0 26,0 1,0-27,-26 53,-1 0,27 0,0 53,0 0,27-53,-1 79,27-79,-26 27,26-27</inkml:trace>
  <inkml:trace contextRef="#ctx0" brushRef="#br0" timeOffset="14027">29104 1164,'0'0,"0"53,-26 26,26-26,0 0,0 0,0 0,0 26,0-52,0-1,26-26,27 53,0-53,-27 0</inkml:trace>
  <inkml:trace contextRef="#ctx0" brushRef="#br0" timeOffset="14581">29289 1349,'0'53,"-26"0,26 0,0-53,26 0,-26-27,0-26,53 27,-53 0,0-27,0 26,-26 27,26-26,0-27,26 53,1 0,-1 0,27 0,0 26,-53 1,0-1,0 27,0-26,0-1,0 27,0-27,0 27,27-53,25 0,28 0,-27 0,0-53,0 27,-53-27,26 27,-26-1</inkml:trace>
  <inkml:trace contextRef="#ctx0" brushRef="#br0" timeOffset="14879">29924 1084,'0'53,"-53"0,53-26,-26 26,26-27,0 1,0 26,0-27,0 0,0 27,0-26,0-1,53 54,-27-27</inkml:trace>
  <inkml:trace contextRef="#ctx0" brushRef="#br0" timeOffset="15299">29977 1243,'27'0,"26"0,-53 27,26-1,-26 27,0-26,0-1,0 0,0 27,0-26,0-1,0 27,80-26,-28-27</inkml:trace>
  <inkml:trace contextRef="#ctx0" brushRef="#br0" timeOffset="15531">30004 1376,'53'0,"-27"0,1 0,26 0,-27 0,0 0</inkml:trace>
  <inkml:trace contextRef="#ctx0" brushRef="#br0" timeOffset="15727">30268 1270,'27'0,"-27"0,0 53,26-27,-26 27,0 0,0 26,0-52,0-1,0 27,-53-79</inkml:trace>
  <inkml:trace contextRef="#ctx0" brushRef="#br0" timeOffset="15976">30427 1111,'27'0,"-27"26,0 27,52-26,-52 26,0 0,0 26,0-26,-26 0,26-27,-26-26,26 80,-53-80</inkml:trace>
  <inkml:trace contextRef="#ctx0" brushRef="#br0" timeOffset="16142">30903 1561,'27'-27,"-54"27</inkml:trace>
  <inkml:trace contextRef="#ctx0" brushRef="#br0" timeOffset="17811">28734 1376,'0'52,"26"-52,27-26,-53-27,27 53,-27-26,0-27,0 53,0-27,-27 27,-26 0,53 27,-26-27,26 53,0-27,-27 1</inkml:trace>
  <inkml:trace contextRef="#ctx0" brushRef="#br0" timeOffset="19071">27331 1270,'0'-53,"0"79,53 1,-53-1,0 54,27-1,-27-26,0 26,0-26,0 26,0 1</inkml:trace>
  <inkml:trace contextRef="#ctx0" brushRef="#br0" timeOffset="38144">15425 476,'0'0,"0"0,0 79,53-79,-53 53,0-26,0 26,27-53,-1 0,27 0,-27-53,27 26,0-26,0 27,27-27,-28 53,-25-53,26 53,-27 0,1 0,52 0,-26 0,0 0,-27 0,-26 0,0 0</inkml:trace>
  <inkml:trace contextRef="#ctx0" brushRef="#br0" timeOffset="40994">6482 9260,'0'27,"27"-27,-27 52,0-25,53-27,-53 26,26-26,1 0,52 0,-26-26,0 26,0-53,53 0,-27 0,27 27,-27-27,1 0,-1 26,-26 27,-27-79,27 79,0-26,-26 26,-27 0</inkml:trace>
</inkml:ink>
</file>

<file path=ppt/ink/ink4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10:38:40.893"/>
    </inkml:context>
    <inkml:brush xml:id="br0">
      <inkml:brushProperty name="width" value="0.05292" units="cm"/>
      <inkml:brushProperty name="height" value="0.05292" units="cm"/>
      <inkml:brushProperty name="color" value="#FF0000"/>
    </inkml:brush>
  </inkml:definitions>
  <inkml:trace contextRef="#ctx0" brushRef="#br0">22384 17171,'26'0,"54"0,-54-26,1 26,25 0,1-27,-26 27,-27 0</inkml:trace>
  <inkml:trace contextRef="#ctx0" brushRef="#br0" timeOffset="245">22516 17489,'53'0,"-27"0,27 0,0 0,0 0</inkml:trace>
  <inkml:trace contextRef="#ctx0" brushRef="#br0" timeOffset="1105">23945 16324,'53'0,"0"80,-27-1,27 27,0-53,0 26,0-52,0-27,-27 53,1-53,-27-53,53 26,-53-26,0-26,0-27,0 0,0 53,0 27,0 0,-27-27,27 26,0 54,0 26,0-1</inkml:trace>
  <inkml:trace contextRef="#ctx0" brushRef="#br0" timeOffset="1777">24500 17171,'0'-26,"-26"26,26 53,0-27,-26 27,26-27,-27 1,27 52,-53-79,53 53,-26-53</inkml:trace>
  <inkml:trace contextRef="#ctx0" brushRef="#br0" timeOffset="2003">24236 17198,'0'-53,"0"53,26 0,54 53,-54-53,27 53,0-53,-27 26,1-26,26 0,-27 0,1 0,26 0</inkml:trace>
  <inkml:trace contextRef="#ctx0" brushRef="#br0" timeOffset="3000">24871 16589,'0'-26,"26"-27,1 53,52-53,-26 53,0-53,0 53,26-53,-52 53,-27 0</inkml:trace>
  <inkml:trace contextRef="#ctx0" brushRef="#br0" timeOffset="3261">24977 16377,'0'-53,"0"80,0-1,26-26,-26 27,0 52,0-26,27-26,-27-1,0 53,53-52</inkml:trace>
  <inkml:trace contextRef="#ctx0" brushRef="#br0" timeOffset="3878">25744 16245,'-26'0,"-27"27,53-1,0 0,0 27,0 27,0-54,0 1,26-27,1 79,-1-79,27 0,-27 0,1 0,26 0,-53-26</inkml:trace>
  <inkml:trace contextRef="#ctx0" brushRef="#br0" timeOffset="4033">25718 16007,'0'-53,"0"53</inkml:trace>
  <inkml:trace contextRef="#ctx0" brushRef="#br0" timeOffset="4955">26247 15928,'0'26,"0"1,79 25,-52 1,25 27,-25-27,26 0,-27-1,-26-25,53-27,-53 26,53-26,-53-53,0 1,0-28,0-26,0 27,0 0,0-1,0 27,0 0,0 27,-26 26,26-27,0 27,53 53,-53 27,26-27</inkml:trace>
  <inkml:trace contextRef="#ctx0" brushRef="#br0" timeOffset="5784">26670 16642,'26'0,"-26"53,0-27,0 1,53 26,-53-27,27-26,26 0,-53-79,26 52,-26-26,0 1,0-28,0 54,0-1,0 1,0 26,0 26,27 27,-27 0,79 26,-26 27,-27-26,-26 25,80 1,-80-26,0 26,0 26,-27-26,1-53,-27-1,27-52,-1 0,-26 0,27 0,-1 0,-26-26,53 0,-53-27,53 26,0 1,0-27,0 26,0 1,27-27</inkml:trace>
  <inkml:trace contextRef="#ctx0" brushRef="#br0" timeOffset="6185">27570 16351,'0'0,"53"0,-27 0,-26 26</inkml:trace>
</inkml:ink>
</file>

<file path=ppt/ink/ink4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34:34.9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2011 449,'0'-26,"0"52,0 1,0 26,0 0,0 26,-27-26,27-26,0 25,0-25,0 26,0-27,27 27,52-53,-26 0,-26 0,26 0,-27 0,27 0,0 0,26 0</inkml:trace>
  <inkml:trace contextRef="#ctx0" brushRef="#br0" timeOffset="364">2090 767,'53'0,"0"0,-26 0,25-53,-25 53,-1 0,1 0,26 0,-27 0,-26-53</inkml:trace>
  <inkml:trace contextRef="#ctx0" brushRef="#br0" timeOffset="732">2090 370,'0'-26,"-26"26,52 0,27 0,-26 0,52 0,-53-53,27 53,0 0,-26 0,-1 0,27 0,-53 26</inkml:trace>
  <inkml:trace contextRef="#ctx0" brushRef="#br0" timeOffset="1228">2884 423,'0'26,"0"1,0-1,0 1,0 26,0-27,0 27,0-26,0-1,0 1,-79 25,79-25,-53-27,53 53</inkml:trace>
  <inkml:trace contextRef="#ctx0" brushRef="#br0" timeOffset="1558">2699 555,'0'-53,"0"27,26 26,27 26,27 54,-80-54,52 1,28 52,-54-79,27 27,0-27,0 0,26 0,-52 0</inkml:trace>
  <inkml:trace contextRef="#ctx0" brushRef="#br0" timeOffset="1984">3413 264,'0'0,"27"0,-27 53,53 0,-53-26</inkml:trace>
  <inkml:trace contextRef="#ctx0" brushRef="#br0" timeOffset="2163">3519 820,'26'0</inkml:trace>
  <inkml:trace contextRef="#ctx0" brushRef="#br0" timeOffset="2330">3704 370,'27'0,"-27"0,0 27,0 52,-53-53</inkml:trace>
  <inkml:trace contextRef="#ctx0" brushRef="#br0" timeOffset="3933">2196 1508,'27'0,"-1"0,0 0,27 0,0 0,0-53,0 53,0 0,26 0,27-27,-53 27,-26 0,26 0,-27 0,27 0,-27 0,27 0,-26 0,26 0,-27 0,27 0,-27 0,1 0,26-52,-27 52,27 0,-26 0,-1 0,1 0,-54 0</inkml:trace>
  <inkml:trace contextRef="#ctx0" brushRef="#br0" timeOffset="7515">5503 529,'0'-27,"0"1,0-27,0 53,-79 0,53 0,-1 26,-26-26,53 80,-53-80,53 53,0-27,0 1,27 52,-1-79,27 79,26-26,-26-26,0 26,-26-27,-27 1,26-27,-26 53,-26-27,-27-26,26 0,-52 0,26 0,0 0,27 0,-27 0,53 0</inkml:trace>
  <inkml:trace contextRef="#ctx0" brushRef="#br0" timeOffset="8026">5768 635,'0'0,"0"26,0 54,0-1,0-26,0 0,0-27,0 27,26-53,-26 53,27-53,-1 0,54-26,-80-1,53-26,-53 0,0-26,53 26,-53 27,0 26,0 26,0 27,26-53,-26 53,0-27,26-26,-26 53,53 27,27-80</inkml:trace>
  <inkml:trace contextRef="#ctx0" brushRef="#br0" timeOffset="9061">6297 370,'27'0,"-27"-26,26-27,-26 79,53 54,-53-1,0 0,53 27,-53 0,0 0,26 0,-26-27,0-26,0-27,53 27,-53 0,0-26,0 26</inkml:trace>
  <inkml:trace contextRef="#ctx0" brushRef="#br0" timeOffset="9487">6509 555,'26'0,"27"0,27 0,-1 27,0-27,-26 26,-26-26,-27 27,0 26,0-27,-53-26,0 53,0-53,0 79,27-26,26-26,0-27</inkml:trace>
  <inkml:trace contextRef="#ctx0" brushRef="#br0" timeOffset="10163">7011 344,'0'53,"80"-27,-80 27,26 26,-26 1,53 26,-53-1,53 54,-53 0,0-53,0-27,0-26,0 0,0 0,0-27,0-79,0 0,0-52,0-54,0-26,0-1,0 81,0 52,0 0,0 0,0 0,0 26,27-25,26 52,26 0,-79 52,26-25,-26-1,0 27,0-26,0-1,0 27,0-26,-26 26,26 26,-79 0,26 1,53-27</inkml:trace>
  <inkml:trace contextRef="#ctx0" brushRef="#br0" timeOffset="10529">7620 767,'0'26,"0"1,0 26,0 0,0-27,0 27,53-53,-27 0,27-26,-53-1,0-52,0-1,0 28,0 25,0 27,0 0,0 27,0 25</inkml:trace>
  <inkml:trace contextRef="#ctx0" brushRef="#br0" timeOffset="11017">8070 661,'0'-79,"0"52,0 27,0 53,0-26,0 26,-53-27,53 1,-53 25,53-25,0-1,0 27,0-26,0-27,53 53,0-53,0 79,-27-79,-26 26,53-26,-53 27,0 26,-53-53,0 0,0 0,0 0,1 0,25 0,27-27,0 27,53 0</inkml:trace>
  <inkml:trace contextRef="#ctx0" brushRef="#br0" timeOffset="11399">8467 1005,'26'0,"1"0,52 0,-26 0,-27 0,1 0,26 0,-53 0,53 0,-53-79,0 26,0-27,0 28,0 52,-53 0,26 0,1 0,-27 0,53 26,-27 27,27 0,0 0,0 0,53-27,-26 27,26-27,0-26,0 53,-1-53,1 80,-26-80</inkml:trace>
  <inkml:trace contextRef="#ctx0" brushRef="#br0" timeOffset="12405">7752 741,'0'0,"-53"0,27 0,26 0</inkml:trace>
  <inkml:trace contextRef="#ctx0" brushRef="#br0" timeOffset="13755">9710 608,'0'-53,"0"27,0-1,0-26,0 27,0 0,-26-27,26 26,0 1,-27 26,27 0,0 53,0 26,0 0,0 1,-53 52,53-26,0-27,0 1,-26-27,26-1,0-25,0 26,0-27</inkml:trace>
  <inkml:trace contextRef="#ctx0" brushRef="#br0" timeOffset="14497">10054 502,'0'-53,"0"1,0 78,0 27,0 0,0 26,-26 54,26-1,-53 0,53-53,0-26,0 0,0 0,53-79,0-27,-27-27,-26 1,79 53,-79 26,27 26,-27 27,53-27,0 54,-27-80,1 0,26 0,-27 0,1 0,25-53,-25 0,-27-26,0-1,0 54,0-27,0 53,-27 0,-25 26,52 1,0-1,0 27,0-26,0-1,52 53,-25-79,26 0,53 27,-27-27,-53 0,-26 0</inkml:trace>
  <inkml:trace contextRef="#ctx0" brushRef="#br0" timeOffset="14873">9551 397,'53'0,"-26"26,26-26,-27 0,54 0,-27 0,26 0,27 0,52 0,1 0,0 0</inkml:trace>
  <inkml:trace contextRef="#ctx0" brushRef="#br0" timeOffset="16049">10081 211,'0'27,"0"26,0-27,0 27,0 0,0 26,26 1</inkml:trace>
  <inkml:trace contextRef="#ctx0" brushRef="#br0" timeOffset="17017">11774 529,'0'-27,"0"-26,0 53,0-52,-79 52,26 0,26 0,1 0,-27 0,0 79,0-26,27 0,-27 26,53-26,-53 0,53 0,0 0,0 26,0-26,53-26,26 25,0-52,1 0</inkml:trace>
  <inkml:trace contextRef="#ctx0" brushRef="#br0" timeOffset="17933">11986 873,'0'0,"-27"0,-26 0,27 26,26 27,0 0,0-53,26 0,27 0,-26 0,-27 0,53-53,-53-26,0 52,52-26,1 53,0 80,0-27,-53 26,0-26,0 0,0-80,0 1,53 26,-26 0,-27 0,0 53,53-53,-53-53,0 27,52-27,1 0,-26 53,-1 0,27 26,-26-26,-1 27,-26 26</inkml:trace>
  <inkml:trace contextRef="#ctx0" brushRef="#br0" timeOffset="18563">12779 608,'53'-26,"0"26,-53 79,53 1,-53-1,0 27,53 26,-53-26,0 0,0-27,0 0,0-26,0 0,0-26,0-54,0-52,0 0,0-27,0-53,0 0,53 27,-53 0,0 52,26 27,-26 27,0-27,53 79,-53 1,0 26,0 26,0-26,0 0,0 26,0 1,-53-1,1 27,25-106</inkml:trace>
  <inkml:trace contextRef="#ctx0" brushRef="#br0" timeOffset="19169">13256 1084,'26'0,"27"0,-27 0,27 0,0-52,0-1,0 0,0 0,-53-27,53-52,-53 26,53 53,-53 0,0 27,-27 26,-25 26,25 27,-26 27,53-1,-53 1,53 52,0-53,0 1,27-28,-27-25,53 26,-27-53,27 26,-27-26,27 0,-26-26,26-1,-53-52,53-27,-53 27,0 26,0 26,0 27,-53 0,53 0,-27 27,27 26,0-27,0 1,0 26,0-27,53 27,0-53,0 26,26-26,1 0,-1 0</inkml:trace>
  <inkml:trace contextRef="#ctx0" brushRef="#br0" timeOffset="19425">14420 767,'26'0,"-26"0,0 79,-26-26,26 0,-80 0,80 26,-26-26,26-26,0-1,-53-26,53 53,0-79,0-1</inkml:trace>
  <inkml:trace contextRef="#ctx0" brushRef="#br0" timeOffset="19597">14208 952,'27'0,"26"27,-1-27,1 26,27-26,-54 53,1-53,26 26,-27-26</inkml:trace>
  <inkml:trace contextRef="#ctx0" brushRef="#br0" timeOffset="20632">14817 397,'53'-53,"-27"0,27 26,-53 27,0 27,26 26,-26 26,53 27,-53 0,0 0,53 26,-53 0,0 0,0-26,0-26,27-27,-27 26,0-26,0-27,0 1,0-54</inkml:trace>
  <inkml:trace contextRef="#ctx0" brushRef="#br0" timeOffset="21006">15108 793,'0'0,"53"0,-27 0,27 0,-27 0,27 53,-26-53,-27 53,53-53,-53 53,0 0,-53-53,0 79,-26-79,26 27,26-27,1 0,26 26</inkml:trace>
  <inkml:trace contextRef="#ctx0" brushRef="#br0" timeOffset="21352">15690 979,'0'-27,"0"54,0 26,0-27,0 27,53 0,0-53,-27 0,-26-27,53 1,-53-27,0-26,0 26,-26 26,26 1,-27 26,27 0,0 26</inkml:trace>
  <inkml:trace contextRef="#ctx0" brushRef="#br0" timeOffset="21838">16166 264,'-26'80,"26"-54,-53 27,53 26,-80 1,80-1,0 1,0-1,0 0,27 1,-1-1,27-53,-26-26,26 0,-1 0,28 0,-54 0,27-52,-53 25,27-52,-27 26,0 26,0 1,-27 26,27 53,-53-27,53 1,0 26,0-27,0 1,27 25,-27-25,53 26,26-53</inkml:trace>
  <inkml:trace contextRef="#ctx0" brushRef="#br0" timeOffset="22266">15690 555,'26'0,"54"0,-1 0,0 0,1 0,-1 0,27 27,0-27,26 0,-105 26</inkml:trace>
  <inkml:trace contextRef="#ctx0" brushRef="#br0" timeOffset="22896">15849 926,'0'-53,"-27"53,1 0,-1 0,-26 0,53 26,0 1,-26-27</inkml:trace>
  <inkml:trace contextRef="#ctx0" brushRef="#br0" timeOffset="24082">16536 820,'0'0,"0"-27,53 27,-53 0,27 0,-27 53,0 0,0-26,0-1,0 27,0-26,0-1,26-26,-26-53,0 27,0-1,53-52,-53 52,0 1,27 26,-27-27,53 27,-53 0,53 27,-27 79,-26-80,53 1,-53 26,0-27,0 0,0 27</inkml:trace>
  <inkml:trace contextRef="#ctx0" brushRef="#br0" timeOffset="24404">17198 555,'26'-26,"-26"-27,0 79,0 1,0-1,0 27,0 27,0-1,0-26,0 26,0 1,0-27,0-1,0 1,0 27,0-54</inkml:trace>
  <inkml:trace contextRef="#ctx0" brushRef="#br0" timeOffset="24653">17092 820,'0'0,"53"0,0 0,-27 0,1 0,26 0,-27 26,27-26,0 0,-26 0,-1 0,27 0</inkml:trace>
  <inkml:trace contextRef="#ctx0" brushRef="#br0" timeOffset="24868">17568 820,'27'0,"-27"53,0 26,0-52,0-1,0 27,0-27,53 1,-53 26,0-27,0 27,26-53</inkml:trace>
  <inkml:trace contextRef="#ctx0" brushRef="#br0" timeOffset="25048">17727 661,'0'-53,"0"80,0 26,-53-53</inkml:trace>
  <inkml:trace contextRef="#ctx0" brushRef="#br0" timeOffset="25926">18283 926,'0'-80,"0"54,-53 26,0 0,-26 26,26 27,53-26,-27 26,27 0,0-27,80-26,-1 0,-79 0,26 0,-26-53,0 0,27 53,-27 27,53-1,0-26,0 79,-1-79,28 0,-27 0,0 0,-27-26,-26 0,80-27,-80 0,0-27,0 1,26 0,-26-1,0 27,0 27,0 52,0 54,0-27,0 26,0-26,-53 0,53 26,0-26,0 0,0 0,0 0,0 26,0-52,53-1,26-26,27 0</inkml:trace>
  <inkml:trace contextRef="#ctx0" brushRef="#br0" timeOffset="31702">19923 793,'0'-26,"-53"-27,53 0,-26 53,26-26,-27 26,-26 0,-52 0,78 0,1 26,-27 27,26-26,-26 25,53 1,-26-26,26 26,0-53,26 0,54 0,-1 0,0 0,1-27,26-52,-27 0,0-27,-26 26,-53 1,0-27,27 53,-27 27,0-1,0-26,0 53,0 53,-80 53,80 0,0-27,-26 27,26 26,0-26,0-26,0-27,0-27,0 27,53-53,0 0,0 0,0 0,0-27,26-25,-53-28,-26-52,53 26,-53 27,0 52,-26 27,-27 27,26 52,27-26,0 0,-52 0,52 0,0-27,52-26,-25 27,26-27,26 0,1 0,-1 0,0 0,-26 0</inkml:trace>
  <inkml:trace contextRef="#ctx0" brushRef="#br0" timeOffset="32151">21008 555,'0'0,"-53"0,0 0,53 27,-26-1,26 27,0 0,0-26,0 25,53-25,-53-1,26-26,-26 53,26-53,-26 53,-26-26,-27-27,0 0,-26 53,52-53,1 0</inkml:trace>
  <inkml:trace contextRef="#ctx0" brushRef="#br0" timeOffset="32488">21273 608,'0'-26,"-80"26,1 0,52 53,27 0,0-27,0 1,0 25,0-25,0-1,0 27,53-26,-26-27,-1 0</inkml:trace>
  <inkml:trace contextRef="#ctx0" brushRef="#br0" timeOffset="32773">21431 873,'53'0,"-26"0,-27 26,0 27,0-26,-27 26,27-27,-53-26,53 26,0-26,0-52,0-28,27 27,-27 0,53 0,-53 27,53 26,-53-26,26 26,27 26</inkml:trace>
  <inkml:trace contextRef="#ctx0" brushRef="#br0" timeOffset="33352">22013 741,'-26'52,"26"-25,-79 26,79-27,0 1,0 26,0-27,0 1,52-27,-25 0,-1 0,1 0,52-27,-79 1</inkml:trace>
  <inkml:trace contextRef="#ctx0" brushRef="#br0" timeOffset="33531">22066 449,'0'-52,"0"-1,0 79,0 1</inkml:trace>
  <inkml:trace contextRef="#ctx0" brushRef="#br0" timeOffset="34443">22410 317,'53'27,"-53"52,0 27,0 0,0 26,0-53,0 1,0-27,0-27,0-26,53-53,-53 0,53 27,0 26,-53-80,26 80,1 0,52 27,-79 26,27 0,-27-27,0 1,0 26,-53-53,0 52,0-52,0 0,0 53,27-53,-27-26,53-1</inkml:trace>
  <inkml:trace contextRef="#ctx0" brushRef="#br0" timeOffset="34715">23019 741,'0'-27,"0"27,-27 0,27 53,0 0,-26-27,26 1,0 26,0-27,0 1,0 26,0-1</inkml:trace>
  <inkml:trace contextRef="#ctx0" brushRef="#br0" timeOffset="34896">23151 397,'0'-27,"53"-26,-53 133,-53-1</inkml:trace>
  <inkml:trace contextRef="#ctx0" brushRef="#br0" timeOffset="35504">23178 873,'0'26,"0"54,26-54,-26 1,0 25,53-52,-27-26,-26 0,27-27,-27 26,53 1,-53-27,26 26,27 27,-53 0,27 0,-27 53,52 27,-25-54,-1-26,27 0,-26 0,-1 0,27-26</inkml:trace>
  <inkml:trace contextRef="#ctx0" brushRef="#br0" timeOffset="36087">23892 767,'0'-53,"0"-26,0 79,0-27,-27 27,1 0,-27 0,53 27,0 26,0-27,0 1,0-1,27-26,-1 0,-26 0,26 0,-26-26,27 26,-27 0,0 26,53 27,-53 0,0 0,0 26,-27 27,27-27,-53-26,53 0,-52 27,-1-54,0 27,0-53,53-27,-27 1,27-27,0 27,0-1,0-26,27-26,52 52,-26 27,-26 0</inkml:trace>
  <inkml:trace contextRef="#ctx0" brushRef="#br0" timeOffset="37025">24765 820,'0'-27,"0"-52,-26 26,-27 53,53-26,-80 26,27 0,27 0,-27 53,53 0,-53-27,53 27,0-27,0 27,0-53,79 53,-52-53,-1 0,-26-26,80 26,-80-27,26-26,-26-26,27 79,-27 53,53 0,-53 0,52 0,-52 26,0-53</inkml:trace>
  <inkml:trace contextRef="#ctx0" brushRef="#br0" timeOffset="38324">25691 449,'0'-52,"-26"52,-54 0,27 0,27 52,-27-25,26 26,27 0,-52 53,52-27,0-26,0 0,52 0,1-53,27 26,26-26,26 0,-53 0,1-26,-27-27,-1 0,-52 0,27 0,-27 0,0 27,0-27,-53 53,27 0,-27 0,26 0,27 26,-53 54,53-27,0-1,0-25,27 26,26-27,0-26,-1 53,1-53,27 0,-54 0,1-26,-27-27,79 53,-79-27,27 27,-27 0,0 53,0-26,0 26,0-27,0 27,0-27,-27 1,27-54,0-25,53-28,-53 27,53-26,-53 26,79 0,-52 27,-1 26,27 0,-26 0,25 53,-25-53</inkml:trace>
  <inkml:trace contextRef="#ctx0" brushRef="#br0" timeOffset="38721">26908 397,'0'0,"0"79,0 0,0 27,0 0,0 0,0 0,0-27,0-26,0 0,0-27,0 27,0-26</inkml:trace>
  <inkml:trace contextRef="#ctx0" brushRef="#br0" timeOffset="38931">26723 952,'0'-53,"0"53,26 0,54 0,-27 0,0 0,0 27</inkml:trace>
  <inkml:trace contextRef="#ctx0" brushRef="#br0" timeOffset="39657">27517 741,'0'-53,"-53"26,26 27,1 0,-27 0,26 0,1 0,-27 0,27 106,-27-80,53 27,-53 0,53 0,0-26,26-27,1 0,26 0,-27 0,1 0,25-27,1-26,-53 0,53 0,-53 80,0 26,0-27,27 27,26 0,0-53,0 0,-1-26,-52-1,53-26,-53-26,0 52,0 1,0 26,0 53,0 0,0 26,0-26,0-26,0-1,27 53,26-79,-53 27,79-27</inkml:trace>
  <inkml:trace contextRef="#ctx0" brushRef="#br0" timeOffset="39830">28019 635,'0'-27,"0"1,27-27,-27 132,-53-26</inkml:trace>
  <inkml:trace contextRef="#ctx0" brushRef="#br0" timeOffset="40161">27940 1243,'79'0,"-52"0,-1 53,-26 0,0-26,0 25,80-78,-80 0,53-27,-53 26,26 27,-26-53,53 53,-27 0,-26 27,0-1,53 27,-53 0,0 0,0 53</inkml:trace>
  <inkml:trace contextRef="#ctx0" brushRef="#br0" timeOffset="41403">29157 582,'27'0,"-27"-27,0-26,0 27,0-27,-53 53,26 0,1 0,-27 53,53-27,0 27,0 0,0 27,0 25,0-25,0-1,0 27,0 0,0-27,0 1,0-27,0-1,-27-52,27 53</inkml:trace>
  <inkml:trace contextRef="#ctx0" brushRef="#br0" timeOffset="42207">28813 1084,'27'0,"-1"0,27-52,0 52,26 0,54-53,25 53,1-80,0 27,0 0,-80 1,0-28,-52 54,-27-1,0-26,0 27,0-1,0-26,0 80,0-1,0 27,-53 27,53-27,-53 26,53 0,-79 1,79-27,0 0,0-27,0 27,0 0,26-53,0 26,1-26,52 0,-26-26,0-27,0-26,-26 26,-27 0,52 0,-52 79,0 27,0 0,0 0,0 0,53-53,-53 53,53-53,0 0,-26 0,26-80,-27 28,-26-1,53 0,-53 0,0 26,0 54,0-1,0 27,0 0,26 0,-26 0,53 0,-53-27</inkml:trace>
  <inkml:trace contextRef="#ctx0" brushRef="#br0" timeOffset="42483">31194 899,'-26'0,"26"27,0-1,0 27,0 0,0 0,0 0,0 0,0-27,0 1,53-27,-27 0,1 0,-27-27</inkml:trace>
  <inkml:trace contextRef="#ctx0" brushRef="#br0" timeOffset="42657">31274 555,'0'53,"-27"-26</inkml:trace>
  <inkml:trace contextRef="#ctx0" brushRef="#br0" timeOffset="43249">31856 1058,'0'-26,"0"-1,0-26,-27 27,-26 26,27 0,-27 26,-26 27,26-26,26 25,27-25,-53-27,53 53,53 0,0-53,27-27,-27 1,26-27,-53 0,27-79,-53 26,80-26,-80 52,26-26,-26 27,0 0,53 26,-53 132,0 0,-26 1,26 26,0 26,0 0,0 27,-27-53,27 0,-53 0,53-27,-79-26</inkml:trace>
  <inkml:trace contextRef="#ctx0" brushRef="#br0" timeOffset="45063">4128 1746,'0'-27,"0"1,-27 26,27-53,-26 53,-1 0,27 53,-53 26,53-26,0 0,-26 0,26 27,0-1,0-26,0 0,0 0,0 0,0 26,0-26</inkml:trace>
  <inkml:trace contextRef="#ctx0" brushRef="#br0" timeOffset="45327">3757 2116,'53'0,"26"0,-26 0,0 0,0 0,0-53,26 53,-52 0,-1 0,-26 0,53 0</inkml:trace>
  <inkml:trace contextRef="#ctx0" brushRef="#br0" timeOffset="46038">4419 2143,'0'-27,"26"27,-26-53,0 27,26-27,-26 0,0 27,0-1,0-26,0 27,0-1,0-26,0 53,0 53,-26-26,26-1,0 54,-53-27,53 0,0-1,0 1,-26 27,26-27,0-27,0 27,53-27,-1-26,-25 0,26 0,0-26,-27 26,27-79,-26 26,-27 26,26 27,-26-26,0 26,0 53,0 0,0 0,27-53,25 26,-25-26,-1 0,27 0,-53-53,27 27,-27-1,0-52,0 52,-27 27,-26-53,-26 53,26 0,53 0,0 53,0-26</inkml:trace>
  <inkml:trace contextRef="#ctx0" brushRef="#br0" timeOffset="48611">5265 2063,'0'-26,"0"26,0 26,0 27,0-26,0-1,0 27,0-26,0-1,27-26,-27 53,53-53,0 0,-53-26,26 26,-26-53,26 26,-26-26,53 27,-53-27,0 53,27 26,-27 54,53-80,-53 53,26-53,-26 53,27-53,-27 26,53-26,-27 0,-26 0,0-26,0-27,26-27,-26 54,53-27,-53 0,0 27,0 26</inkml:trace>
  <inkml:trace contextRef="#ctx0" brushRef="#br0" timeOffset="51753">6668 1958,'0'26,"0"53,0-52,0-1,0 27,52-26,-25-27,26 53,0-53,0 0,0 0,-1-53,1 26,-26-26,-27 27,0-1,0 27,-27 0,27 27,0-1,0 27,27 0,26 0,-27 26,54-26,-80-26,-53-27,-53 53,0-53,0 0,27 0,-1-27</inkml:trace>
  <inkml:trace contextRef="#ctx0" brushRef="#br0" timeOffset="51970">6747 1825,'0'0,"0"53,26-53,27 0</inkml:trace>
  <inkml:trace contextRef="#ctx0" brushRef="#br0" timeOffset="53042">8493 1958,'0'-27,"-26"-52,-27 26,-27 0,27 53,-26 0,53 0,26 0,0 53,0-53,0 26,79-26,-53 0,27 0,0 0,0 0,0 0,-26 0,-1 0,27 0,-53 53,26 27,-26-54,0 27,0 0,0 26,0 1,0-27,0 26,-52-26,52-27,-53-26,26 0,-52 0,52-26,27-54,-53 28,53-1,-53-27,53 54,0-27,0 53,0-27,80 27,-27 0,0-52,0 52,26-27,0 27</inkml:trace>
  <inkml:trace contextRef="#ctx0" brushRef="#br0" timeOffset="53252">8811 1905,'0'-53,"0"53,0 26,0 27,0-26,0-1,0 27,0-27,0-26,0 53,0 0,53-53,-53 27,0-1</inkml:trace>
  <inkml:trace contextRef="#ctx0" brushRef="#br0" timeOffset="53433">8837 1799,'0'-27,"79"1,-26-53,-53 105,0 27</inkml:trace>
  <inkml:trace contextRef="#ctx0" brushRef="#br0" timeOffset="54866">9049 2116,'26'0,"54"27,-80 26,53-27,-53 1,52 26,-52-1,53-52,-53 53,53-53,-26-26,-27-27,0-26,0-1,0 1,53 52,-53 27,53 53,-27-26,27 26,-27-27,54-26,-27 80,0-80,0 0,26-27,-53 1,27-54,-53 27,27 0,-27 1,0 25,0 27,-53 0,-27 53,80-27,0 1,0 26,0 26,27-52,26 26,-27-53,27 0,-26-27,26 54,-53 25,52 1,-52-26,53-27,-26 0,79-53,-80 0,-26 0,80 27,-80-27,26 53,-26 26,53 1,-53 26,53-27,-53 0</inkml:trace>
  <inkml:trace contextRef="#ctx0" brushRef="#br0" timeOffset="55728">11271 1746,'0'53,"0"-27,53 54,-53-1,53 0,-53 1,27 52,-27-79,0-27,52 27,-52-79,0-1,53 1,-53-53,53 26,-53 0,80 0,-54 53,27 26,-53 1,53 26,-53 53,0-54,0-52,-53 27,0-27,0 0,0 0,27 0</inkml:trace>
  <inkml:trace contextRef="#ctx0" brushRef="#br0" timeOffset="56306">11853 2143,'0'26,"53"27,-53-26,27-27,-27 26,26-26,27 0,26-26,-79-27,27 0,-27 0,0 0,53 0,-53 27,0 26,0 53,0-27,0 0,0 54,0-1,0 1,0-1,0 0,0 27,0 0,0-27,-27 1,27-1,0 0,-26-79,-53-52,52-1,-26-27,53 1,-26-27,26 53,0 0,0 27,0 26,0-80,53 80,-27 0,27 0,-27 0,27 27,-26-27,-27 53</inkml:trace>
  <inkml:trace contextRef="#ctx0" brushRef="#br1" timeOffset="67496">13917 2460,'27'27,"-27"-1,52-26,-25 53,26-53,0 0,0 27,26-27,-26 0,26 0,-52 0,-1 0,27 0,-53-53,0 0,0-27,0 54,0-27,0 0,-26-26,26 26,0 26,0-26,26 53,1 0,-1 0,1 0,25 0,-25 0,26 53,-27-53,1 53,26 0,-53 0,0-26,26-27,-26 26,0 27,0-27,80 1,-28-27,1 0,27 0,26-27,52-26,-25 1,-28-28</inkml:trace>
  <inkml:trace contextRef="#ctx0" brushRef="#br1" timeOffset="68441">16007 1825,'0'-26,"0"26,0 79,-53 1,27-1,26 0,-79 27,79-26,0-1,-27-26,27 0,0 0,27-27,-1-26,27 53,26-53,54 0,-54 0</inkml:trace>
  <inkml:trace contextRef="#ctx0" brushRef="#br1" timeOffset="69107">16298 2037,'27'0,"79"-53,-1 53,-25 0,-27 0,-27 0,27 0,-53 79,-26-26,-27 0,0 27,-53-27,53-1,0-25,53 26,0 0,27-53,52 0,0 0,-26 0,0 0,0 0,0 0,-79 0</inkml:trace>
  <inkml:trace contextRef="#ctx0" brushRef="#br1" timeOffset="69423">16272 2222,'0'0,"26"0,54 0,-27 0,0 0,26 0,27-26,-27 26,-26-27,0 27,-27 0</inkml:trace>
  <inkml:trace contextRef="#ctx0" brushRef="#br1" timeOffset="69813">17224 1905,'0'26,"53"1,-53 26,53 26,-53-26,0 26,0 1,0 25,0-25,-53 26,27-53,26-27,-53-26,53 53,0-80</inkml:trace>
  <inkml:trace contextRef="#ctx0" brushRef="#br1" timeOffset="70113">17674 2354,'53'0,"26"0,-26 0,0 0,-26 0,26 0,-53 27,0-1,-53 27</inkml:trace>
  <inkml:trace contextRef="#ctx0" brushRef="#br1" timeOffset="70233">17965 2646,'80'-27,"-1"27,-26-26,-27 26</inkml:trace>
  <inkml:trace contextRef="#ctx0" brushRef="#br1" timeOffset="72423">19606 1349,'0'-26,"0"26,0 53,0-27,0 27,0 0,0 26,0-52,0-1,0 27,26-53,-26 53,0-27,0 1</inkml:trace>
  <inkml:trace contextRef="#ctx0" brushRef="#br1" timeOffset="73157">19182 1958,'53'0,"0"0,-26 0,52 0,-26 0,26 0,1 0,-27 0,26 0,-26 0,26 0,-26 0,0 0,-26 0,25 0,-25 0,52 0,-26 0,0 0,-106 0</inkml:trace>
  <inkml:trace contextRef="#ctx0" brushRef="#br1" timeOffset="74785">19315 2275,'0'-53,"53"53,-27 0,0 0,27 0,0 0,-26 27,-27 52,0-53,0 1,-27 26,27-27,-26-26,26 53,0 0,0-26,53 26,-27-53,1 0,26 26,-1-26,-25 53</inkml:trace>
  <inkml:trace contextRef="#ctx0" brushRef="#br1" timeOffset="75093">19315 2434,'26'26,"27"-26,-27 0,27 0,27 0,26-26,-27 26,-26 0,-27-27</inkml:trace>
  <inkml:trace contextRef="#ctx0" brushRef="#br1" timeOffset="75955">20585 1587,'0'53,"-27"26,27 1,-79 52,79-26,0 0,0 26,0-53,0-26,26 0,27 0,27-53,-1 53,0-53</inkml:trace>
  <inkml:trace contextRef="#ctx0" brushRef="#br1" timeOffset="78033">20849 1984,'0'-26,"53"26,-53 26,27-26,-27 27,26-1,-26 53,0 1,0-27,0 0,0-1,0-25,0-54,0 1,0 0,53-27,-53 26,26 27,-26-26,53 26,-26 0,-27 0,26 26,-26 27,0 0,0-27,0 1,0-27,0-53,0 27,0-27,53 53,-53-53,27 53,-27-27,26 27,27 0,-27 0,-26 0,53 0,-53 80,53-27,-53-27,80-26,-80 53,79-53,-26 0,-27 0,1 0,26-53,0 0,-53-26,26-27,-26 79,0 1,0 26,-53 0,-26 26,79 1,-27 26,27 0,0-27,0 27,27 0,26-53,-27 0,27 0,0 0,0 0,0 0,-27 0,-26 0</inkml:trace>
  <inkml:trace contextRef="#ctx0" brushRef="#br1" timeOffset="78722">22093 1719,'0'53,"-27"53,27-26,-53-1,53 0,0 1,0-1,0-26,0 0,27 0,26-27,0-26,0 0,-1 0,1 0,0-26,-26-27,-27 0,53 0,-53 27,-27-27,-26 53,27 0,26 26,0 1,0-1,0 27,26-27,27-26,53 53,-27-53,-26 0,-26 0,52-26,-79-27,0 27,27 78,-27-25,53 26,-53-27,0 27,0-26,-27-27,27-27,0-26,0 27,0-1,0-26,27 53,-1-79,27 79,26-26,1 26,-27 0,-27 0,27 0</inkml:trace>
  <inkml:trace contextRef="#ctx0" brushRef="#br1" timeOffset="79173">21855 1984,'53'0,"-27"0,27 0,-27 27,27-27,27 0,-1 0,0 0,27 0,0 0,-27 0</inkml:trace>
  <inkml:trace contextRef="#ctx0" brushRef="#br1" timeOffset="79868">22834 1508,'52'0,"-25"0,26 0,-27 0,-26 53,0 0,0 0,-53-1,53-25,27-27,-1 0,1 0,26 0,-27 0</inkml:trace>
  <inkml:trace contextRef="#ctx0" brushRef="#br1" timeOffset="80853">23601 1799,'26'-80,"27"28,-53 78,0 53,-53 27,53 0,-79 26,79 1,-53 25,53-52,0-26,0-1,0-53,0 1,0-27</inkml:trace>
  <inkml:trace contextRef="#ctx0" brushRef="#br1" timeOffset="81286">24077 1825,'-53'0,"27"0,-1 0,-26 53,53 0,-26-53,26 53,0-26,0-1,0 27,0-27,0 1,79 26,-79-27,27-26,-27 80,0-54,0 0,-27-26,-26 0,27 0,-1 0,-25 0</inkml:trace>
  <inkml:trace contextRef="#ctx0" brushRef="#br1" timeOffset="81708">24289 2169,'53'0,"-27"0,27 53,0-53,0 0,0-26,26-27,-79 26,0-26,0 27,-53 26,27 0,-1 0,-26 53,53-27,-26 27,26-26,0-1,0 27,0 0,0-27,26-26,1 53,26-53,0 0,0 0</inkml:trace>
  <inkml:trace contextRef="#ctx0" brushRef="#br1" timeOffset="81985">25003 2169,'-26'0,"-27"0,0 0,0 0,0 0,53 53,-53-53,53 53,0-26,0-1,27 27,25-27,1-26,27 80,-1-80,-26 0,-26 0</inkml:trace>
  <inkml:trace contextRef="#ctx0" brushRef="#br1" timeOffset="82255">25321 1852,'53'0,"-53"0,0 53,0 26,0 27,0 26,0-26,0 0,-53 0,53-53,-53 0,53-27,-80-26,80 53,-53-53,27 0,26-27</inkml:trace>
  <inkml:trace contextRef="#ctx0" brushRef="#br1" timeOffset="82478">25982 2540,'53'0,"-53"26,0 27,0 0,0 0,-26-53,-27 0</inkml:trace>
  <inkml:trace contextRef="#ctx0" brushRef="#br1" timeOffset="83588">26723 1825,'53'-79,"-27"79,27 0,0 0,27 26,-28-26,1 80,-53-27,27-27,-27 27,0 0,-27 53,1-53,-27 0,27 0,-27-1,53 1,0-26,26-27,80 0,-27 0,27 0,0 0,-53 0</inkml:trace>
  <inkml:trace contextRef="#ctx0" brushRef="#br1" timeOffset="83853">26644 2063,'26'0,"0"0,27 0,27 0,-1 0,53 0,1 0,25 0,-52 0,-53 0</inkml:trace>
  <inkml:trace contextRef="#ctx0" brushRef="#br1" timeOffset="84340">27649 2143,'0'0,"26"0,27 0,27-53,52 53,-26 0,26 0,27 0,-53 0,-27 0,-26 26,-27-26,-26 27,0 26</inkml:trace>
  <inkml:trace contextRef="#ctx0" brushRef="#br1" timeOffset="84638">27940 2302,'53'0,"0"0,-27 0,27 0,27 0,25 0,28 0,-54 0,0 0,1 0,-27 0,-27 0</inkml:trace>
  <inkml:trace contextRef="#ctx0" brushRef="#br1" timeOffset="84976">28363 1905,'0'0,"0"26,0 1,0-1,0 53,0-26,0 0,27 0,-27 0,0 26,0-26,0 0,0 0,0 0,0 0,0 0</inkml:trace>
  <inkml:trace contextRef="#ctx0" brushRef="#br1" timeOffset="85352">29395 2196,'0'26,"0"1,0-1,53 27,-53-27,0 1,27 52,-1-79,-26-53,0-26,0 26,0 0,0 27,0-27,0 53</inkml:trace>
  <inkml:trace contextRef="#ctx0" brushRef="#br1" timeOffset="85790">30030 2275,'0'27,"53"52,-53-26,0-27,0 1,-26 26,26-27,-80-26,54 0</inkml:trace>
  <inkml:trace contextRef="#ctx0" brushRef="#br1" timeOffset="86612">29475 2169,'0'-26,"0"-1,0 27,-80 0,54 0,26 53,-53-26,53 26,0 26,0-26,0 0,0-27,26-26,1 53,52-53,-52 0,-1 0,27-26,-27-1,-26-26,53 27,-53-1,0-52,0 53,-26 26,-1 0,1 0</inkml:trace>
  <inkml:trace contextRef="#ctx0" brushRef="#br0" timeOffset="101271">3254 3519,'0'-53,"0"26,0 27,-79 0,0 0,26 0,-27 0,27 0,-26 53,26-53,0 0,27 0,-27 0,53 0,0 0,0 27,26 26,-26-27,27 27,-27 0,53 0,-53 0,26 0,-26 26,80-53,-80 27,26-26,27 26,-53 0,0-27</inkml:trace>
  <inkml:trace contextRef="#ctx0" brushRef="#br0" timeOffset="101541">2752 3995,'0'-53,"0"53,26 0,54 0,-1 0,0 0,1 0,-1 0,-26 0,0 0,-27 0</inkml:trace>
  <inkml:trace contextRef="#ctx0" brushRef="#br0" timeOffset="101841">3519 3757,'0'0,"0"79,0-26,0 0,26 0,-26 26</inkml:trace>
  <inkml:trace contextRef="#ctx0" brushRef="#br0" timeOffset="102035">3545 3730,'0'-53,"0"27,0-1,0 1,0 26,0 53,0 26,0 27,0-26</inkml:trace>
  <inkml:trace contextRef="#ctx0" brushRef="#br0" timeOffset="102351">3810 4154,'53'0,"-53"26,53-26,-53 53,26-53,-26 26,53-26,-53 27,27-27,-27 0,26 0,-26-79,53 26,-53 0,0 0,27 53,-27-27,26 27,-26 0,53 0,-53 53,26 0,-26-26,0-1,0 27,0-27</inkml:trace>
  <inkml:trace contextRef="#ctx0" brushRef="#br0" timeOffset="102927">4868 3968,'0'-52,"0"25,-26 27,-1 0,-25 0,25 0,-52 53,26 0,26-27,27 27,0-26,0 26,0-53,27 0,26 0,-27 0,1 0,26-53,-53 26,26-26,-26-52,0 25,0-26,0 0,0 1,0 25,0 27,0 0,0 80,0 26,0 0,0 0,0 0,0 26,53-26,-53 0,0 0,53 26,-53-26,53 0,-53 0,0 0,53-27,0-26</inkml:trace>
  <inkml:trace contextRef="#ctx0" brushRef="#br0" timeOffset="103707">5821 3095,'0'-53,"0"27,0 52,0 27,26 27,-26 26,0-27,0 0,0 27,0-27,0 1,0-27,0 0,0 0,0-27,0 1,0-27,53-27</inkml:trace>
  <inkml:trace contextRef="#ctx0" brushRef="#br0" timeOffset="104293">6165 3281,'53'-27,"-27"-26,27 133,-53-28,0 28,0-1,0 27,-26 26,26-26,-53-26,53-28,0 28,0-54,53-79,-53 0,53 53,-53-26,52 26,-25 0,26 0,0 26,0 27,0-53,26 53,-53-53,1 0,-27 27,79-27,-79 0,53-27,-53-52,0 26,0 0,0 0,0 27,0 26,-53 0,53 26,0 27,0-26,27-1,-1 27,1-53,26 53,-27-53,27 0,-27 0</inkml:trace>
  <inkml:trace contextRef="#ctx0" brushRef="#br0" timeOffset="104615">5345 3413,'-27'0,"27"0,80 0,-1 0,53 0,53 0,1 0,25-53,54 53,-80 0,-79 53,-53-53</inkml:trace>
  <inkml:trace contextRef="#ctx0" brushRef="#br0" timeOffset="105889">6906 3916,'0'0,"26"0,27-53,-27-27,-26 27,-26 27,-27 26,27 0,-27 0,26 0,-26 53,53-27,0 1,0 26,0-27,0 27</inkml:trace>
  <inkml:trace contextRef="#ctx0" brushRef="#br0" timeOffset="106557">8308 3466,'0'-27,"-27"27,-25 0,25 0,-26 0,0 0,-53 53,54-26,-1 26,-27-27,54 27,-1-27,27 1,-53 26,53-27,0 27,27-26,-1-1,27-26,53 79,-27-79,27 53,-26-53,-27 0</inkml:trace>
  <inkml:trace contextRef="#ctx0" brushRef="#br0" timeOffset="107329">8520 3863,'-53'-27,"-27"27,54 0,-54 0,80 27,0 26,53-1,-26-52,-1 0,27 0,0 0,-53-26,27 26,-27 26,26-26,-26 27,79-27,-52 26,-1-26,27 0,-53-53,0-26,27 79,26 27,0-27,-27 26,27-26,-53-26,0-27,0 26,26 27,27 0,-26 0,-27 53,53-53,-27 0,-26 27,27-27,-27 0</inkml:trace>
  <inkml:trace contextRef="#ctx0" brushRef="#br0" timeOffset="107803">9313 3307,'0'-53,"53"80,-53 52,53 53,-53 0,0 1,53 26,-53-54,0 1,0 0,0-27,0-26,0 27,0-54,0-26,0-79,0-1,0-25,0-28,0-25,0 25,0-26,53 80,-53 0,26 52,1 27,26 0,0 53,-53 0,0 0,0 0,0 26,-27 1,-26 52,-52 0,-1-26,53-106</inkml:trace>
  <inkml:trace contextRef="#ctx0" brushRef="#br0" timeOffset="108926">9763 4048,'0'0,"53"0,-53 26,27-26,25 0,-25-26,26 26,-27-80,27 28,-26-28,-27 1,79-27,-79 27,0 26,0 0,0 0,0 0,0 53,-79 0,52 26,27 27,-53 0,53 27,-53 52,53-26,0-27,0 0,0-26,27 27,26-54,0-26,26 0,0 0,1 0,-1-53,1 0,-54 0,-26 1,0-28,0-26,0 53,0 27,-79 26,26 26,53 1,-27 26,27-27,0 27,0 0,53-26,-26-27,26 79,-27-79,0 26,54-26,-54 53</inkml:trace>
  <inkml:trace contextRef="#ctx0" brushRef="#br0" timeOffset="109158">11007 3757,'0'79,"0"1,0-28,-53 28,53 26,-53-53,53-1,0-25,-27-27</inkml:trace>
  <inkml:trace contextRef="#ctx0" brushRef="#br0" timeOffset="109356">10769 3942,'0'0,"26"53,0-53,27 26,-26-26,26 53,-27-53,1 27,26-27,-53 53,26 0</inkml:trace>
  <inkml:trace contextRef="#ctx0" brushRef="#br0" timeOffset="110232">12171 3598,'26'-53,"-26"27,0-1,0-26,0 27,0-1,-26 27,26-26,-27 26,1 0,-53 0,26 26,26 1,27 26,-53-27,53 1,-26 52,26-26,0 26,0 1,0-1,0 0,0 1,53 26,-53-27,53 0,-53-26,0-26</inkml:trace>
  <inkml:trace contextRef="#ctx0" brushRef="#br0" timeOffset="110952">11748 4154,'0'-27,"26"27,27 0,0-26,0 26,53-53,-1 0,1 0,-26 0,-1-26,-26-1,26-52,-26 0,-53 52,0 27,0 27,0-27,0 53,-79 53,79 0,-53 26,53 1,-53 25,53-25,0-1,0-26,0 0,0 0,0 0,26-27,27 27,-26-53,26 0,26 0,-26-53,0 27,0-27,-27-26,-26 52,53-26,-79 80,26-1,0 27,0-26,0-1,26 27,1-53,52 0,-26-53,-27 0,-26 0,53-26,-53 52,0 27,0 53,0-26,0-1,53 27,-53-26,53 25,-53-25</inkml:trace>
  <inkml:trace contextRef="#ctx0" brushRef="#br0" timeOffset="111267">13547 3836,'0'0,"-27"0,27 80,-53-54,53 0,0 27,0-26,0-1,0 27,27 0,-1-53,27 0,0-79</inkml:trace>
  <inkml:trace contextRef="#ctx0" brushRef="#br0" timeOffset="111433">13626 3598,'0'-53,"0"27,0 52,0 1,0-1</inkml:trace>
  <inkml:trace contextRef="#ctx0" brushRef="#br0" timeOffset="112024">14393 3916,'27'0,"-27"0,0-27,0 27,0-53,-27 53,-52 0,26 27,27-27,-27 53,53-1,-27-52,27 53,0-26,27-27,26 0,26-27,-79-26,53 1,-53-28,79-26,-79-26,53 26,-53 27,0-1,27 54,-27 52,0 27,0 27,0-27,0 0,0-1,0 28,0-27,53 53,-53-27,0 0,0 1,-53-54</inkml:trace>
  <inkml:trace contextRef="#ctx0" brushRef="#br0" timeOffset="113195">15372 3492,'27'-53,"-27"27,26 52,-26 54,80-1,-80 0,53 1,-53 26,52-53,-52-27,53-26,-53 26,27-26,26-52,-53-1,0-27,26-26,-26-52,0 78,53 1,-53 26,0 0,0 80,53 25,-53-25,0 26,0 26,0-52</inkml:trace>
  <inkml:trace contextRef="#ctx0" brushRef="#br0" timeOffset="113718">16140 3624,'0'27,"0"-1,0 27,26-53,27 0,0 0,0-26,-53-27,0 26,0 1,0-27,0 53,-27 0,-26 0,27 27,-27-1,53 27,-26 26,26-52,0-1,0 27,26-26,27-27,-27 0,1 0,-1 0,27 53</inkml:trace>
  <inkml:trace contextRef="#ctx0" brushRef="#br0" timeOffset="114373">16457 3968,'27'0,"-27"0,52 0,1-52,-26-1,26 0,-53 0,53-53,-53 27,79-54,-79-25,0 52,53 26,-53 27,0 27,0 26,-53 0,27 79,26 1,-53-1,53 27,0 26,0-52,0-28,0 1,0 0,0 0,0-26,26-27,-26 26,80-26,-28 0,1 0,-26-26,-27-1,53-26,-53 27,0-27,0 106,0 0,0-27,0 1,0 26,79 0,-52-53,-1 0,53-53,-79 0,0 0,0 26,0 1,0 26,-53-80,27 80,0 0,26 53,0 0,0-26</inkml:trace>
  <inkml:trace contextRef="#ctx0" brushRef="#br0" timeOffset="115693">17780 3572,'0'-27,"0"1,0 26,0-27,-26 27,-27 0,-27 27,54-27,-27 79,26-79,27 53,-52-53,52 53,0-27,0 54,0-27,26-53,0 26,27-26,27 0,-27 0,0 0,-27 0,27 0,-27 0,-26-53,27 0,-27 27,0-27,53 79,-53 1,0-1,26 27,-26-26,0 26,53-1,-53-25,27-27,26 0,-27 0,-26-27,53-25,-53 25,0-26,0 0</inkml:trace>
  <inkml:trace contextRef="#ctx0" brushRef="#br0" timeOffset="115865">18098 3519,'0'-27,"0"-26,0 27,0 26,0-27,-27 54,27-1,-79 54,26-54</inkml:trace>
  <inkml:trace contextRef="#ctx0" brushRef="#br0" timeOffset="116654">18362 3069,'0'-27,"27"27,-27-53,0 80,0 26,52 26,-52 27,0 26,0-26,0 0,0 0,0 26,0-79,0-26,27-27,52 0,-26-53,-26-27,26 27,-53 0,53 0,-53 27,0 26,52 53,-52-27,0 27,27-26,-27-1,53-26,-27 0,-26-26,53-54,-53 27,27 27,-27-53,0 105,26 1,-26 25,0 1,0 0,0 0,0 0,0 0,0 26,-26-26,-54 53,1-26,-53 25,26-25,53-80</inkml:trace>
  <inkml:trace contextRef="#ctx0" brushRef="#br0" timeOffset="116928">18203 3281,'27'0,"52"0,-52 0,-1 0,27 0,26 0,-26 52,0-52,-53 27</inkml:trace>
  <inkml:trace contextRef="#ctx0" brushRef="#br0" timeOffset="120228">19923 3677,'0'-26,"0"-53,-26 79,26-53,-53 0,26 53,-26 0,0 0,27 0,26 26,-53 27,53-26,0-1,0 53,53-52,-27-27,27 0,-26 0,-1 0,-26 0,53 0,-53-53,53 53,-53-53,53 106,0 0,-53-27,79 27</inkml:trace>
  <inkml:trace contextRef="#ctx0" brushRef="#br0" timeOffset="120462">20346 3307,'0'0,"0"53,0 0,0 0,0 0,0 0,0-1,27 28,-27-27,0 0,0 0</inkml:trace>
  <inkml:trace contextRef="#ctx0" brushRef="#br0" timeOffset="120656">20320 3572,'26'0,"1"0,26 79,0-79</inkml:trace>
  <inkml:trace contextRef="#ctx0" brushRef="#br0" timeOffset="121710">21140 3307,'27'0,"26"26,0 27,-27 27,-26 26,53-54,-53 28,0-27,0 0,0 0,0-27,0-79,0 0,26-26,-26-1,53 1,-53 26,27 0,-27 27,0 26,0 53,53-27,-53 1,0 26,0-27,26 27,-26-27,53 1,-53 26,26-27,27-26</inkml:trace>
  <inkml:trace contextRef="#ctx0" brushRef="#br0" timeOffset="121928">21828 3624,'53'0,"0"-26,-27 26,27 0,-53 0,0 53,-53-53</inkml:trace>
  <inkml:trace contextRef="#ctx0" brushRef="#br0" timeOffset="122086">21855 3916,'53'0,"-1"0,-25 0</inkml:trace>
  <inkml:trace contextRef="#ctx0" brushRef="#br0" timeOffset="122430">22543 3281,'0'52,"0"1,52 0,-52 0,0 27,0-1,0 53,0-79,0 0,0-26</inkml:trace>
  <inkml:trace contextRef="#ctx0" brushRef="#br0" timeOffset="122603">23019 3836,'26'0,"-26"27,0 26,-26-1,-27-52</inkml:trace>
  <inkml:trace contextRef="#ctx0" brushRef="#br0" timeOffset="123860">23654 3386,'26'27,"-26"26,27 0,-27-27,26-26,-26 53,53-53,-26 0,-1 0,27-26,-53-27,0 0,0 26,0 1,26 26,-26-53,0 106,80 26,-80-26,26 0,-26 0,53 26,-53 1,0-1,0 0,-26-26,-1 0,-26 0,27-26,-54 26,54-53,26-53</inkml:trace>
  <inkml:trace contextRef="#ctx0" brushRef="#br0" timeOffset="124564">24395 3704,'26'0,"1"0,25 0,28 0,-54 0,-26 26,0 27,0-53</inkml:trace>
  <inkml:trace contextRef="#ctx0" brushRef="#br0" timeOffset="124795">24395 4074,'26'0,"27"0,-27 0,1 0,26 0,-27 0</inkml:trace>
  <inkml:trace contextRef="#ctx0" brushRef="#br0" timeOffset="125395">25506 3677,'0'-53,"26"53,-26 53,0-26,0-1,0 27,53 0,-53 0,0-26,0 25,0-25,0 26</inkml:trace>
  <inkml:trace contextRef="#ctx0" brushRef="#br0" timeOffset="127212">25506 3651,'0'-27,"0"54,0-1,0 54,0-27,53-27,-53 1,0 26,0-27,0 0,0 27,0-26,0-1,26-26,-26 27,27-27,-27 0</inkml:trace>
  <inkml:trace contextRef="#ctx0" brushRef="#br0" timeOffset="127842">26458 3175,'0'-53,"0"79,0 27,-53 27,53-1,-79 27,79 0,-53 26,53-26,-53 0,53 26,0-53,53-26,0 26,53-52,26-27,0 0</inkml:trace>
  <inkml:trace contextRef="#ctx0" brushRef="#br0" timeOffset="129328">26961 3413,'27'0,"-1"0,27 0,-53 26,79 1,-79 26,53 26,-53-26,0 0,27 0,-27 0,0-27,0 27,0 0,-27-53,27-26,0-1,27-26,-1 0,27 0,-27 0,27 53,-26 0,-1 27,-26 26,53-53,-53 53,0 0,0 26,0-53,-26-26,26-52,26-1,-26 0,27 0,-27 26,53 27,-53-53,26 80,-26-1,79 1,-79 26,80-27,-54 27,27-53,-26 27,-1-27,27 0,0 0,0-80,26 1,1-54,-27 54,-53 26,26 0,-26 27,-26 26,-27 0,26 53,-26 0,27 0,26 26,-53 0,53-26,0 0,0-26,0 26,26-27,1-26,52 0,27 0,26-26,-26 26,26-53,-52 53,-27-53,0 0</inkml:trace>
  <inkml:trace contextRef="#ctx0" brushRef="#br0" timeOffset="129979">28945 3069,'0'0,"0"79,-79 54,26-1,53 27,-79-1,79 1,0-53,0-27,0-26,0-26,26-27,54 0,-1 0,53 0,53-80,-79 1,0 0,-26-1,-80 54,-53 26,26 0,-26 53,53 0,0 26,0-53,0 1,53-27,0 53,26-53,27 0,-26-27,25-26,-78 27,-27-1,53-25,-53 25,-27-26,54 106,-1-26,27 25,-26-25,26 26,-53-27,26-26,-26 27,-26 26,-1-53,-26 0,53-27,0-26,0 27,0-27,53 26,-26 27,26-52,-27 52,27-53,0 53,-27 0,1 0,-27 26</inkml:trace>
  <inkml:trace contextRef="#ctx0" brushRef="#br0" timeOffset="130489">28707 3466,'-53'0,"27"0,26 0,53 0,79-53,-26 53,53 0,-1 0,81 0,-28 0,-52 26,0 27,-53-53</inkml:trace>
  <inkml:trace contextRef="#ctx0" brushRef="#br0" timeOffset="131022">30745 3148,'26'0,"27"0,-27 80,27-1,0 53,0 27,-53-27,53 27,-53-53,0 26,-26-52,-27-1,26 0,-26-52,-26-27,53 53,-1-53,80 0</inkml:trace>
  <inkml:trace contextRef="#ctx0" brushRef="#br0" timeOffset="140025">1455 3598,'0'-26,"0"-54,0 54,0 26,0 79,53-26,-53 0,27 26,-27 27,53 0,-53-53,79 0</inkml:trace>
  <inkml:trace contextRef="#ctx0" brushRef="#br0" timeOffset="140205">1984 3651,'27'0,"-27"26,79 54,-79-1,0 1,0-1,0 0,-53-26,0-53</inkml:trace>
  <inkml:trace contextRef="#ctx0" brushRef="#br0" timeOffset="140467">1429 3254,'0'0</inkml:trace>
  <inkml:trace contextRef="#ctx0" brushRef="#br0" timeOffset="141405">1931 5371,'0'-53,"0"26,0 27,0 53,0-26,0 26,0-27,0 27,0-27,0 1,27-27,-27 53</inkml:trace>
  <inkml:trace contextRef="#ctx0" brushRef="#br0" timeOffset="141622">2117 5318,'0'0,"0"26,26 54,-26-27,0-1,0 1,0 0,0-26</inkml:trace>
  <inkml:trace contextRef="#ctx0" brushRef="#br0" timeOffset="141915">1931 5159,'0'0,"53"53</inkml:trace>
  <inkml:trace contextRef="#ctx0" brushRef="#br0" timeOffset="142124">2011 5133,'26'0,"27"0</inkml:trace>
  <inkml:trace contextRef="#ctx0" brushRef="#br0" timeOffset="142356">2275 5053,'27'0,"-1"0,27 0,-26 80,26-27,-27 26,-26 0,53 27,-53 0,0 0,0-27,-53 1,53-1,-26-26,26-27</inkml:trace>
  <inkml:trace contextRef="#ctx0" brushRef="#br0" timeOffset="147795">5080 4736,'0'0,"0"-27,-53 27,0 0,27 0,-27 0,26 0,1 0,-27 53,0-53,27 0,26-26,-53-1,53 80,26 0,-26 0,80 53,-54-53,27 26,-27 27,-26-53,80 0,-80 0,26 0,-26-27,0 27,-26 26,26-52</inkml:trace>
  <inkml:trace contextRef="#ctx0" brushRef="#br0" timeOffset="148051">4789 5344,'0'-26,"79"-27,27 53,-26-27,-1 27,0-52,1 52,-1-27</inkml:trace>
  <inkml:trace contextRef="#ctx0" brushRef="#br0" timeOffset="148274">5503 5027,'27'0,"-27"26,0 1,26 26,-26 26,0-26,0 0,0 0,0-27,0 27</inkml:trace>
  <inkml:trace contextRef="#ctx0" brushRef="#br0" timeOffset="148441">5583 4842,'0'-27,"0"27,0 79,0 1,0-1</inkml:trace>
  <inkml:trace contextRef="#ctx0" brushRef="#br0" timeOffset="148711">5927 5450,'26'0,"1"0,-27-26,53 26,-53-27,79 1,-53-54,27 1,-26 53,26 26,-53 26,0 27,26 26,-26-26,53 53,0-27,-53-52</inkml:trace>
  <inkml:trace contextRef="#ctx0" brushRef="#br0" timeOffset="149303">6959 5238,'0'-26,"0"0,0-27,-27 53,1 0,-27 53,26-27,-26 0,53 27,-53 0,53-26,0 52,27-79,-1 0,27 0,-26 0,-1 0,27-53,-53 0,27 0,-27-26,0 0,0-1,0 1,0-1,0 1,0 53,0-27,0 79,0 1,0 26,0-27,0 0,0 54,52-27,-52 26,0 1,0 25,53 54,-53-27,0-26,0-79</inkml:trace>
  <inkml:trace contextRef="#ctx0" brushRef="#br0" timeOffset="150083">8255 4498,'0'-53,"0"26,0 1,0 52,0 54,0-1,0 0,0 1,0 26,0-27,0 0,0-26,0 27,0-27,0-27,79-26</inkml:trace>
  <inkml:trace contextRef="#ctx0" brushRef="#br0" timeOffset="150624">8784 4551,'27'-27,"-1"27,-26 79,0 80,0-27,0 27,0-53,0 0,0-27,0-26,0 0,0-106,0-26,53 26,-53 26,53 27,0 27,0 26,26 0,53 0,-52-53,-27 0,0 0,-27 0,1 0,-27-53,79 0,-79-27,0 28,0 25,-53 27,27 0,-27 0,26 0,-26 0,53 27,-26 25,26 28,0-27,26-27,1 27,52-26,-26-27,26 0,1 0,-1 0,-52 0,-27-27</inkml:trace>
  <inkml:trace contextRef="#ctx0" brushRef="#br0" timeOffset="150953">7779 4868,'26'-106,"-26"80,27-27,-27 26,79 27,0 27,54-27,-1 53,53-53,53 0,0 0</inkml:trace>
  <inkml:trace contextRef="#ctx0" brushRef="#br0" timeOffset="151956">10239 5106,'0'27,"27"-27,-1 0,27 0,-53 0,53-53,-53 26,0 1,0-27,0 0,-26 53,-1 0,1 0,-54 26,54 27,-27 0,53 0,-26 27,26-54,0 0,0 27,0-26,52 26,1-53,0 53,0-53,27 0,-1 0</inkml:trace>
  <inkml:trace contextRef="#ctx0" brushRef="#br0" timeOffset="152655">10927 4868,'0'0,"-53"26,27 27,-27 0,53-26,-26 26,26 0,0-53,52 26,1-26,0 0,0 0,0 0,-26 0,-27 79,0-52,0-1,0 27,0-26,-27-1,27 27,0-26,0-1,27-26,-1 0,27-53,-27 0,27-26,-53 26,53 26,-26 27,26 27,-53-1,53 27,-1 0,1-53,-26 0,-27-26,53-27,-53 0,0 0,0 27,53 52,-53 27,79-27,-26-26,-27 53,27-53,0 0,27 0,-27 0,-27-79</inkml:trace>
  <inkml:trace contextRef="#ctx0" brushRef="#br0" timeOffset="153134">12515 5159,'0'-53,"-27"0,-26 53,27 0,-27 0,27 0,-27 106,53-53,26-27,1-26,-1 0,27 0,-27 0,27 0,0 0,27 0,-80 27,53 26,-27-27,-26 27,53-53</inkml:trace>
  <inkml:trace contextRef="#ctx0" brushRef="#br0" timeOffset="153403">12885 4524,'0'-26,"0"-54,0 133,53 0,-53 0,27 0,-27 26,53 54,-53-28,0 1,0 0,52 0,-52-27,0-26,0-26,-52-27</inkml:trace>
  <inkml:trace contextRef="#ctx0" brushRef="#br0" timeOffset="153764">12885 5133,'-53'0,"106"0,0 0,27 0,-1-53,0 53,1-53,-27 53,-27 0,-26-27,0 27,0 80,53-54,-53 1,26 26,-26-27,27-26,-27 53,0 26,0-52,-27-27</inkml:trace>
  <inkml:trace contextRef="#ctx0" brushRef="#br0" timeOffset="153928">13414 4736,'27'-53,"-27"26,0 1,0 26,0 53,-80-53</inkml:trace>
  <inkml:trace contextRef="#ctx0" brushRef="#br0" timeOffset="155165">13891 5027,'0'-27,"0"1,0-27,0 53,-27 0,-26 0,53 26,-53 1,53 26,0 0,0-53,80 0,-54-27,1 27,-27 27,53-1,-53 1,0 26,26-27,-26 0,53-26,-27 0,-26-26,0-27,27 53,-27-53,53 53,0 27,0 26,0-27,-27 27</inkml:trace>
  <inkml:trace contextRef="#ctx0" brushRef="#br0" timeOffset="156974">14949 4921,'0'53,"-26"0,26 0,0-27,0-26,79 0,-79-26,26-1,-26-26,0 27,0-1,0-26,-53 53,53 53,0-26,0-1,53 27,0-53,27 0,25 0,-25 0,-1-26,1-27,-54 26,27-26,-53-26,0 26,0 27,-26-1,-1 27,27 27,0-1,0 27,0 26,-53 54,53-27,-53 52,53-25,0 52,0 0,0-26,0-53,0-27,0 0,0-52,-26-27,-27 0,53 0</inkml:trace>
  <inkml:trace contextRef="#ctx0" brushRef="#br0" timeOffset="157191">15266 5741,'53'0,"-53"-26,106 26,-53 0,0 0,0 0,0 0,0 0,-53 0</inkml:trace>
  <inkml:trace contextRef="#ctx0" brushRef="#br0" timeOffset="159720">16351 4603,'0'-52,"0"25,0 27,0 53,0 0,0 26,0 1,-53-1,53 27,-53 0,53-53,0-27,0 27,0-27,0 1,53-27,-53 0,27-53</inkml:trace>
  <inkml:trace contextRef="#ctx0" brushRef="#br0" timeOffset="160237">16695 4603,'53'-26,"-53"52,0 54,0-1,0 27,-26 53,26-53,0-27,0 0,0-52,0-54,0-26,0 106,26-26,54 26,-28-27,28-26,-27 0,0 0,0 0,-1 0,-52-53,0 27,0-1,-26-52,0 79,-1 0,-26 0,27 0,26 26,0 1,0-1,0 27,53 0,0 0,26-53,0 53,1-53,-27 0,26 0,-79 0</inkml:trace>
  <inkml:trace contextRef="#ctx0" brushRef="#br0" timeOffset="160529">15875 4736,'26'0,"27"0,27-27,-1 27,1 0,52 0,-26 27,-1-27,1 79,-53-52,0 25</inkml:trace>
  <inkml:trace contextRef="#ctx0" brushRef="#br0" timeOffset="161593">17806 4921,'53'0,"-26"0,26 0,0 0,26-53,-79 0,27 53,-27-53,0 27,0 26,-53-53,0 53,0 0,0 26,-27-26,28 80,-1-27,53-1,-27 1,27 0,0 27,27-54,26 27,-27-26,0-27,27 52,-26-52,26 0,0 0,26 0,-26 0</inkml:trace>
  <inkml:trace contextRef="#ctx0" brushRef="#br0" timeOffset="162366">18415 4736,'-53'0,"0"0,0 0,53 0,0 79,0-26,53-53,0 26,0-26,-27 0,27 80,-53-27,0 0,0 0,-26 26,-27-53,53 1,-53-27,53 53,27-53,25 0,1 0,27-53,26-26,-53 26,-1 0,1-27,-53 54,27 26,-27-27,0 54,0-1,26-26,-26 53,53-53,-53 80,27-80,-27 26,0-52,53-27,-53 26,0 1,0-27,0 26,26 27,0 0,-26 0,53 0,-53 53,53-53,-53 53,27-53,-27 53,0-26,0 52,0-53,-27-26</inkml:trace>
  <inkml:trace contextRef="#ctx0" brushRef="#br0" timeOffset="162743">19394 4974,'0'0,"0"26,0 27,0-26,0-1,0 27,53-53,-53 53,26-53,27 26,-53-52</inkml:trace>
  <inkml:trace contextRef="#ctx0" brushRef="#br0" timeOffset="162913">19526 4656,'0'-53,"0"27,-53 52</inkml:trace>
  <inkml:trace contextRef="#ctx0" brushRef="#br0" timeOffset="163491">19711 4498,'0'-53,"27"53,-27 26,0 1,0 52,53 0,-53 27,0 0,0 79,53 0,-53-26,0-53,0 0,0 0,0-53,0-27,0-26,0-53,0-53,0 0,0-26,53-53,0-27,-53 106,53 54,-53 25,79 27,-79-53,26 53,1 0,26 0,-27 0,-26 27,0 26,0-1,0 28,-53 26,-26 26,0-26,-27-27,53-52,26-27</inkml:trace>
  <inkml:trace contextRef="#ctx0" brushRef="#br0" timeOffset="163814">20426 5133,'0'26,"0"1,0-1,0 27,0-27,53-26,-27 0,54 0,-54 0,27-53,-53 1,0-28,0-26,0 80,0-1,-53 27,0-53,27 53,-54 27,80-1</inkml:trace>
  <inkml:trace contextRef="#ctx0" brushRef="#br0" timeOffset="164233">20876 4471,'0'27,"0"52,0-26,0 26,0 1,-27-1,27 0,0 1,0-1,0-26,27-26,-1-27,27 52,0-52,26-26,-26-27,0-26,-53-1,53 1,-53 26,0 27,-53 26,53-53,-26 53,26 26,0 27,0 0,0 0,0 0,26 26,27-52,-26 26,25-53,-52 26</inkml:trace>
  <inkml:trace contextRef="#ctx0" brushRef="#br0" timeOffset="164489">20796 4683,'0'-53,"53"53,0 0,0 0,26 0,1 0,-27 53</inkml:trace>
  <inkml:trace contextRef="#ctx0" brushRef="#br0" timeOffset="165525">21484 4921,'27'0,"-27"-27,26 27,53 0,-26 27,-53-1,53 54,-53-27,53 0,-53 0,0-1,0-25,-26-54,26 1,0-27,0-26,0-1,53-26,-53 54,53 25,-53-26,53 53,-1 0,-52 27,53-1,-26 27,-27-27,53 1,-53 26,0 0,0 0,0 0,-27 0</inkml:trace>
  <inkml:trace contextRef="#ctx0" brushRef="#br0" timeOffset="165776">22331 4392,'26'-27,"27"27,-53 53,0 27,0-1,0 27,27 26,-27-53,0-26,0 0,0 27,0-27,0-27,0 27,-27-53</inkml:trace>
  <inkml:trace contextRef="#ctx0" brushRef="#br0" timeOffset="165969">22199 4947,'26'-26,"0"26,54 0,-54 0,27 0,-26 0,-1 0,27 0</inkml:trace>
  <inkml:trace contextRef="#ctx0" brushRef="#br0" timeOffset="166171">22728 4921,'26'0,"-26"26,0 27,0 0,0-26,0 52,-53-52,53-1,-26-26,26 53</inkml:trace>
  <inkml:trace contextRef="#ctx0" brushRef="#br0" timeOffset="166343">22807 4630,'27'0,"-27"-53,26 53,-26 79,-79-52</inkml:trace>
  <inkml:trace contextRef="#ctx0" brushRef="#br0" timeOffset="166966">22781 5000,'0'-26,"53"-27,-106 79,26 1,27 26,-26-53,26 53,0-53,26 0,27 0,-26 0,-1 0,0 0,27 26,-53 1,27-27,26 79,-27-79,27 26,27-26,-54 0,0 0,1 0,26-26,0-53,-53 26,0 26,0 1,0 52,0 27,-27-53</inkml:trace>
  <inkml:trace contextRef="#ctx0" brushRef="#br0" timeOffset="167889">23442 5080,'0'-53,"-26"53,26-27,-27 27,27-26,-53 26,27 0,-1 0,-52 26,79 1,-26 26,26 0,0-27,0-26,52 0,1 0,-26 0,-1 0,54 0,-54 0,27 0,-27 0,-26 0,80 0,-54 0,1 0,26 0,-27 0,27 0,0-26,26-1,-26-26,-26 0,52-26,-26-53,-53 26,79-26,-79-1,0 27,0 80,-53 52,27 54,-27 52,0-26,0 26,53-26,-79 26,79-52,0-27,0-27,0 27,53-27,0 27,26-26,27-27,0 53,-27-53</inkml:trace>
  <inkml:trace contextRef="#ctx0" brushRef="#br0" timeOffset="173573">25135 4498,'0'-27,"0"1,0-27,0 79,0 27,0 0,0 26,0 27,0-26,0-27,0-1,0 28,0-27,0 0,0-27,0 27,0-53</inkml:trace>
  <inkml:trace contextRef="#ctx0" brushRef="#br0" timeOffset="173910">25532 4392,'0'0,"0"79,0 27,0 53,0-53,0-27,53 0,-53-26,0 0,53 0,-26-79,-27-27,53 53,-53 26,79-26,-53 80,27-28,-26-25,26-1,-27 27</inkml:trace>
  <inkml:trace contextRef="#ctx0" brushRef="#br0" timeOffset="174353">26379 5053,'0'-53,"0"0,-26 53,-27 0,26 0,-26 27,27 26,26 0,0 0,-53 0,53-27,26 0,27-26,-53-52,53 25,-53-26,53 53,0 0,-27 27,54 26,-1-1,-52-52</inkml:trace>
  <inkml:trace contextRef="#ctx0" brushRef="#br0" timeOffset="174608">26644 4603,'0'-26,"0"0,0-27,52 79,-52 1,27 52,-27-26,0 26,0 1,0-1,53 0,-53 1,0 26,0 26,0-53,0-26,0 0</inkml:trace>
  <inkml:trace contextRef="#ctx0" brushRef="#br0" timeOffset="174794">26617 4974,'0'0,"27"0,25 0,1 0,-26 0,-1 0,27 53,-26-53</inkml:trace>
  <inkml:trace contextRef="#ctx0" brushRef="#br0" timeOffset="175335">24977 4683,'53'0,"-53"-27,53 27,-1 0,28 0,-1 0,27 0,0 0,0 0,26 0,-26 27,-27-27</inkml:trace>
  <inkml:trace contextRef="#ctx0" brushRef="#br0" timeOffset="176693">27596 4392,'0'-27,"0"1,0 26,53 53,-53 26,0 27,79 26,-79 27,0 26,27-79,-27 0,0 0,53-27,-53-26,0-27,0 27,0-79</inkml:trace>
  <inkml:trace contextRef="#ctx0" brushRef="#br0" timeOffset="177022">27781 4709,'0'-26,"27"26,26 0,-27 0,-26 53,79-53,-79 53,53-53,-53 26,0 1,0 25,-26-52,-53 27,26-27,-27 53,27-53,-26 53,53-53,26 53</inkml:trace>
  <inkml:trace contextRef="#ctx0" brushRef="#br0" timeOffset="177412">28125 4894,'0'-52,"27"52,-54 0,27 0,-53 0,53 52,0-25,53-27,27 0,-80 0,53 0,-53-53,26 53,27 0,0 53,0 0,-53 0,53-53,-53 53,79-53</inkml:trace>
  <inkml:trace contextRef="#ctx0" brushRef="#br0" timeOffset="177832">28998 4656,'0'-26,"0"-27,-26 53,-53 26,52 1,27 26,-79-27,79 27,-27-53,27 53,0-26,0-1,0-26,0 53,80-53,-80 53,26-53,-26 26,0 27,-26-26,-54-27,27 53,0-53,27 0</inkml:trace>
  <inkml:trace contextRef="#ctx0" brushRef="#br0" timeOffset="178659">29342 4551,'27'0,"-54"26,-26 0,27 27,-1-26,-25 26,52-27,0 1,52 26,1-53,-26 52,-1-52,-26 53,53-53,-53 53,0 0,-26-53,-27 27,0-27,0 0,0 53,27-53,26-27,53 27,-1 0,54-26,-53 26,53 0,26 0,54 0,-1-53,-53 53,-79-53,-53 0,26 26,-26-25,0 52,-26-53,-27 53,27 0,-27 26,53 27,0 0,0 0,0 0,26 0,27-27,53-26,53 0,-27 0,27 0,-27-26,-53-1,-26-52,-53-1,0 1,0 26,0 27,-53 26,27 0,-27 26,53 1,0 52,0 0,26-26,1 0,26-26,-27-1,27 54,-53-28,-53-52,-105 80,-28-27,54-53</inkml:trace>
  <inkml:trace contextRef="#ctx0" brushRef="#br0" timeOffset="181200">5821 5900,'0'26,"0"1,0 26,0 26,0-26,0 0,0 26,0 1,-27-27,27 26,0-26,0-27,0 1,0 26,27-53</inkml:trace>
  <inkml:trace contextRef="#ctx0" brushRef="#br0" timeOffset="181561">6271 5768,'26'0,"-26"53,0 79,0-26,0 26,0 53,0-79,0 26,0-52,0-27,0-1,0-52,53-105,-53 52,26 26,-26-26,27 53,52 0,-79 53,53-26,-53-1,27 27,-27-26,0-1</inkml:trace>
  <inkml:trace contextRef="#ctx0" brushRef="#br0" timeOffset="181860">5556 6217,'27'0,"-1"0,27 0,53 0,0 0,26 0,53 0,0 0,-79 0,-53 0</inkml:trace>
  <inkml:trace contextRef="#ctx0" brushRef="#br0" timeOffset="183600">6826 6164,'0'-26,"0"26,53 0,27 0,-28 79,-52-52,53-1,-53 27,53-26,-53-1,0 27,0-26,0 25,0 1,0-53,-53 0,27 0,26-53,0 27,0-27,0 0,0-26,0 26,26 26,80-26,-79 53,26 0,-53 0,26 0,-26 53,0-26,53 26,-53-27,0 1,0-1,26-26,-26 80,27-80,26 0,0 0,-27 0,27 0,-26-53,-27 26,0 1,0-27,0 26,0 1,0-27,0 53,0 26,-53-26,53 80,0-54,26 27,1-53,25 0,-25 0,-1-53,27 0,-26 0,-27 0,53 27,-53 52,26 27,27-26,0 26,26-53,1 0,-1 0,-26 0,26 0,-52-27,-27 1,53-27,-53-53,0 53,-27 27,1 26,26-27,-53 27,53 53,0 27,0 25,26 28,-26-1,53 27,-53-1,0-52,0-26,0-27,-53 26,0-79,-26 26,53-26,-1 0,27-52,-53-28,53-52</inkml:trace>
  <inkml:trace contextRef="#ctx0" brushRef="#br0" timeOffset="183936">9102 5768,'0'79,"0"133,0-1,0 27,0-79,0 0,0-53,0-27,0-26,0-106,53-53,-53-26,79-80,-79 107,26 52,27 53,-53 0,53 53,-53 26,53 27,-53-27,0 0,0 1,0-54</inkml:trace>
  <inkml:trace contextRef="#ctx0" brushRef="#br0" timeOffset="186044">10742 6217,'53'0,"0"0,-27 0,27 0,27 27,-54 26,-26 26,80 1,-80-1,0 0,0-26,-27 0,1-53,26-26,0-1,0-26,26 0,-26-26,79 26,-79 0,0 27,27-27,-27 53,0 106,26-106,-26 79,53-53,-53 1,27 26,-27 0,53 0,-53 0,26-27,27-26</inkml:trace>
  <inkml:trace contextRef="#ctx0" brushRef="#br0" timeOffset="186300">11774 6482,'53'0,"-53"-26,26 26,54 0,-54 0,27 0,-53 0,27 26,-27 27,-27-27</inkml:trace>
  <inkml:trace contextRef="#ctx0" brushRef="#br0" timeOffset="186449">11827 6826,'0'0,"53"0,26-53,-52 0,26 53,-1 0</inkml:trace>
  <inkml:trace contextRef="#ctx0" brushRef="#br0" timeOffset="186758">12647 6138,'53'0,"-53"-53,0 80,0 25,0 1,0 27,0 26,0-27,0 27,0 26,0-26,0-80</inkml:trace>
  <inkml:trace contextRef="#ctx0" brushRef="#br0" timeOffset="186944">13229 6667,'53'0,"-53"-53,27 53,25 80,-52-54,0 1,-26 25,-27-25,0 26,0-53</inkml:trace>
  <inkml:trace contextRef="#ctx0" brushRef="#br0" timeOffset="187911">13917 5821,'27'0,"-27"52,52 28,-52-27,0 0,0 0,0-1,0-25,0-1,27-26,26 0,0 0,-27-53,27 1,-26-1,26 0,-53-27,52 1,-52 53,0-1,0 54,53 25,-53 28,27 26,-27-27,53 0,-53 1,0-1,26 1,-26-1,0 0,0 1,-53-27,0-1,0-52,27 0,-27 0,0-52,53 25,0-26,0 0,0-26,0 26,0 27,106-27,-80 53,1 0,52 0,-26 0,-26 26</inkml:trace>
  <inkml:trace contextRef="#ctx0" brushRef="#br0" timeOffset="188219">14975 6350,'0'-27,"27"27,26 0,-53 27,0-1</inkml:trace>
  <inkml:trace contextRef="#ctx0" brushRef="#br0" timeOffset="188378">14843 6773,'53'-26,"-26"26,25-53,-25 53,-27 26,26-26</inkml:trace>
  <inkml:trace contextRef="#ctx0" brushRef="#br0" timeOffset="191249">16087 6138,'0'26,"0"1,0-1,0 54,0-27,0 0,0 26,0-26,0 0,0 26,0-26,0-26,0-1,0-26,0 79,0-105</inkml:trace>
  <inkml:trace contextRef="#ctx0" brushRef="#br0" timeOffset="196109">2143 7302,'0'27,"0"26,0 26,0-26,0-27,0 1,0 26,0-27,0 1,0 26</inkml:trace>
  <inkml:trace contextRef="#ctx0" brushRef="#br0" timeOffset="196349">2381 7408,'0'-53,"27"53,-1 53,-26-27,0 1,0 26,0-27,0 1,0-1,0 27</inkml:trace>
  <inkml:trace contextRef="#ctx0" brushRef="#br0" timeOffset="196565">2540 7355,'0'-26,"53"26,-53 26,0 1,26-1,-26 27,0-27,0 1,0 26,0-27</inkml:trace>
  <inkml:trace contextRef="#ctx0" brushRef="#br0" timeOffset="196919">2249 6985,'0'26,"0"27,0-26,0 25</inkml:trace>
  <inkml:trace contextRef="#ctx0" brushRef="#br0" timeOffset="197173">2434 7038,'0'26,"0"27,0-27,-26-26,26 53</inkml:trace>
  <inkml:trace contextRef="#ctx0" brushRef="#br0" timeOffset="197391">2514 7117,'0'53</inkml:trace>
  <inkml:trace contextRef="#ctx0" brushRef="#br0" timeOffset="197692">2699 7038,'26'0,"-26"26,0 1,27 52,-27-26,0 0,0-27,0 27,0-26,0-1,0 27,0-27,0 1,0-1,0 54,-53-27,26 0,-26-1</inkml:trace>
  <inkml:trace contextRef="#ctx0" brushRef="#br0" timeOffset="198801">5054 7170,'-27'0,"1"0,-27 0,0 0,-27-27,28 27,25 0,1 0,-27-52,53 78,53 53,-53 1,26-1,-26 0,53 1,-53-1,26 27,-26-27,53 1,-53-1,53-26,-53 0</inkml:trace>
  <inkml:trace contextRef="#ctx0" brushRef="#br0" timeOffset="199033">4604 7752,'26'0,"1"-26,26 26,-27 0,27 0,0 0,0 0,26 0,-26 0,-26 0,-1 0</inkml:trace>
  <inkml:trace contextRef="#ctx0" brushRef="#br0" timeOffset="199251">5318 7699,'27'0,"-27"27,0 25,0-25,0-1,0 27,0 0</inkml:trace>
  <inkml:trace contextRef="#ctx0" brushRef="#br0" timeOffset="199431">5345 7461,'0'-27,"53"-25,-27 78,-26 27,0 26,0 27</inkml:trace>
  <inkml:trace contextRef="#ctx0" brushRef="#br0" timeOffset="199693">5556 7964,'0'26,"53"-26,-26 0,-1 0,27 0,-27 0,-26-26,27 26,-27-53,53 53,-27-27,1 27,-27 27,0 52,0-26,0 26,0-52</inkml:trace>
  <inkml:trace contextRef="#ctx0" brushRef="#br0" timeOffset="200336">6747 7937,'0'-53,"0"27,0-1,-27 27,-52 0,26 0,0 0,-26 27,-1 26,54-27,-27 27,53-26,0-1,79 27,-26-53,27 0,-1-27,-26 27,0-79,-27 26,-26 0,53 0,-53 0,0-26,0 0,0-27,0 26,0-25,0 78,0 1,0 79,0 0,0 26,0 27,0-27,0 1,53 25,-53-25,0-1,27-26,-27 0,0 0,0 26,0-52</inkml:trace>
  <inkml:trace contextRef="#ctx0" brushRef="#br0" timeOffset="203104">7620 7302,'0'-26,"0"26,0 53,0 0,0-1,-53 28,53-1,0 1,0-1,0-26,0 0,0 0,0 0,0-27,0 27,0-27</inkml:trace>
  <inkml:trace contextRef="#ctx0" brushRef="#br0" timeOffset="203726">7911 7408,'53'-26,"0"-27,-53 79,0 53,0 1,-27-1,27 1,-26-1,26 27,0-53,0-27,0-52,0-27,0-27,53 80,-27 0,1 53,52-26,1 26,-1 0,0-53,1 0,-27 0,-27 0,53-80,-79 27,0 0,0 1,-52 52,25 0,1 0,26 26,0 0,0 1,0 26,0 0,0-27,0 27,79-26,-53 25,27-52,27 27,-54-27</inkml:trace>
  <inkml:trace contextRef="#ctx0" brushRef="#br0" timeOffset="204125">7329 7434,'0'27,"79"-27,-26 0,0 0,-26 0,26 26,-1-26,1 0,27 0,-1 0,1 0,25 0,-25 0,26 0,-1 0</inkml:trace>
  <inkml:trace contextRef="#ctx0" brushRef="#br0" timeOffset="205292">9499 7699,'52'0,"28"53,-27-53,0 0,-27 0,27-26,-26-27,-27 26,0-26,0 27,-27-1,-52 27,26 0,-27 0,27 53,27-26,26-1,-53 27,53-26,0-1,0 27,0-27,0-26,0 53,53-53,26 53,-26-53,27 0,-1 0,0 0,27 0</inkml:trace>
  <inkml:trace contextRef="#ctx0" brushRef="#br0" timeOffset="206127">10504 7540,'0'-53,"-79"53,26-26,-27 26,54 0,-27 0,26 0,27 0,-26 0,26 53,0 0,26-53,1 26,52-26,-26 0,0 0,-26 0,-27 27,53-27,-53 53,0 26,0-26,0 0,-27 26,27-26,-26-26,26-1,0 53,26-79,1 0,-1 0,53 0,-26-53,0 27,0-27,-53 27,27 26,-27-27,52 27,1 0,0 0,-26 0,26 53,0-53,-53 53,0-27,26-26,-26-26,79-53,-79-1,53 1,-53 52,27 27,-27 0,53 80,-53-1,53 27,-53-27,0 1,26-27,-26 0,53-27,26-26</inkml:trace>
  <inkml:trace contextRef="#ctx0" brushRef="#br0" timeOffset="206787">12197 7964,'0'-27,"-26"1,26-54,-80 54,28 26,-28-53,1 53,-1 0,1 26,26 27,0-26,53 26,0 0,0-27,80-26,-27 0,-1 0,1 0,0 0,-26 0,26 0,0 0,-53 27,79-1,-79 27,53-27,-27-26,27 53</inkml:trace>
  <inkml:trace contextRef="#ctx0" brushRef="#br0" timeOffset="207064">12700 7329,'0'-27,"0"-26,0 80,0 26,0 0,0-1,26 28,-26 52,0-26,0 0,0-27,0 1,-26-28</inkml:trace>
  <inkml:trace contextRef="#ctx0" brushRef="#br0" timeOffset="207470">12594 7778,'0'0,"80"0,-1-26,0 26,27-53,0 53,0-53,-53 53,0 0,-53 53,0-26,53-1,-53 27,0 0,0-27,0 1,0 26,0-27,0 1,-27-27,27 79</inkml:trace>
  <inkml:trace contextRef="#ctx0" brushRef="#br0" timeOffset="207635">13547 7355,'0'-53,"53"53,-53-26,0 52,-80 27,54-53</inkml:trace>
  <inkml:trace contextRef="#ctx0" brushRef="#br0" timeOffset="209097">13811 7646,'0'-53,"-53"80,0 26,53 0,-79-27,79 0,-26-26,26 80,0-54,0-26,53 0,-27 0,27 0,0-26,0-1,-27 1,-26-27,53 27,-26 26,-27 52,52 1,-52 0,27 0,-27 0,0-26,53-27,26-53,-26 0,-26-27,26-25,-53 78,52 1,-25 26,79 0,-80 0,1 26,-27 1,79 25,-79-25,26 26,-26 26,0-26,-52-53</inkml:trace>
  <inkml:trace contextRef="#ctx0" brushRef="#br0" timeOffset="210658">15558 7593,'-53'-53,"0"53,53 0,-53 53,53-26,0-1,0 27,26-26,1-27,26 0,-27 0,1-27,-27 1,0-27,0 26,0 1,0-27,-53 26,0 27,53 27,0-1,0 27,53-26,26-27,53 53,27-53,-27 0,27-27,-53 27,0-106,-53 80,0-27,-53 26,0 1,0-53,-27 79,-26 0,53 53,0-27,0 27,0 0,0 26,27 27,-27 0,0 0,-27 26,27-26,-79 26,26-26,26 0,27-53,-52-27</inkml:trace>
  <inkml:trace contextRef="#ctx0" brushRef="#br0" timeOffset="210860">16087 8096,'26'0,"1"0,26 0,-1 0,28 0,-1 0,1 0,-1 0,0 0,1-27</inkml:trace>
  <inkml:trace contextRef="#ctx0" brushRef="#br0" timeOffset="211834">17648 6985,'0'-53,"0"26,0 54,0 26,0 53,0-27,-53 0,53 1,-53 25,53-25,-27-1,27-26,0 0,0-26,-52-27,52 52,0 1</inkml:trace>
  <inkml:trace contextRef="#ctx0" brushRef="#br0" timeOffset="212401">18045 7091,'53'0,"-53"0,0 52,0 28,-27 52,27 0,-79 1,79-54,-27-26,27 0,0-27,0-26,0 0,0 27,0 52,53-26,53 0,0-27,26-26,-53 0,1 0,-27-26,26-27,-52-53,-27 27,0 0,0 26,0 26,-53 27,26-53,1 53,-27 0,53 53,0 0,0 26,0-26,0 0,26 0,1 0,52-26,-26-27,0 52,0-52,0 0</inkml:trace>
  <inkml:trace contextRef="#ctx0" brushRef="#br0" timeOffset="212723">17171 7143,'0'-52,"0"-1,0 26,80 27,-1 0,1 0,25 0,54 27,0 26,53-1,26 1,-27-53,54 53</inkml:trace>
  <inkml:trace contextRef="#ctx0" brushRef="#br0" timeOffset="213740">19526 7567,'0'-27,"0"-52,27 52,-1 1,27-53,53 26,26-27,-52 1,-1 26,-53 27,-26-1,0 27,-52 0,-28 0,27 0,27 0,26 53,0 26,0-52,53 26,53 0,-27 26,0-26,-52 0,-27 0,0-27,0 1,0 52,-53-79,-53 27,53-27,27 0,-27 0,53-53</inkml:trace>
  <inkml:trace contextRef="#ctx0" brushRef="#br0" timeOffset="213980">20611 6747,'0'-27,"0"-26,0 133,0 25,53 28,-53-54,0 0,0 27,0 0,0 0,0-27,0-26,0 0,0-26</inkml:trace>
  <inkml:trace contextRef="#ctx0" brushRef="#br0" timeOffset="214280">20823 7434,'53'0,"26"27,-79-1,53 27,-53-26,0 26,0 0,0-80,0-26,0-53,0 1,79-1,-79 26,53 54,-26-27,52 53,-79 26,27 27,-27 27,0-1</inkml:trace>
  <inkml:trace contextRef="#ctx0" brushRef="#br0" timeOffset="214602">20399 6985,'27'0,"-1"0,54 0,52 0,-26 0,0 0,-27 0,0 0,-26 0,-53 0</inkml:trace>
  <inkml:trace contextRef="#ctx0" brushRef="#br0" timeOffset="215450">21458 7302,'26'53,"27"-53,-26 0,25 27,28-27,-1 0,-26 0,-26 0,-27-53,53 0,-53 26,0 1,0-27,-27 53,-26 0,0 0,0 0,27 26,26 1,-80-1,80 54,0-27,0-27,0 0,0 27,53 0,-26-53,-1 27,54-27,-27 0,0 0</inkml:trace>
  <inkml:trace contextRef="#ctx0" brushRef="#br0" timeOffset="216432">22516 7408,'0'-26,"-26"26,26-27,-27 27,27-53,-26 53,-54 0,54 0,-1 0,-26 27,-26-27,26 0,27 26,-27-26,53 53,0-27,53-26,26 0,-26 53,0-53,0 0,0 0,-27-26,27-1,-26 80,-27-26,53 26,-53 0,26-53,27-53,-53 0,53 26,-53-26,26 53,-26 53,53-26,-53-1,0 27,0-26,27-1,-27-26,79-53,-79 0,53-26,-27 26,-26 27,53 78,-53 1,0 27,0-27,0 0,53-27,53-105,-27-1,-26-26,53 27,0-27,-53 53,0 0,-27 106,-26 27,0-27,0 26,0 0,0 1,0-54</inkml:trace>
  <inkml:trace contextRef="#ctx0" brushRef="#br0" timeOffset="217135">24024 7461,'80'0,"-54"0,0 0,27 0,-26 26,-1-26</inkml:trace>
  <inkml:trace contextRef="#ctx0" brushRef="#br0" timeOffset="217556">24659 7487,'27'-26,"52"-27,-53 27,27-27,0 0,0-27,-26-25,26-1,-53-27,53 54,-53 26,0 0,0 27,-27 26,27-27,-79 27,-1 0,54 53,-27 0,53 26,-27-26,27 27,0 26,0 26,0-53,53-26,-53 27,0-1,53 0,-53 1,0-54</inkml:trace>
  <inkml:trace contextRef="#ctx0" brushRef="#br0" timeOffset="217804">25347 7355,'0'-26,"0"26,-53 26,27-26,26 53,-27 0,27-27,0 1,0 26,0-27,0 27,27-53,26 0,-27 0</inkml:trace>
  <inkml:trace contextRef="#ctx0" brushRef="#br0" timeOffset="217984">25426 7143,'27'-52,"-27"78,0 53,-53-26,27 27</inkml:trace>
  <inkml:trace contextRef="#ctx0" brushRef="#br0" timeOffset="218472">25426 7831,'27'0,"26"0,-27 0,27 0,27 0,-27 0,-27-105,27 78,-27-26,-26 27,0 26,53 53,-53-27,27 27,-27-27,53 1,0-27,-1 79,54-79,0 0,26 0,27-26,0-54,-27-52,-52 0,-54 52,-26 1,0 53,0-1,-79 27,-1 0,54 53,-27 53,26-27,27 1,-52-1,52 0,0-52,0 26,79-53,53 79,53-79,1 0,-1 0</inkml:trace>
  <inkml:trace contextRef="#ctx0" brushRef="#br0" timeOffset="219645">27861 6694,'0'-27,"0"27,0 80,0 25,0 1,0 0,26 26,-26 1,0 25,0-25,0-1,0-26,0-27,0-26,0-26,0 25,0 1</inkml:trace>
  <inkml:trace contextRef="#ctx0" brushRef="#br0" timeOffset="220028">28099 6905,'53'0,"-53"27,26-1,-26 27,53 0,-53-26,0 25,0-25,0-1,0 1,-53 26,-26 0,-1-27,27 27,1-53,-1 53</inkml:trace>
  <inkml:trace contextRef="#ctx0" brushRef="#br0" timeOffset="220530">28496 7302,'53'0,"-53"0,0-53,0 27,-27 26,1 0,-1 0,27 0,-79 53,79-27,0 27,0-26,0-1,0 0,26-26,27 0,-26 0,-1 0,53 0,-52-79,-27 26,0 80,53-1,-53 1,0 25,53-25,-27-27</inkml:trace>
  <inkml:trace contextRef="#ctx0" brushRef="#br0" timeOffset="220883">29263 7011,'0'0,"-79"0,26 53,-27-53,54 27,-1-27,27 26,0 27,0 0,53-53,-26 53,26-53,-27 79,27-52,-53-1,-26-26,-27 53,-27-53,27 26,0-26</inkml:trace>
  <inkml:trace contextRef="#ctx0" brushRef="#br0" timeOffset="221257">29713 7117,'-80'26,"27"-26,27 27,-27-27,53 53,-26-53,26 26,0-26,79 53,-26-53,0 27,-27-27,-26 26,53-26,-53 53,0 0,-26-53,-54 53,1-53,26 53,0-53,0 0</inkml:trace>
  <inkml:trace contextRef="#ctx0" brushRef="#br0" timeOffset="221545">30136 7223,'0'26,"0"54,-26-54,26 27,0-27,0 1,0 26,0 0,26-53,1 0</inkml:trace>
  <inkml:trace contextRef="#ctx0" brushRef="#br0" timeOffset="221716">30268 7091,'80'-27,"-80"-26,26 27,-26 52,-26 27,26 0</inkml:trace>
  <inkml:trace contextRef="#ctx0" brushRef="#br0" timeOffset="222052">30242 7620,'53'-27,"-27"27,1 27,26-1,-27-26,53-26,-79-1,53 27,-53-26,27 26,26 0,-53 0,53 0,0 53,52-53,-25 26,-1-26</inkml:trace>
  <inkml:trace contextRef="#ctx0" brushRef="#br0" timeOffset="222629">31274 7249,'-53'0,"26"27,27-1,0 1,27 26,-1-53,27 0,27 0,-1 0,-26 0,0 0,0 0,0 0,-27 0,-26 26,0 27,0 0,0-27,0 27,0 0,0 27,0-1,-26 0,26-26,-27 0,27 0,-53-53,53 26,-26-26,-1 0,27-52,-79-1,79 0,0 0,0-27,0 54,0 0,26 26,54 0,-27 0,-27 0,27 0,26 79</inkml:trace>
  <inkml:trace contextRef="#ctx0" brushRef="#br0" timeOffset="224429">7832 8334,'0'-26,"0"-27,0 26,0 27,0 27,0 26,0 26,0-26,0 0,0 0,0 0,0 26,0-26,0-27,0 1,0 26,0-27,0 1,0 26,0 0,0-27</inkml:trace>
  <inkml:trace contextRef="#ctx0" brushRef="#br0" timeOffset="224805">8229 8228,'26'0,"-26"0,0 80,0-1,0 27,0 26,0-26,0-27,53-26,-53 0,0 0,0-26,26-27,-26-27,53 27,-53-26,53 26,-26 0,26 26,-27 1,27 25,-53-25,53 26,-53-27</inkml:trace>
  <inkml:trace contextRef="#ctx0" brushRef="#br0" timeOffset="225075">7594 8546,'52'-27,"-25"27,26 0,0 0,26 27,-26-27,26 53,27-53,-26 0,25 26,-52-26,0 0</inkml:trace>
  <inkml:trace contextRef="#ctx0" brushRef="#br0" timeOffset="226109">8731 8625,'53'0,"-26"0,-1 27,27-1,-27 27,27 0,-53 0,27 26,-27-26,0-26,0-1,-27 27,-26-53,1-27,52-25,0 25,0-26,0 0,52 0,-52 27,53 26,-53-53,27 53,26 0,0 0,-53 0,79 0</inkml:trace>
  <inkml:trace contextRef="#ctx0" brushRef="#br0" timeOffset="226401">9340 8916,'0'53,"53"0,-27-27,27-26,-26 0,25 0,-52-26,0 0,0-1,0-52,0 52,0 27,0-26,-26 26,-27 0,53 79,0-26</inkml:trace>
  <inkml:trace contextRef="#ctx0" brushRef="#br0" timeOffset="227077">9816 9022,'0'53,"0"0,0 0,0 0,0-27,27 27,25-53,1 0,-26 0,-1 0,27-79,0-27,-26 0,-27 0,52 80,-52-1,0 54,0-1,0 1,0 26,0-27,27 27,52 0,-26-53,27 0,-1 0,-26 0,0 0,0-53,0-26,-27 26,-26 0,53-27,-53 27,0 27,0-1,-53 27,27 0,-27 53,0 0,26 27,27-1,-53 53,53-26,0 0,0-27,0 1,0-1,0 1,53-28,-53-25,-53-80,27-53,-27 27,53-27,0 0,0-53,27 27,52 53,27-1</inkml:trace>
  <inkml:trace contextRef="#ctx0" brushRef="#br0" timeOffset="227369">10927 8757,'53'0,"-26"0,26 0,-53 53,0-26,0-1,0 27,-27 53,27-53,0 0,0 0,0 0,0-27,0-26,53-26,-26-54,25 1,1-27,-53 53,53 27,-26 26,-27 0,53 53,-53 26,0 0,0 1,0 26,0-27</inkml:trace>
  <inkml:trace contextRef="#ctx0" brushRef="#br0" timeOffset="228449">12726 8704,'0'0,"106"53,-79 0,-27 27,53-27,-53 0,0 52,0-52,0 0,0-26,0-27,26-53,-26-27,80-25,-28 25,-52 27,53 0,-53 27,27 26,-27 53,53-27,-53 1,26 26,-26-27,0 1,53 25,-53 1,27-26,-1-27</inkml:trace>
  <inkml:trace contextRef="#ctx0" brushRef="#br0" timeOffset="228659">13705 8916,'80'0,"-54"0,1-26,52 26,-79 0,0 79,-53-26</inkml:trace>
  <inkml:trace contextRef="#ctx0" brushRef="#br0" timeOffset="228809">13653 9313,'52'0,"1"0,0 0,-53-26,27 26,-27 0</inkml:trace>
  <inkml:trace contextRef="#ctx0" brushRef="#br0" timeOffset="229125">14605 8652,'53'0,"-53"52,0 1,0 0,0 27,0-1,0 27,0-27,-27 27,27-79</inkml:trace>
  <inkml:trace contextRef="#ctx0" brushRef="#br0" timeOffset="229327">15266 9207,'53'0,"-26"0,26 27,-53-1,0 1,0 25,-27-25,-26 26,0-27,-26-26,26 0</inkml:trace>
  <inkml:trace contextRef="#ctx0" brushRef="#br0" timeOffset="230362">16536 8599,'0'0,"27"0,-27 53,53-1,0 1,0 0,0-53,-53 27,26-27,27 0,-53 0,53 0,-53-80,79 1,-79 26,53 0,-53 27,27 26,-27-53,0 79,0 54,53-1,-53 0,0 1,52 26,-52 26,0-26,0-27,0 0,0-26,-26 0,0-53,-1 0,-26 0,27 0,-1-26,27-27,-53 0,53-26,0 26,0 0,27 0,26 0,0 53,0-26,-1 26,1 0,-26 0,26 0,0 0,-27 0,1 0</inkml:trace>
  <inkml:trace contextRef="#ctx0" brushRef="#br0" timeOffset="230565">18256 8731,'27'0,"26"0,-27 0,27 0,-27 0,1 0,26 0,-53 26,-53-26</inkml:trace>
  <inkml:trace contextRef="#ctx0" brushRef="#br0" timeOffset="230734">18045 9234,'53'-27,"-1"27,-25 0,26 0,-53 27</inkml:trace>
  <inkml:trace contextRef="#ctx0" brushRef="#br0" timeOffset="231217">19500 8466,'26'27,"-26"-1,0 1,53 52,-53-26,0 0,0 0,0 0,0 53,0-27,0-26,0 0,0-27,0 27,0 0</inkml:trace>
  <inkml:trace contextRef="#ctx0" brushRef="#br0" timeOffset="231508">20770 9075,'53'0,"-53"0,0 0</inkml:trace>
  <inkml:trace contextRef="#ctx0" brushRef="#br0" timeOffset="233008">1561 10186,'0'-53,"-26"27,-1 26,-26 0,0 0,-26 0,52 0,27 79,-52-26,52-26,0 25,0 1,0-26,0-1,0 27,52-26,-25 26,-1-27,27 27,-53-27,0 1,0 26,0-27,0 27,-26-53,-27 53,26-53,1 0,26 27</inkml:trace>
  <inkml:trace contextRef="#ctx0" brushRef="#br0" timeOffset="233318">2011 10636,'0'0,"26"26,80-26,-79 0,-1 0,27-26,-53-1,0-25,-53-28,27 54,-1 26,-26-53,27 53,-27 0,53 53,0 26,0-52,53 25</inkml:trace>
  <inkml:trace contextRef="#ctx0" brushRef="#br0" timeOffset="233766">2302 10874,'26'0,"27"0,-53 0,53 0,-26-53,-27 27,53-27,-53 0,79 0,-79 0,26-53,-26 27,0-1,0 28,0 25,0-26,0 80,-53 26,27 26,-27-26,53 0,-53 0,53 26,0-53,0 1,0 26,0-27,0 1,53 26,-26-27,25 27,-25-53</inkml:trace>
  <inkml:trace contextRef="#ctx0" brushRef="#br0" timeOffset="233999">2937 10054,'0'26,"0"27,0 27,-27 52,-25-53</inkml:trace>
  <inkml:trace contextRef="#ctx0" brushRef="#br0" timeOffset="234178">2910 11006,'0'-53,"53"53,-53-26,27 26</inkml:trace>
  <inkml:trace contextRef="#ctx0" brushRef="#br0" timeOffset="234359">3281 10424,'0'-26,"79"26,-79-80,27 80,-27 27,0 26,0 26,-106 53,-26 1,52-80</inkml:trace>
  <inkml:trace contextRef="#ctx0" brushRef="#br0" timeOffset="234719">1614 11350,'53'0,"26"0,27 0,79 0,27 0,26 0,-106 0,1 53,-27-53,-1 80,-52-80,-53 53</inkml:trace>
  <inkml:trace contextRef="#ctx0" brushRef="#br1" timeOffset="247452">4657 11059,'0'53,"26"-53,-26 53,53 26,0-52,26-27,-52 0,26 0,-53-27,53-25,-53-1,53 0,-53 0,0 0,0-26,0 52,0-26,0 27,26 26,27 0,0 0,-53 0,53 0,-53 26,26-26,-26 53,0 0,53-27,-53 27,0-26,0-1,0 1,0 26,0-27,0 27,27-53,-27 53,26-53,-26 26,53-26,26 0,-26 0,-26 0,-1 0,27 0,0 0,0 0,0 0</inkml:trace>
  <inkml:trace contextRef="#ctx0" brushRef="#br1" timeOffset="247872">6112 10715,'0'0,"0"53,0 27,-27-27,27 26,0 0,0 1,0-1,0-26,0 26,0-26,27-26,-27 26,26-27,54-26</inkml:trace>
  <inkml:trace contextRef="#ctx0" brushRef="#br1" timeOffset="248441">6535 10742,'27'0,"-1"0,1 0,26 26,-27 27,-26-26,0 26,0-1,-26 1,-1 0,-26 27,27-54,26 1,-80 25,80-25,0 26,27 0,-1-53,27 53,27-53,-28 0,1 0,-53 53,27-53</inkml:trace>
  <inkml:trace contextRef="#ctx0" brushRef="#br1" timeOffset="248711">6324 11139,'0'-27,"0"27,26 0,53 0,1 0,-27 0,0 0,0 0,-1 0,-25 0,-1 0</inkml:trace>
  <inkml:trace contextRef="#ctx0" brushRef="#br1" timeOffset="248935">6985 10980,'0'-53,"0"79,0 54,26-1,-26 1,53-1,-53 0,0 1,0-27,0 0,0-27,-26 27,-27-53,-26 53,52-53</inkml:trace>
  <inkml:trace contextRef="#ctx0" brushRef="#br1" timeOffset="249222">7726 11377,'26'0,"27"-53,0 53,-26 0,-27 53,-53 0</inkml:trace>
  <inkml:trace contextRef="#ctx0" brushRef="#br1" timeOffset="249366">7805 11721,'53'0,"27"0,-28 0</inkml:trace>
  <inkml:trace contextRef="#ctx0" brushRef="#br1" timeOffset="250218">9075 10080,'0'-26,"0"52,0 27,0 27,0-1,0 27,-26 0</inkml:trace>
  <inkml:trace contextRef="#ctx0" brushRef="#br1" timeOffset="250495">8520 10768,'26'0,"27"0,0 0,0 0,26 0,1 0,-1 0,27 0,0 0,26 0,-26 0,-27 0,-26 0,26 53</inkml:trace>
  <inkml:trace contextRef="#ctx0" brushRef="#br1" timeOffset="251043">8890 11033,'26'0,"-26"26,53-26,-53 27,53-27,-53 26,53 54,-53-54,0 0,-26 27,26-26,-53 26,26 0,27-27,0 27,0-26,27-27,52 0,-26 52,-26-52,26 0</inkml:trace>
  <inkml:trace contextRef="#ctx0" brushRef="#br1" timeOffset="251298">8837 11350,'-26'0,"52"0,27 0,26 0,1 0,26 0,-1 0,28 0,-54 0</inkml:trace>
  <inkml:trace contextRef="#ctx0" brushRef="#br1" timeOffset="251525">10504 11059,'26'0,"-26"27,27-27,-27 53,0 0,0-27,-27-26,-25 106,-1-106,-27 0</inkml:trace>
  <inkml:trace contextRef="#ctx0" brushRef="#br1" timeOffset="252784">11351 11059,'-27'-53,"27"80,0-1,0 1,27 26,26-53,-1 0,1 0,0 0,0-80,-53 54,0-27,0 0,0 0,0 27,0-1,0-26,53 53,-26 0,26 0,-1 27,-25-27,26 53,-53-27,0 53,0-26,-27-26,27 26,0-27,0 1,27 26,52-1,-26-52,0 0,26 0,-26 0,0 0,-26 0,26 0,-53-52,53-1,-53 0</inkml:trace>
  <inkml:trace contextRef="#ctx0" brushRef="#br1" timeOffset="253076">12409 10186,'0'0,"-26"53,-27 0,26 0,27-27</inkml:trace>
  <inkml:trace contextRef="#ctx0" brushRef="#br1" timeOffset="253962">13097 10504,'-53'53,"27"-1,-27 1,0 27,0 52,53-26,-53 0,53-27,0-26,79 0,1-27,25-26,1 80,-26-80,-27 0</inkml:trace>
  <inkml:trace contextRef="#ctx0" brushRef="#br1" timeOffset="254485">13414 10583,'0'-26,"0"26,53 0,-26 0,26 0,0 0,26 0,-53 0,-26 79,27-79,-27 53,0-27,0 27,-53-26,0 26,0-27,-26 27,52-27,27 1,0 26,0-27,53 54,27-80,-1 26,0-26,-26 0,-26 0,-27 53</inkml:trace>
  <inkml:trace contextRef="#ctx0" brushRef="#br1" timeOffset="254756">13441 10821,'0'-53,"0"53,53 0,0 0,-27 0,27 0,0 27,-27-27,1 26,26-26,-27 53,1-53,26 0</inkml:trace>
  <inkml:trace contextRef="#ctx0" brushRef="#br1" timeOffset="256105">14235 10477,'53'0,"-53"53,52 0,-52 0,53 0,-53 26,53-26,-53 0,0 0,0 0,0 0,0-27,-53 27,-26-26,26-27,0 53,27-53,-27 26,53 27,0-53</inkml:trace>
  <inkml:trace contextRef="#ctx0" brushRef="#br1" timeOffset="256346">15081 10821,'53'-26,"-26"26,26 0,-27 0,27 0,-27 0,-26 79,0 0,0-52</inkml:trace>
  <inkml:trace contextRef="#ctx0" brushRef="#br1" timeOffset="256495">15187 11218,'79'0,"1"0,-27 0,0 0</inkml:trace>
  <inkml:trace contextRef="#ctx0" brushRef="#br1" timeOffset="257905">16404 10345,'-26'-27,"52"27,1 0,26 0,-1 0,28 0,-27 0,-27 0</inkml:trace>
  <inkml:trace contextRef="#ctx0" brushRef="#br1" timeOffset="258282">17330 9922,'0'-53,"0"106,0-27,0 27,0 0,0 0,0 26,-26 27,26-80</inkml:trace>
  <inkml:trace contextRef="#ctx0" brushRef="#br1" timeOffset="258549">16828 10477,'26'-53,"27"53,-27 0,27 0,27 0,52 0,53 0,-26 0,-27 0,27 0,-27 27,-79-27,0 53</inkml:trace>
  <inkml:trace contextRef="#ctx0" brushRef="#br1" timeOffset="259144">16828 10768,'79'0,"-53"0,27 0,-53 0,0 80,0-1,0-26,-26-27,-1 27,-26-26,53 26,-26-53,26 53,0-1,0-52,53 53,0-53,0 53,26-53,0 27,-52-27,-27 53</inkml:trace>
  <inkml:trace contextRef="#ctx0" brushRef="#br1" timeOffset="259435">16589 11086,'80'0,"-54"0,54 0,-1 0,0 0,1 0,-27 0,0 26,-1-26,-25 27</inkml:trace>
  <inkml:trace contextRef="#ctx0" brushRef="#br1" timeOffset="259862">17357 10689,'53'0,"-27"0,1 0,-27 26,52-26,-52 80,0-54,0 1,0 26,-26-27,26 0,-53-26,53 53,-26-53,26 27,0-27,26 0,27 26,-27-26,1 0,-27 53,53-53</inkml:trace>
  <inkml:trace contextRef="#ctx0" brushRef="#br1" timeOffset="263638">18468 10398,'26'0,"1"0,-27 26,53 1,-53-1,0 27,-53-53,53 27</inkml:trace>
  <inkml:trace contextRef="#ctx0" brushRef="#br1" timeOffset="264452">19262 10027,'26'-26,"1"26,52 0,-26 26,0 27,-53 27,0-54,0 1,0 26,0-27,0-26,0 79,0-52,0 26,0 0,26-53,27 26,53-26,-53 0,-27 0</inkml:trace>
  <inkml:trace contextRef="#ctx0" brushRef="#br1" timeOffset="264727">19235 10292,'-26'0,"26"0,53 0,26 0,0 0,1 0,-1 0,1 0,-28 0,-25 0,26 0</inkml:trace>
  <inkml:trace contextRef="#ctx0" brushRef="#br1" timeOffset="264936">19976 10266,'79'0,"-52"0,-27 0</inkml:trace>
  <inkml:trace contextRef="#ctx0" brushRef="#br1" timeOffset="265087">19976 10477,'53'0,"-27"0,27 0,0 0,0-26,-53 52,0-26</inkml:trace>
  <inkml:trace contextRef="#ctx0" brushRef="#br1" timeOffset="265920">20796 10080,'-26'0,"-27"80,26-54,-25 27,25-26,27-1,-53 27,53 0,-53-53,53 26</inkml:trace>
  <inkml:trace contextRef="#ctx0" brushRef="#br1" timeOffset="266158">20505 10107,'0'-53,"0"53,27 53,-27-27,79 54,-52-54,25 27,-25-27,26 27,-27-26,27-27</inkml:trace>
  <inkml:trace contextRef="#ctx0" brushRef="#br1" timeOffset="266474">20981 10292,'27'0,"-1"0,27 0,27 0,-54 0,1 0</inkml:trace>
  <inkml:trace contextRef="#ctx0" brushRef="#br1" timeOffset="266722">21087 10186,'0'0,"-26"0,26 53,0-26,0 25,0-25,0-1,0 27,53 0</inkml:trace>
  <inkml:trace contextRef="#ctx0" brushRef="#br1" timeOffset="266999">21405 10133,'0'0,"-27"53,-26-26,53-1,-52 27,52-27,0 27,0-26,0-1,26-26,27 0,-27 0,1 0</inkml:trace>
  <inkml:trace contextRef="#ctx0" brushRef="#br1" timeOffset="267178">21458 10001,'0'-53,"0"53,0 0</inkml:trace>
  <inkml:trace contextRef="#ctx0" brushRef="#br1" timeOffset="267779">21590 10398,'26'0,"27"26,-26 27,26-53,-53 27,26-27,-26 0,27-53,-27 26,0 1,53-27,-53 26,0 27,0 80,0-27,0-27,0 27,0 0,-27 53,27 0,0-27,0-26,0 0,-26 0,-1-53,-52 0,52-27,-26 1,53-27,-26 53,26-26,26-1,-26-26</inkml:trace>
  <inkml:trace contextRef="#ctx0" brushRef="#br1" timeOffset="267983">22754 10504,'0'53,"0"-27,0 0,-79 27,26-53</inkml:trace>
  <inkml:trace contextRef="#ctx0" brushRef="#br1" timeOffset="270300">23310 10160,'0'-53,"0"106,0 0,26 0,-26-27,0 27,53-27,-53 1,53-27,0 0,0 0,0-27,-53 1,0-27,53 27,-53-1,0 54,0-1,53 53,-53-26,79-26,-52 26,-1-53,27 26,-27-26,1 0,-27 0,53-53,-53 0,0 0,0 27,0-27,26 53,27 26,26 27,54 27,-54-1,27-26,-53-53,-27 26,27-26,-26 0,-27-52,53-1,-53 0,0-27,0 54,0-1,-27 27,27-52,-26 52,26 26,-53 0,53 27,0 27,0-27,0 0,0-1,0-25,0 26,79-53,1 26,105-26,106 0,-27 0,-25 0</inkml:trace>
  <inkml:trace contextRef="#ctx0" brushRef="#br1" timeOffset="271266">26405 9604,'0'-53,"0"27,0-27,0 106,0 53,0 52,0 1,0-27,0 27,53-53,-53-27,0 1,0-54,27-26,-27-53,79-26,-52-1,26 1,-1-27,-25 80,26-27,-27 53,27 53,-26 0,-27 0,53 26,-53-26,53 0,-53 0,0-27,0 27</inkml:trace>
  <inkml:trace contextRef="#ctx0" brushRef="#br1" timeOffset="271912">27490 10186,'0'-26,"-26"-1,26-26,-53 53,0-26,26 26,-25 0,25 26,-26 1,27 26,26-27,-53 27,53 0,0-27,0-26,26 0,27 0,-26 0,-1 0,27-26,-27 26,-26-53,53 53,-53-53,53 53,-53 0,53 27,-26 26,26-27,-27 27,27-53</inkml:trace>
  <inkml:trace contextRef="#ctx0" brushRef="#br1" timeOffset="272415">27861 10239,'26'0,"1"0,25 0,-52 53,27-27,-27 27,53-53,-53 53,26-53,27 0,-53-26,106-54,-79 28,25-28,-52 54,27 26,-1 26,-26 27,106-26,-79 52,26-53,-1 27,1-53,53 27,27-27,-28 0,-25 0,-1-80,-52 27,-27 1,0 25,0-26,0 27,0 26,-53 0,53 0,0 53,-53 26,53-26,0 0,0 0,26 26,1-26,52 0,0 0,27-53</inkml:trace>
  <inkml:trace contextRef="#ctx0" brushRef="#br1" timeOffset="275513">2699 13044,'-53'0,"53"0,26 0,1 53,26-53,26 26,0-26,1 0,-27 0,-27 0,27 0,-53-26,0-1,0-26,0-26,-53 52,53 1,0-27,53 53,0 0,0 0,0 0,0 26,-27 1,-26-1,53 27,-53 0,0 0,0 26,0-26,-26-26,26-1,0 27,0-26,0-27,53 0,0 0,26-27,27 1,-27-27,-52 26,-27-26,52 27,-52 0</inkml:trace>
  <inkml:trace contextRef="#ctx0" brushRef="#br1" timeOffset="275902">3942 12171,'0'0,"0"52,0-25,-53 26,53-27,-26 1</inkml:trace>
  <inkml:trace contextRef="#ctx0" brushRef="#br1" timeOffset="276756">4498 12541,'0'-53,"0"106,-27 26,27 1,-79-27,79 26,-26 27,26-27,0 1,0-1,53-26,-1 26,1-52,27-27,-1 53,1-53</inkml:trace>
  <inkml:trace contextRef="#ctx0" brushRef="#br1" timeOffset="277506">4789 12753,'0'-53,"53"53,0 0,0 0,0 0,0 0,-1 0,-25 0,-1 0,-26 26,0 1,0-1,-53 27,27-27,-27 27,53-26,-26 26,26 0,0 0,26-53,27 26,26-26,-26 0,0 0,0 53,-26-53,-1 0</inkml:trace>
  <inkml:trace contextRef="#ctx0" brushRef="#br1" timeOffset="277798">4763 12858,'26'0,"-26"0,26 0,-26 27,27-27,52 0,-26 0,0 0,26 0,1 0,-1 0,-26 0,27 0</inkml:trace>
  <inkml:trace contextRef="#ctx0" brushRef="#br1" timeOffset="279074">5662 12567,'27'0,"-27"27,26 26,-26-27,53 54,-53-54,79 27,-79 0,27 26,-27-26,0 0,0-26,0 25,0-25,-53 26,26-53,1 53,-27-53,53 26,-26-26</inkml:trace>
  <inkml:trace contextRef="#ctx0" brushRef="#br1" timeOffset="279403">6059 12991,'53'0,"26"0,-52 0,-1 0,27 0</inkml:trace>
  <inkml:trace contextRef="#ctx0" brushRef="#br1" timeOffset="279545">6191 13176,'53'0,"-26"0,-1 0,53 0,-52 0</inkml:trace>
  <inkml:trace contextRef="#ctx0" brushRef="#br1" timeOffset="280986">7646 12514,'0'-52,"0"52,106 0,-53 0,0 0,0 26,0-26,26 0,-26 0,0 0,-26 0,26 0</inkml:trace>
  <inkml:trace contextRef="#ctx0" brushRef="#br1" timeOffset="281608">8969 12118,'0'-53,"0"26,0 54,0-1,0 27,0 0,0 0,0 0,0 26,0 1,-26-1,26-53</inkml:trace>
  <inkml:trace contextRef="#ctx0" brushRef="#br1" timeOffset="282013">7964 12911,'0'-53,"53"53,53 0,-53 0,79 0,53 0,27 0,79 0,79 0,1 0,26 0,-80 0,53 0,-105 0,-106 0,0 0,-107 0,-25 0,-27 27,0-1,-27 27</inkml:trace>
  <inkml:trace contextRef="#ctx0" brushRef="#br1" timeOffset="282860">8943 13097,'0'-27,"-53"1,27 26,-1 0,-52 53,26 52,-27-25,28 26,-1-27,53-26,-53 26,53-52,0-1,-27-26</inkml:trace>
  <inkml:trace contextRef="#ctx0" brushRef="#br1" timeOffset="283107">8387 13361,'0'-26,"27"26,-1 0,27 26,-26 27,26-26,-27 25,27 1,-53 0,53 0,-53 27,53-54</inkml:trace>
  <inkml:trace contextRef="#ctx0" brushRef="#br1" timeOffset="283460">8996 13520,'26'-27,"1"27,26 0,53 0,-27 0,0 0,-26 0,-26 0,26 0</inkml:trace>
  <inkml:trace contextRef="#ctx0" brushRef="#br1" timeOffset="283724">9260 13361,'0'-26,"0"26,0 53,0 0,0-27,0 27,0 0,0 0,0 0,0 0,0-1</inkml:trace>
  <inkml:trace contextRef="#ctx0" brushRef="#br1" timeOffset="284046">9790 13335,'0'-27,"-53"54,26-27,27 79,-26-26,26-27,0 1,0 26,0-27,26 27,1-53,26 0,-27 53,1-53,-27-26</inkml:trace>
  <inkml:trace contextRef="#ctx0" brushRef="#br1" timeOffset="284228">9922 13282,'0'-53,"0"26,53 27,-53 53,0-26</inkml:trace>
  <inkml:trace contextRef="#ctx0" brushRef="#br1" timeOffset="284629">10054 13599,'27'0,"-27"27,53-27,-53 26,26-26,0 53,27-53,-26-26,-27-1,0-26,53 0,-53 0,0 1,0 25,0 27,0 53,0 0,26 26,-26 1,0-1,0-26,0 26,0-26,-53-26,0 26,27-53,-27 26,27-26,-1 0,-26 0</inkml:trace>
  <inkml:trace contextRef="#ctx0" brushRef="#br1" timeOffset="284895">10769 13282,'26'0,"-26"26,0 27,0 27,0-1,0 0,0-26,0 0,0 0,0 0,0 0,0-27,-53 27,-26-26,-54 26,28-53,52 0</inkml:trace>
  <inkml:trace contextRef="#ctx0" brushRef="#br1" timeOffset="285357">10927 13308,'27'0,"26"27,-27 26,-26 0,0-27,0 0,0 1,0-27,0 53,0-53,53 26,26-26,-26 0,0 0</inkml:trace>
  <inkml:trace contextRef="#ctx0" brushRef="#br1" timeOffset="286927">8281 13149,'-52'0,"25"27,-26 26,53 0,-53 26,53 27,0-27,0 1,0 26,27-27,52 0,27 1,-27-1,1-79</inkml:trace>
  <inkml:trace contextRef="#ctx0" brushRef="#br1" timeOffset="288079">12144 12514,'53'0,"-26"0,26 0,0 0,-27 53,-26-26</inkml:trace>
  <inkml:trace contextRef="#ctx0" brushRef="#br1" timeOffset="288264">12197 12911,'53'0,"-26"0,26 0,0 0,-1 0</inkml:trace>
  <inkml:trace contextRef="#ctx0" brushRef="#br1" timeOffset="289115">14631 12012,'0'-27,"0"27,27 0,26 0,0 0,0 0,0 0,0 0,-1 0</inkml:trace>
  <inkml:trace contextRef="#ctx0" brushRef="#br1" timeOffset="289588">15637 11615,'0'26,"0"1,0-1,0 27,0 0,0 0,0 0,0 26,0 1,-27-1</inkml:trace>
  <inkml:trace contextRef="#ctx0" brushRef="#br1" timeOffset="290517">13811 12462,'27'0,"-1"0,27 0,-26 0,-1-27,27 27,0 0,0 0,0 0,26 0,0 0,1 0,-1 0,1 0,-1 53,80-53,-27 0,-26 0,53 0,-1 53,-52-53,0 0,26 0,-26 0,0 0,0 0,26 53,-26-53,0 0,52 0,-52 0,27 53,-54-53,27 0,0 53,26-53,-26 0,26 26,-26-26,-27 0,1 0,-1 53,-26-53,26 0,-52 0,-1 0,-26 27,0-27,0 79,-79-79</inkml:trace>
  <inkml:trace contextRef="#ctx0" brushRef="#br1" timeOffset="291404">14526 12911,'-27'0,"27"27,-26-27,26 53,-53-27,0 27,26-26,1-27,26 52,-79-52,79 80,-53-80,53 26,-53-26,53 27</inkml:trace>
  <inkml:trace contextRef="#ctx0" brushRef="#br1" timeOffset="291658">14208 12991,'27'0,"-27"53,53 0,-53-27,52 53,1-52,-26-1,-1 27,-26-26,53-27</inkml:trace>
  <inkml:trace contextRef="#ctx0" brushRef="#br1" timeOffset="292453">14790 12806,'0'-53,"0"53,53 0,-26 0,-1 0,-26 26,0 1,0-1,0 27,-53 0,53-27,0 27,27-53,26 0,-27 0,-26 27,53-27,0 0</inkml:trace>
  <inkml:trace contextRef="#ctx0" brushRef="#br1" timeOffset="292737">14975 13414,'27'0,"-1"0,27 0,0 0,-26 0,-1 0,53 0</inkml:trace>
  <inkml:trace contextRef="#ctx0" brushRef="#br1" timeOffset="293242">15399 13282,'26'0,"-26"0,0 53,0-27,0 27,0-26,27-27,26 0,-27-27,-26 1,53-27,-53-27,26 27,-26 27,0 52,0 1,0 26,0 0,0 0,0 26,0 0,0-26,-52 27,52-27,-27-1,27 1,-53-53,53 80,-26-80,-1-27,27 1,0-27,0-26</inkml:trace>
  <inkml:trace contextRef="#ctx0" brushRef="#br1" timeOffset="293598">15796 12911,'53'27,"-53"26,0-27,26-26,-26 27,0-1,0 27,79-27,-52-26,-1 53,27-53</inkml:trace>
  <inkml:trace contextRef="#ctx0" brushRef="#br1" timeOffset="294395">16034 13388,'26'0,"27"0,-26 0,-1 0,27 0,0 0,-27 0,1 0,-27 0,79 0</inkml:trace>
  <inkml:trace contextRef="#ctx0" brushRef="#br1" timeOffset="294673">16219 13282,'0'26,"0"1,0 26,0 26,0-26,0 0,0 0</inkml:trace>
  <inkml:trace contextRef="#ctx0" brushRef="#br1" timeOffset="295210">16642 13070,'0'-26,"53"26,-26 26,-27 53,53-79,-53 80,0-54,0 1,-27 26,1-27,26 27,-80-53,80 27,-26-27,26 26,26-26,27 53,-26-53,-1 0,27 0,-26 0</inkml:trace>
  <inkml:trace contextRef="#ctx0" brushRef="#br1" timeOffset="295505">17039 13255,'0'27,"0"52,0-52,0-1,0 27,0-27,-26-26,26 53,0-26,0-27,26 0</inkml:trace>
  <inkml:trace contextRef="#ctx0" brushRef="#br1" timeOffset="295677">17119 13070,'0'-26,"0"26</inkml:trace>
  <inkml:trace contextRef="#ctx0" brushRef="#br1" timeOffset="296036">17463 13282,'0'53,"0"-27,-53 27,53-26,-80 25,54-25,-27 26,53-27,-53-26</inkml:trace>
  <inkml:trace contextRef="#ctx0" brushRef="#br1" timeOffset="296278">17198 13361,'0'-53,"53"53,0 27,-27-27,27 53,-26-53,26 53,-27-53,0 52,27-52,-26 0</inkml:trace>
  <inkml:trace contextRef="#ctx0" brushRef="#br1" timeOffset="297387">17859 13229,'0'26,"53"1,-53 26,0 0,0-27,0 27,27 0,-1-53,27 0,-26-27,26-25,-53 25,0-26,26 53,-26-26,0 26,0 53,0-27,0 27,-26 0,26 26,-27 27,27 26,-53 1,53-54,-79 0,79-26,-53 0,26 0,-52-53,79 0,-79 0,79-53,-27 0</inkml:trace>
  <inkml:trace contextRef="#ctx0" brushRef="#br1" timeOffset="299718">18865 12488,'53'0,"0"0,-27 0,1 0,-27 0</inkml:trace>
  <inkml:trace contextRef="#ctx0" brushRef="#br1" timeOffset="299894">18944 12726,'53'0,"0"0,0 0,-53 53</inkml:trace>
  <inkml:trace contextRef="#ctx0" brushRef="#br1" timeOffset="304205">20188 12118,'0'0,"26"0,54 0,-28 0,1 0,27 0,-1 0,1 0,-28 0,1 0,-26 0</inkml:trace>
  <inkml:trace contextRef="#ctx0" brushRef="#br1" timeOffset="304790">21855 11456,'0'-26,"0"52,0 27,0-26,0 25,0 1,0 27,-27 52,27-53,0 27,-26-79</inkml:trace>
  <inkml:trace contextRef="#ctx0" brushRef="#br1" timeOffset="305516">20426 12594,'53'0,"0"-27,0 27,0 0,26 0,0 0,54 0,-28 0,107 0,79 0,80 0,-28 0,28 0,-27 0,-53 0,-27 0,-52 0,-53-26,-80 26,-52 0,-27 26,0 1</inkml:trace>
  <inkml:trace contextRef="#ctx0" brushRef="#br1" timeOffset="306822">20611 13149,'-53'27,"53"-1,-53 54,53-27,-79 0,79 0,-53 26,53-26,-27-27</inkml:trace>
  <inkml:trace contextRef="#ctx0" brushRef="#br1" timeOffset="307046">20346 13388,'0'0,"27"26,-27 1,79 25,-52-25,26 26,-27-27,1-26,26 53</inkml:trace>
  <inkml:trace contextRef="#ctx0" brushRef="#br1" timeOffset="307521">20770 12885,'53'0,"-27"0,-26 26,0 27,0-53,0 53,0 0,0-26,27-27,26 0,-27 0,0 0,-26 26</inkml:trace>
  <inkml:trace contextRef="#ctx0" brushRef="#br1" timeOffset="307819">20955 13520,'53'0,"-27"-27,54 27,-27-26,-27 26,1 0,26 0,-53-26</inkml:trace>
  <inkml:trace contextRef="#ctx0" brushRef="#br1" timeOffset="308270">21325 13202,'53'27,"-26"26,-27 26,26-79,-26 27,53-1,-26-26,-27-26,0-54,0 27,0 0,0 27,0-27,0 79,0 27,0 0,53 27,-53-1,52 27,-52-27,0 1,0-27,0-1,0 1,-26 0,0-53,-27 0,-27 0,54 0,26 0,-27-53</inkml:trace>
  <inkml:trace contextRef="#ctx0" brushRef="#br1" timeOffset="308773">21722 13017,'0'0,"53"0,0 27,-53-1,0 1,0 52,-26-79,26 53,-53-53,53 26,0 1,26-27,1 0,26 0,0 0,26 0,-53 0</inkml:trace>
  <inkml:trace contextRef="#ctx0" brushRef="#br1" timeOffset="309478">22172 13044,'0'0,"0"53,27-27,-27 27,52 26,-52-26,27 27,-27-1,0 0,0 54,-79-28,-54 28,-52 26,26-54,53-52</inkml:trace>
  <inkml:trace contextRef="#ctx0" brushRef="#br1" timeOffset="310062">20320 13123,'-26'0,"26"-26,-53 26,0 0,0 26,53 27,-80 53,80-27,0 27,0 0,0 53,0-54,0-25,53-1,-53 1,53-28,0 1,79-53</inkml:trace>
  <inkml:trace contextRef="#ctx0" brushRef="#br1" timeOffset="311704">22437 13467,'26'0,"1"0,26 0,-27 0,0 0,1 0,26 0,-53-26</inkml:trace>
  <inkml:trace contextRef="#ctx0" brushRef="#br1" timeOffset="311973">22543 13335,'0'26,"0"1,0 26,0-27,0 0,0 27,0 0,0-26</inkml:trace>
  <inkml:trace contextRef="#ctx0" brushRef="#br1" timeOffset="312484">22860 13176,'0'-53,"26"53,1 0,26 26,-53 1,26-27,-26 26,0 54,0-54,-26-26,26 53,-53-53,53 27,-53 26,79-27,1-26,-1 0,27 0</inkml:trace>
  <inkml:trace contextRef="#ctx0" brushRef="#br1" timeOffset="312740">23178 13176,'0'26,"-27"27,27 27,0-54,0 27,0 0,27-53,-1 0,0 0,1 0</inkml:trace>
  <inkml:trace contextRef="#ctx0" brushRef="#br1" timeOffset="312917">23336 13070,'0'-53,"53"53,-53 27</inkml:trace>
  <inkml:trace contextRef="#ctx0" brushRef="#br1" timeOffset="313127">23627 13255,'0'53,"0"0,0-26,0 26,-79-27,52 27,27-27,-52-26</inkml:trace>
  <inkml:trace contextRef="#ctx0" brushRef="#br1" timeOffset="313334">23416 13388,'26'0,"-26"26,79-26,-26 0,-26 27,26-27,26 0,-26 0,-26 0</inkml:trace>
  <inkml:trace contextRef="#ctx0" brushRef="#br1" timeOffset="313744">23945 13255,'0'0,"0"53,53 0,-53 0,26-53,1 0,-27-26,0-1,0-26,0 27,0-27,53 106,-53-27,0 27,0 0,0 0,0 26,0-26,0 0,-53 0,53 0,-80 26,1 27,26-53,27-53</inkml:trace>
  <inkml:trace contextRef="#ctx0" brushRef="#br1" timeOffset="315189">24871 11774,'-27'26,"27"53,-53-79,53 53,-26-53,26 53,-26-53,26 27,-53-27</inkml:trace>
  <inkml:trace contextRef="#ctx0" brushRef="#br1" timeOffset="315407">24686 11853,'53'0,"-27"0,27 26,0-26,26 27,-26-27,0 53,-26-53</inkml:trace>
  <inkml:trace contextRef="#ctx0" brushRef="#br1" timeOffset="316615">26353 11483,'-27'0,"1"53,-27-27,26 27,-26 0,27 0,-27 0,53 0,-53-27</inkml:trace>
  <inkml:trace contextRef="#ctx0" brushRef="#br1" timeOffset="316834">26088 11509,'0'0,"0"53,0-27,53 27,-53 0,53 0,0 0,-27-53,1 0</inkml:trace>
  <inkml:trace contextRef="#ctx0" brushRef="#br1" timeOffset="317259">26485 11139,'0'0,"26"0,-26 26,53-26,-53 53,0-27,0 1,0 26,0-27,80 27,-54-53,27 27,-27-27</inkml:trace>
  <inkml:trace contextRef="#ctx0" brushRef="#br1" timeOffset="317515">26670 11668,'0'-27,"26"27,27 0,27 0,-54 0</inkml:trace>
  <inkml:trace contextRef="#ctx0" brushRef="#br1" timeOffset="317980">27014 11430,'0'53,"0"-27,26 27,27 0,-26 0,-1-53,27-27,-53-52,0 0,0 52,27 27,-27-53,0 80,0-1,53 54,-53-1,0 0,0-26,0 0,0 0,-27 26,27-26,-26-26,26 26,-53-53,53 26,-53-26,53 0</inkml:trace>
  <inkml:trace contextRef="#ctx0" brushRef="#br1" timeOffset="318369">27464 11139,'53'26,"-53"1,26-27,-26 26,0 27,0-27,0-26,0 53,-53-53,53 53,53-26,-26-27,-1 0,27 0</inkml:trace>
  <inkml:trace contextRef="#ctx0" brushRef="#br1" timeOffset="318604">27781 11271,'27'0,"-27"0,0 79,53-26,-53 27,0 25,0 1,-53 27,0-1,-27-26,1 26,0-26,-27-27,53-52,26-27</inkml:trace>
  <inkml:trace contextRef="#ctx0" brushRef="#br1" timeOffset="319265">25744 11271,'0'26,"0"27,-79 0,79 0,-27 27,27-1,0 53,0-26,80 26,25-26,54-26,0-28,0-52</inkml:trace>
  <inkml:trace contextRef="#ctx0" brushRef="#br1" timeOffset="320126">28231 11588,'0'0,"53"0,-27 0,54 0,-27 0,0 0</inkml:trace>
  <inkml:trace contextRef="#ctx0" brushRef="#br1" timeOffset="321767">28893 11324,'0'-53,"0"53,52 0,1 0,-26 0,-27 26,53-26,-53 53,0-26,0-1,0 54,-27-54,27 1,0 25,0-52,53 0,-26 27,26-27,-1 0,-25 0</inkml:trace>
  <inkml:trace contextRef="#ctx0" brushRef="#br1" timeOffset="322068">29501 11324,'0'0,"-26"0,26 53,0 0,0 26,0-26,0-53,0 26,53-26,-1 0</inkml:trace>
  <inkml:trace contextRef="#ctx0" brushRef="#br1" timeOffset="322258">29713 11139,'0'-27,"0"54,-27-27</inkml:trace>
  <inkml:trace contextRef="#ctx0" brushRef="#br1" timeOffset="322489">30242 11377,'-27'26,"27"1,-26 26,-27-27,53 27,-53-27,53 1,-53-27,53 53,-26-53</inkml:trace>
  <inkml:trace contextRef="#ctx0" brushRef="#br1" timeOffset="322719">30004 11430,'0'0,"26"0,1 26,26-26,-27 53,1-53,25 27,1-27,0 52,-26-52</inkml:trace>
  <inkml:trace contextRef="#ctx0" brushRef="#br1" timeOffset="323185">30559 11377,'27'0,"-27"26,0 1,0-1,26-26,-26 53,53-53,-26 0,-1 0,54-53,-80 27,26-27,-26 0,53 53,-53-27,0 27,0 53,0 0,0 0,0 0,0 26,-27 1,1-27,26 0,-106 0,80-27,-27-26,0 53,0-53,26 0</inkml:trace>
  <inkml:trace contextRef="#ctx0" brushRef="#br1" timeOffset="325157">25903 12514,'0'0,"0"0,26 0,54 0,-28 0,1 0,0 0,0 0,0 0,27 0,-28 0,1 53,0-53,27 0,-27 0,-27 0,0 0,27 0,0 0,0 0,0 53,0-53,53 0,0 0,0 0,-1 0,54 0,0 27,-53-27,0 0,-1 0,1 0,27 0,-54 0,0 0,-26 0,0 0,0 0,53 53,-27-53,1 0,-1 0,-26 0,26 0,1 0,25 0,-25 0,26 53,0-53,-27 0,0 0,1 0,-1 0,-26 0,-27 0,27 0,0 0,-26 0,26 0,0 26,-27-26,27 0,-27 0,27 0,-26 0,52 0,-52 0,52 0,27 0,-27 0,1 0,-1 53,0-53,-52 0,-1 0,-26 0,-26 0</inkml:trace>
  <inkml:trace contextRef="#ctx0" brushRef="#br1" timeOffset="326266">26485 13097,'0'26,"-53"0,26 27,-25 0,25-26,1 26,26-27,-80 27,54 0</inkml:trace>
  <inkml:trace contextRef="#ctx0" brushRef="#br1" timeOffset="326494">26167 13176,'27'0,"-27"26,53 1,-53 52,26-52,-26 26,53 26,-53-26,53-27,-27-26</inkml:trace>
  <inkml:trace contextRef="#ctx0" brushRef="#br1" timeOffset="326897">26723 12964,'0'27,"26"-27,-26 53,0 0,0-27,0 0,0 1,27-27,-27 53,53-53,0 26</inkml:trace>
  <inkml:trace contextRef="#ctx0" brushRef="#br1" timeOffset="327122">26961 13546,'27'0,"-27"-26,79 26,-53 0,1 0</inkml:trace>
  <inkml:trace contextRef="#ctx0" brushRef="#br1" timeOffset="327571">27384 13282,'0'26,"0"54,53-54,-26 27,-1-53,27 0,-53-53,53-26,-53 26,53 0,-53 0,0 26,0 80,0 0,0 0,0 27,0-27,0-1,0 1,0 0,0 27,0-54,0 1,-53-27,27 79,-54-79,80 26,-26-26</inkml:trace>
  <inkml:trace contextRef="#ctx0" brushRef="#br1" timeOffset="327916">27887 13017,'27'0,"-27"53,0 0,0 26,0-26,0-26,0-1,26-26,27 0,-27 53,27-53,-26 0</inkml:trace>
  <inkml:trace contextRef="#ctx0" brushRef="#br1" timeOffset="328135">28363 13149,'0'80,"0"-27,0 0,0 26,0 0,-79 27,26 27,-53-1,0-53,-26 27,-27-27,80-79</inkml:trace>
  <inkml:trace contextRef="#ctx0" brushRef="#br1" timeOffset="328809">25956 12938,'-27'53,"-26"-27,27 27,-27 26,0-26,53 27,-53 26,53-27,0 0,27 27,25 0,54-53,0-53</inkml:trace>
  <inkml:trace contextRef="#ctx0" brushRef="#br1" timeOffset="329739">28681 13652,'26'0,"1"0,26 0,-27 0,27 0,-26 0,52 0</inkml:trace>
  <inkml:trace contextRef="#ctx0" brushRef="#br1" timeOffset="330369">29210 13308,'0'0,"79"0,-52 0,-1 0,1 0,26 27,-53-1,26 27,-26-26,0 25,0 28,0-54,-79 27,-1 0,80-26,0 25,27-52,52 0,-26 0,0 0,-26 0,52 0,-53 0</inkml:trace>
  <inkml:trace contextRef="#ctx0" brushRef="#br1" timeOffset="330647">29924 13414,'0'0,"0"53,-26-27,26 1,0 26,0-27,0 1,0 26,0 0,26-27,54-26,-54 0</inkml:trace>
  <inkml:trace contextRef="#ctx0" brushRef="#br1" timeOffset="330829">30136 13176,'0'-27,"0"54,-26-27</inkml:trace>
  <inkml:trace contextRef="#ctx0" brushRef="#br1" timeOffset="331058">30612 13414,'0'53,"0"-27,-26 27,-27 0,0 27,27-27,-27-1,26-25,-26-1,53 27,-26-53</inkml:trace>
  <inkml:trace contextRef="#ctx0" brushRef="#br1" timeOffset="331284">30295 13573,'0'26,"0"-26,53 27,-27-27,27 53,-26-53,-1 26,53-26,-52 53,-1-53</inkml:trace>
  <inkml:trace contextRef="#ctx0" brushRef="#br1" timeOffset="333232">31036 13388,'-53'0,"53"53,0-27,0 0,0 27,0-26,0-1,0 27,26-53,27 0,-26 0,-1 0,27 0,-27-53,27 27,-53-27,27 26,-27 1,0-27,0 27,0 26,0 79,0-26,0 0,0 0,0 26,0 0,-27 27,27-53,-53 0,27 0,-27 0,27-53,-27 53,26-53,1 0</inkml:trace>
  <inkml:trace contextRef="#ctx0" brushRef="#br1" timeOffset="337188">5159 15848,'53'0,"-26"0,-1 0,27 0,0 0,0 0,-27 0,27 0,-132 27</inkml:trace>
  <inkml:trace contextRef="#ctx0" brushRef="#br1" timeOffset="337428">5159 16272,'53'0,"0"0,-26 0,26 0,26-27</inkml:trace>
  <inkml:trace contextRef="#ctx0" brushRef="#br1" timeOffset="339534">7303 15531,'26'0,"27"0,26 0,-26 0,0 0,26 0,-26 0,0 0,27 0,-27 0,-27 0,1 0,25 0,-25 0,-1 0,27 0,0 0,-79 0,26 26</inkml:trace>
  <inkml:trace contextRef="#ctx0" brushRef="#br1" timeOffset="340518">8916 14869,'-52'0,"52"53,-80-26,80 52,-53-26,53 0,-53 0,53 53,0-27,0-26,0 0,53-27,-26 27,26-26,26-27,0 0</inkml:trace>
  <inkml:trace contextRef="#ctx0" brushRef="#br1" timeOffset="340823">9657 14896,'-53'0,"-52"79,78-52,27 52,-53-53,53 1,-53 26,53-27,0 27</inkml:trace>
  <inkml:trace contextRef="#ctx0" brushRef="#br1" timeOffset="341058">9287 15054,'26'0,"-26"0,53 0,-53 53,53 0,-53-26,80 26,-28-27,-25-26,26 53</inkml:trace>
  <inkml:trace contextRef="#ctx0" brushRef="#br1" timeOffset="341454">9922 14658,'0'26,"53"27,-53-27,0 1,0 52,0-26,0-26,0-1,26-26,27 53,0-53,0 0,0 0,0 0</inkml:trace>
  <inkml:trace contextRef="#ctx0" brushRef="#br1" timeOffset="341702">10160 15319,'0'0,"53"0,26 0,-52 0,26 0,-27 0,1 0,26 0</inkml:trace>
  <inkml:trace contextRef="#ctx0" brushRef="#br1" timeOffset="342152">10663 15028,'0'0,"0"0,53 0,-53 53,26-53,-26 53,27-53,-27 53,52-53,-25 0,-27-27,26-26,-26 0,0 1,53-1,-53 79,0 27,27-27,-27 27,0-26,0 26,0 0,0 0,0 26,0-53,0 1,0 26,-53-27,26-26,27 27,-26-27</inkml:trace>
  <inkml:trace contextRef="#ctx0" brushRef="#br1" timeOffset="343000">11192 14578,'26'0,"1"0,26 0,-53 53,0-26,0-1,0 53,0-26,-27-26,27-1,0-26,53 0,-26 53,-1-53,27 0,-27 27</inkml:trace>
  <inkml:trace contextRef="#ctx0" brushRef="#br1" timeOffset="343411">11774 15213,'53'0,"0"0,-27 0,27 0,0 0,26 0,-26 0,0 0,-26 0,26 0,-27 0</inkml:trace>
  <inkml:trace contextRef="#ctx0" brushRef="#br1" timeOffset="344843">12621 14790,'26'0,"27"0,-27 0,27 0,-26 0,-27 53,53 0,-53-27,0 1,0 26,0-27,-27 27,1-27,26 1,0-27,53 0,0 53,26-53,-52 0,-1 0</inkml:trace>
  <inkml:trace contextRef="#ctx0" brushRef="#br1" timeOffset="345138">13309 14922,'0'0,"0"0,0 53,0 0,0-27,0 1,0 26,0-27,0 27,0-53,0 53,52-53,-25 0</inkml:trace>
  <inkml:trace contextRef="#ctx0" brushRef="#br1" timeOffset="345331">13414 14605,'0'-27,"0"27,0 53,0-26</inkml:trace>
  <inkml:trace contextRef="#ctx0" brushRef="#br1" timeOffset="345549">13891 14896,'0'53,"0"0,0-27,0 27,-53 0,0-27,53 27,-53-26,26-27</inkml:trace>
  <inkml:trace contextRef="#ctx0" brushRef="#br1" timeOffset="345765">13653 15054,'52'0,"-25"0,-1 53,27-53,-26 0,-1 27,27-27,-26 0,-27 53,26-53,-26 26</inkml:trace>
  <inkml:trace contextRef="#ctx0" brushRef="#br1" timeOffset="346486">14129 14869,'0'0,"26"0,-26 27,0 52,53-26,-53 0,27-27,26-26,-1 0,-25 0,-27-26,53-1,-53-25,53 25,-53 1,0-27,0 26,0 54,26 26,-26 0,0-1,0 1,0 0,0 27,0-54,0 1,0 26,0-1,-53-52,27 0,-1 0,1 0,-27 0,53 0</inkml:trace>
  <inkml:trace contextRef="#ctx0" brushRef="#br1" timeOffset="347110">15002 14737,'0'26,"79"1,-79 52,53 54,-53-54,0 0,0 1,0-1,0 0,-53 1,0 26,-52-27,-28-26,27-53</inkml:trace>
  <inkml:trace contextRef="#ctx0" brushRef="#br1" timeOffset="349253">7885 15928,'26'0,"27"0,-27 0,27 26,0-26,0 0,27 0,-1 27,-26-27,26 0,-26 0,27 0,-1 52,0-52,-26 0,27 0,-28 0,1 0,-26 27,26-27,-27 0,1 0,26 0,26 0,-53 0,1 0,26 0,-27 0,1 0,26 0,0 0,26 0,-26 0,0 0,0 0,26 0,0 0,27 0,-26 0,-1 0,0 0,1 0,-1 0,1 0,-28 0,1 0,27 0,-27 0,0 0,-1 0,1 0,27 0,-1 0,-26 0,0 0,26 0,-26 0,27 0,-1 0,-26 0,0 0,0 0,0 0,26-53,-26 53,26 0,-26 0,27 0,-1 0,0 0,1 0,26-53,-27 53,0 0,1 0,-1 0,0 0,1 0,-1 0,1 0,-27 0,-1 0,28 0,26 0,-27 0,0 0,1 0,-1 0,1 0,-28 0,1 0,0 0,27 0,-27 0,-1 0,1 0,27 0,-1 0,1 0,-1 0,0 0,27 0,0 0,-27-26,1 26,-27 0,0 0,26 0,-53 0,1 0,26 0,-27 0,1 0,-1 0,27 0,-27 0,27 0,0 0,0 0,-26 0,-27 0,0 0</inkml:trace>
  <inkml:trace contextRef="#ctx0" brushRef="#br1" timeOffset="351147">8784 16563,'0'-27,"-53"54,27 52,-27-26,0 0,53 0,-53 26,53-52,-26 25</inkml:trace>
  <inkml:trace contextRef="#ctx0" brushRef="#br1" timeOffset="351379">8467 16748,'0'-53,"26"79,1 54,-27-54,79 27,-79-26,53 25,-53-25,53-27,-53 26</inkml:trace>
  <inkml:trace contextRef="#ctx0" brushRef="#br1" timeOffset="351829">8864 16563,'26'0,"27"0,0 0,-53 26,26-26,-26 53,0-27,0 1,0 26,0-27,0-26,80 0,-27 0,0 0,-1 0,-25 0</inkml:trace>
  <inkml:trace contextRef="#ctx0" brushRef="#br1" timeOffset="352085">9313 17012,'53'0,"-53"-53,27 53,-1 0,27 0,0 27,-27-27</inkml:trace>
  <inkml:trace contextRef="#ctx0" brushRef="#br1" timeOffset="352557">9710 16801,'0'0,"0"0,53 0,-53 26,27-26,-27 53,26 0,27-53,-53 0,0-53,0 27,26-1,-26-26,0 27,0 52,0 1,53 26,-53 0,0-1,0 1,27 27,-27-1,0-26,0 0,0-27,0 27,0-26,0-27,-53 0,26 0,1 0,26-53</inkml:trace>
  <inkml:trace contextRef="#ctx0" brushRef="#br1" timeOffset="352968">10134 16536,'0'-53,"26"53,27 0,-53 27,26-27,-26 79,0-52,0-1,0 27,-53 0,53-27,27 27,52-53,-26 0,0 0,0 0,0 0</inkml:trace>
  <inkml:trace contextRef="#ctx0" brushRef="#br1" timeOffset="353187">10769 16589,'52'0,"-52"27,0 25,53 54,-53 0,0 0,-26 53,-27-1,0-52,-26 27,-1-1,-25-26,-1-53,-27-53</inkml:trace>
  <inkml:trace contextRef="#ctx0" brushRef="#br1" timeOffset="353929">8334 16457,'0'-27,"0"27,0 53,-79 0,79 0,-26 53,26-27,0 1,0 25,0 1,0-26,26 26,27-27,26 27,1-80,26-26</inkml:trace>
  <inkml:trace contextRef="#ctx0" brushRef="#br1" timeOffset="355316">11139 16377,'0'-53,"53"53,-27-26,27 26,27 26,-80 54,26-80,-26 79,0-52,0-1,-53 54,53-54,53-26,-26 0,52 0,-26 0,0 0,0 0,0 0</inkml:trace>
  <inkml:trace contextRef="#ctx0" brushRef="#br1" timeOffset="356195">11695 16986,'26'0,"27"0,26 0,1 0,-1 0,-26 0,0 0,0 0</inkml:trace>
  <inkml:trace contextRef="#ctx0" brushRef="#br1" timeOffset="356473">11906 16801,'0'-53,"0"79,0 27,0 27,0-54,0 27,0 0,0 0,0 0,53 0,-53-27,27-26</inkml:trace>
  <inkml:trace contextRef="#ctx0" brushRef="#br1" timeOffset="356974">12515 16430,'0'53,"0"27,0 25,0-25,0-1,0-26,0 0,0 0,53 0,-27-27,54-26,-80-26,52-1,-52-52,27 26,-27-26,0-1,0 27,53 1,-53 25,0 27,0 53,0 26,0-26,0 0,26 0,-26 0,0 26,0-26,0 0,0 0,0 0,0 0,0-27</inkml:trace>
  <inkml:trace contextRef="#ctx0" brushRef="#br1" timeOffset="357259">13441 16721,'0'27,"0"26,0-27,0 27,-80-26,80-1,-52 53,25-26,27 0,-79 0</inkml:trace>
  <inkml:trace contextRef="#ctx0" brushRef="#br1" timeOffset="357476">13203 16907,'53'0,"-27"0,27 52,-27-52,1 53,26-53,-53 53,26-53</inkml:trace>
  <inkml:trace contextRef="#ctx0" brushRef="#br1" timeOffset="357859">13573 16563,'0'26,"0"53,53-79,-53 53,0 0,-26 0,26 0,0-26,0-1,26-26,53 0,1 0,-1 0,-26-26</inkml:trace>
  <inkml:trace contextRef="#ctx0" brushRef="#br1" timeOffset="358326">14023 16748,'53'0,"-53"26,26 1,-26 26,0 0,27-53,-27 26,53-26,0 0,-53-26,79-54,-26 1,0-27,-27 53,-26 27,0-27,0 106,0-27,0 27,0 0,0 26,0 1,0 25,0-25,0-27,0 0,0-27,0 27,-53-26,27-27,-27 52,-26-52,52 0,1 0,26-26</inkml:trace>
  <inkml:trace contextRef="#ctx0" brushRef="#br1" timeOffset="358661">14817 16457,'53'0,"-27"0,-26 0,0 26,27 27,-27-26,0-1,0 27,0-27,0 1,0 26,0-27,52-26,-25 0,26 0,0 0,26 0,-26-26</inkml:trace>
  <inkml:trace contextRef="#ctx0" brushRef="#br1" timeOffset="360640">16219 15584,'0'-27,"26"1,1 26,52 0,-26 0,-53 0,27 0,-27 53</inkml:trace>
  <inkml:trace contextRef="#ctx0" brushRef="#br1" timeOffset="360828">16272 15928,'26'0,"27"-27,-26 27,-1 0,27 0</inkml:trace>
  <inkml:trace contextRef="#ctx0" brushRef="#br1" timeOffset="362530">18600 15081,'0'0,"53"0,0 0,0 0,26 0,1 0,-1 0,-52 0,25 0</inkml:trace>
  <inkml:trace contextRef="#ctx0" brushRef="#br1" timeOffset="363385">19870 14658,'0'0,"-53"26,27 27,26 0,-80 0,80 0,-26 26,26-26,0 0,0 0,26 0,27 0,27 0,-1-53</inkml:trace>
  <inkml:trace contextRef="#ctx0" brushRef="#br1" timeOffset="363753">20558 14658,'0'53,"-53"26,53-26,-26-53,26 79,-27-52,27 26,-53-27,27-26</inkml:trace>
  <inkml:trace contextRef="#ctx0" brushRef="#br1" timeOffset="363984">20373 14843,'0'0,"53"26,0 27,-53 0,53-26,0 25,-27-52</inkml:trace>
  <inkml:trace contextRef="#ctx0" brushRef="#br1" timeOffset="364429">20981 14525,'0'0,"0"0,0 27,27-27,-27 26,26-26,-26 27,0 26,0-27,0-26,0 27,-26-27,26 26,0-26,53 53,0-53,26 0,1 0,-28 0,-25 0</inkml:trace>
  <inkml:trace contextRef="#ctx0" brushRef="#br1" timeOffset="365484">21405 14922,'0'0,"53"0,-27 0,27 0,0 0,-53 27,79-27,-26 0,-26 0</inkml:trace>
  <inkml:trace contextRef="#ctx0" brushRef="#br1" timeOffset="366092">22172 14922,'27'27,"-27"-1,26-26,-26 79,53-79,-27 0,1 0,26-26,-53 0,26-27,-26 0,53 0,-53 26,0-26,0 80,0 26,0 0,0 26,0 0,0 1,0-1,-26 1,26-1,0 0,-27-26,27-26,-53-27,0 0,53 0,-53-53,53-27,0 1</inkml:trace>
  <inkml:trace contextRef="#ctx0" brushRef="#br1" timeOffset="366468">22860 14499,'26'26,"-26"27,27-53,-27 27,0 26,0-27,0 1,0 25,53-52,0 27,0-27,0 53,26-53</inkml:trace>
  <inkml:trace contextRef="#ctx0" brushRef="#br1" timeOffset="367150">23283 15134,'0'-27,"53"27,-26 0,26 0,0 0,-1 0,28 0,-54 0</inkml:trace>
  <inkml:trace contextRef="#ctx0" brushRef="#br1" timeOffset="367712">23760 14658,'0'0,"0"-27,53 27,-1 0,1 80,-53-54,53 27,-53-27,0 1,0-1,0 27,0 0,0-53,0 27,-53-27,53 52,27-52,26 27,-27-27,27 0,-26 0,25 0</inkml:trace>
  <inkml:trace contextRef="#ctx0" brushRef="#br1" timeOffset="368050">24527 14763,'0'0,"-27"0,27 53,-52 0,52-26,0 26,0-27,0 1,0 25,52 1,28-53,-54 0,1 0,52-26</inkml:trace>
  <inkml:trace contextRef="#ctx0" brushRef="#br1" timeOffset="368244">24739 14552,'0'-53,"26"53,-26 53,-26-53</inkml:trace>
  <inkml:trace contextRef="#ctx0" brushRef="#br1" timeOffset="368590">25268 14763,'26'0,"-26"27,0-1,-79 1,79 26,-53-27,53 27,-53-26,53-1,-53 27,-26 0</inkml:trace>
  <inkml:trace contextRef="#ctx0" brushRef="#br1" timeOffset="368868">24950 14896,'0'-53,"0"53,27 0,26 0,-27 26,1-26,25 53,1-53,0 53,-26-53,-1 53,54-27,-54-26</inkml:trace>
  <inkml:trace contextRef="#ctx0" brushRef="#br1" timeOffset="369394">25691 14605,'-26'0,"26"26,0 1,0 26,0 26,0-26,26-27,1-26,-1 0,53 0,-79-53,53 27,-53-27,53-26,-53 52,0 1,0 52,0 1,0 26,0 26,0 27,-26-27,26 0,-53 1,53-1,-53 1,0-54,0 27,27-53,-1 0,27-26,0-1,0-26</inkml:trace>
  <inkml:trace contextRef="#ctx0" brushRef="#br1" timeOffset="369700">26220 14499,'0'26,"0"27,0 27,0 25,0 1,0-26,0-1,0 0,0 1,0-27,-53-27,53 27,-79-26,-27-27,-26 79</inkml:trace>
  <inkml:trace contextRef="#ctx0" brushRef="#br1" timeOffset="371431">19288 15848,'53'0,"-26"0,-1 0,27 0,26 0,-26 0,-26 0,-1 0,53 0,1 0,-1 0,1 0,-1 27,27-27,26 0,0 0,-26 0,53 0,-53 0,53 0,-27 0,-26 0,52 0,1 0,-27-27,27 27,0 0,-27 0,27 0,-53 0,0 0,0 0,-1-53,1 53,-26 0,-1 0,0 0,-26 0,27 0,-27 0,-1 0,-25 0,26 0,0 0,0 0,-27 0,1 0,25 0,28 0,-54 0,1 0,26 0,0 0,0 0,26 0,0 0,1 0,-1 0,0 0,27 0,-26 0,25 0,-25 0,-1 0,1 0,-1 0,27 0,-27 0,1 0,-1 0,0 0,1 0,-1 0,0 0,27 0,-53 0,0 0,-26 0,25 0,28 0,-54 27,27-27,0 0,26 0</inkml:trace>
  <inkml:trace contextRef="#ctx0" brushRef="#br1" timeOffset="374132">21537 16324,'0'-26,"0"52,-26-26,26 53,-27-53,27 80,-53-27,53-27,-79 27,79-26,-53-1,27-26</inkml:trace>
  <inkml:trace contextRef="#ctx0" brushRef="#br1" timeOffset="374401">21299 16272,'0'-27,"0"-26,26 53,-26 27,27 26,-27-27,53 27,-53-27,53 1,0 26,-27-27,27 27,-27-53,1 53,26-53</inkml:trace>
  <inkml:trace contextRef="#ctx0" brushRef="#br1" timeOffset="374950">21749 16007,'0'0,"53"0,-27 0,1 0,26 0,-27 0,27 53,-53 0,0 0,0 0,-27-53,27 26,0-26,53 0,0 0,27 0,-27 53,-27-53</inkml:trace>
  <inkml:trace contextRef="#ctx0" brushRef="#br1" timeOffset="375797">22304 16510,'0'0,"0"-27,80 27,-27 0,0 0,0 0,26 0,-26 0,-27 0,1 0</inkml:trace>
  <inkml:trace contextRef="#ctx0" brushRef="#br1" timeOffset="376103">22569 16324,'0'-26,"0"26,0 26,0 27,0-26,0 52,0-52,-26 26,26 0,0-1,0 1</inkml:trace>
  <inkml:trace contextRef="#ctx0" brushRef="#br1" timeOffset="377529">23151 16219,'0'0,"53"0,-53 79,0-53,0 1,0 26,0-27,26 27,27 0,-26-53,-1-26,27-54,-53 54,0-27,27 26,-27-25,0 104,53-25,-53 26,0 26,0 1,0-1,0 0,0 1,0-1,-27 0,1-26,-27 0,0-26,0-27,53 0,-79-27,79-52,0 26,-27 0,27 27,0-27</inkml:trace>
  <inkml:trace contextRef="#ctx0" brushRef="#br1" timeOffset="378264">23627 16060,'27'0,"-27"-53,26 53,27 53,-53-27,27-26,-27 53,0 0,0 0,0-26,-53 25,53-25,0 26,53 0,-27-53,1 26,25-26,-25 0,-1 0</inkml:trace>
  <inkml:trace contextRef="#ctx0" brushRef="#br1" timeOffset="378525">24183 16298,'53'26,"-53"27,53 0,-53 27,53 26,-53-27,0 0,0 1,0-27,0-1,-27 1,1-26,-54 26,-25-53,-1 53,26-53,1 79</inkml:trace>
  <inkml:trace contextRef="#ctx0" brushRef="#br1" timeOffset="379921">24553 16113,'0'0,"80"0,-1 0,-52 0,25 0,-52 26,0 1,0 26,0-27,0 1,-79 25,53-25,26 26,53-53,26 0,27 0,-27 0,1 0,-54 0</inkml:trace>
  <inkml:trace contextRef="#ctx0" brushRef="#br1" timeOffset="380974">21087 16007,'-53'53,"27"26,-27 54,53-28,-79 28,79-27,0-1,0-25,0-1,0-26,53 0,26 0,27-27,0-26,-1 0</inkml:trace>
  <inkml:trace contextRef="#ctx0" brushRef="#br1" timeOffset="381683">21564 16192,'0'27,"0"52,0-26,0 0</inkml:trace>
</inkml:ink>
</file>

<file path=ppt/ink/ink4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04:41:13.72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5001 741,'0'-27,"0"54,0-1,0 53,0-26,0 0,0 0,26 26,-26-26,27-26,-27-1,79-26,-79 53,53-53,0-26,-53-1,53-26,-53 27,53-1,-53-25,0 25,53 80,-53 0,52-27,-25 27,26-26,-27-27,27 53,-26-53,-1 0,-26-53,0 0,0-27,-26 1,26 0,-80 26,80 26,-26-52,26 79,0 53,53-53,-53 53,79-27,-52 27,25-26,1 26,-26-27</inkml:trace>
  <inkml:trace contextRef="#ctx0" brushRef="#br0" timeOffset="324">5900 1190,'27'0,"-27"27,53-1,-27-26,27 0,79 0,-26 0,0 0,0-26,-27-27,-26 0,-53-26,53 26,-53 26,-26-26,-1 53,-26 0,0 0,-26 0,26 27,26 26,-25 0,52 26,0-26,0-27,0 1,0-27,52 79,1-79,0 0,27 0,-27 0,0 27,-1-27,1 0,27 0</inkml:trace>
  <inkml:trace contextRef="#ctx0" brushRef="#br0" timeOffset="1178">8123 529,'0'-27,"-53"-26,53 106,0 53,0 0,0 26,26-26,-26-26,53 25,-53-52,27-26,-27 26,53-53,-53 26,52-26</inkml:trace>
  <inkml:trace contextRef="#ctx0" brushRef="#br0" timeOffset="1525">8467 714,'-53'0,"26"53,-26-27,27 1,-1 26,-25 0,52 0,0 0,26-27,27 27,-27-53,-26 26,27-26,52 0,-26 0,0 0,0-26,53-27,-53 0</inkml:trace>
  <inkml:trace contextRef="#ctx0" brushRef="#br0" timeOffset="1861">8890 899,'-26'0,"-27"0,53 0,0 53,0-26,0-1,26 27,-26-27,27-26,-27 53,26-53,-26 0,0-26,0-27,0 0,0 27,53 26,-27 0,27 0,0 0,0 79,0-53,0-26</inkml:trace>
  <inkml:trace contextRef="#ctx0" brushRef="#br0" timeOffset="2138">9657 979,'0'26,"-26"-26,26 53,0-27,0 1,0 52,0-79,26 0,27 0,-26 0,-27-53,26 27,-26-27,0 0,-26-26,-1 52,-26 27,53-53,-26 53,-1 53,27-26,53-27</inkml:trace>
  <inkml:trace contextRef="#ctx0" brushRef="#br0" timeOffset="2588">10081 1005,'0'0,"0"27,53-27,-53 52,26 1,-26-26,0 26,0-27,53-26,-53 27,0-27,26-53,-26 0,0 26,53 27,-53-26,53 26,0 53,0 0,0-53,-27 0,-26-27,53-26,-53 0,0 1,0 25,0-52,0 79,-26 0</inkml:trace>
  <inkml:trace contextRef="#ctx0" brushRef="#br0" timeOffset="3264">11351 449,'0'0,"0"27,0 52,0 27,0 53,0-53,0-27,26 27,-26-27,0-26,27-26,25 26,1-53,-53-27</inkml:trace>
  <inkml:trace contextRef="#ctx0" brushRef="#br0" timeOffset="3570">11800 661,'0'27,"0"52,0 0,0 1,0-1,0 27,0-27,0-26,0 0,27-53,-1 0,-26-53,80-26,-80-27,53 27,-53 52,53 27,-53 27,52 26,-52-1,27 1,-27 0,53 0</inkml:trace>
  <inkml:trace contextRef="#ctx0" brushRef="#br0" timeOffset="4005">12674 1005,'0'-26,"0"-27,0 26,-53 1,0 26,26 0,-26 0,53 26,-26 27,26-26,0-1,0 53,26-79,27 0,-26 0,-27-26,26 26,1 0,-27 26,53-26,-53 80,79-80</inkml:trace>
  <inkml:trace contextRef="#ctx0" brushRef="#br0" timeOffset="4267">13044 370,'0'-26,"0"-1,26-26,-26 80,0 52,0 0,0 27,0 27,0 25,0-25,0 25,0-52,0-26,0-1,0 0,0-26</inkml:trace>
  <inkml:trace contextRef="#ctx0" brushRef="#br0" timeOffset="4470">12885 979,'0'-27,"27"27,26 0,0 0,26 0,-26 0,0 0,26 0,-26 0</inkml:trace>
  <inkml:trace contextRef="#ctx0" brushRef="#br0" timeOffset="5138">11165 820,'-52'0,"25"0,-26 0,53-27,106 1,0 26,53-53,26 53,-26 0,52-53,-26 53,-52 0,25 27,1-27,-53 26</inkml:trace>
  <inkml:trace contextRef="#ctx0" brushRef="#br0" timeOffset="6630">11748 423,'26'26,"27"80,-53-79,0-1,26 54,-26-27,0 26,0 0,0-52</inkml:trace>
  <inkml:trace contextRef="#ctx0" brushRef="#br0" timeOffset="7851">16642 688,'0'-27,"0"54,53 26,-53 26,53 0,-53 27,80 26,-28-52,-52-27,80 0,-54-53,27 0,-53 0,27-53,-27-80,0 1,0 26,53 0,-53 27,0 26,0 27,0-27,26 53,-26 53,0 26,0-26</inkml:trace>
  <inkml:trace contextRef="#ctx0" brushRef="#br0" timeOffset="8121">17859 1084,'53'0,"0"0,-26 0,26 0,-27 0,1 27,-27-1</inkml:trace>
  <inkml:trace contextRef="#ctx0" brushRef="#br0" timeOffset="8266">17939 1402,'79'0,"-26"0,26 0,-52 0,-1 0,27 0,-53 0</inkml:trace>
  <inkml:trace contextRef="#ctx0" brushRef="#br0" timeOffset="9282">19394 1217,'26'0,"1"0,-27 0,26 0,-26 53,53-53,0 53,-26-53,26 26,-27-26,0 0,1 0,26 0,-53-26,0-1,-27-52,1 26,-27 0,53 26,-26 1,26-27,26 53,53 0,27 0,53 27,-80-27,-26 79,0-53,-26 27,-27 0,0-26,0 26,0-27,-27-26,27 53,0-27,0-26,53 0,53 0,0 0,53-26,-1-27,-52 27,-79-27,-27 26,0-26,0 0</inkml:trace>
  <inkml:trace contextRef="#ctx0" brushRef="#br0" timeOffset="9891">20638 449,'0'0,"-53"0,26 27,-26-1,53 1,-53 52,53-52,0-1</inkml:trace>
  <inkml:trace contextRef="#ctx0" brushRef="#br0" timeOffset="10372">21484 899,'0'-53,"-26"53,-1 80,-26-27,53 0,-53 26,53 53,-52 27,52-80,0 1,0-27,52-27,-25 27,26-53,26 53,1-53,-28 0</inkml:trace>
  <inkml:trace contextRef="#ctx0" brushRef="#br0" timeOffset="10949">21960 899,'0'0,"53"0,-26 0,26 0,0 0,26 0,-53 53,27-26,-53 26,-26-53,-1 79,-52-53,26-26,27 80,-27-80,53 79,0-26,0-26,0-1,79 27,1-53,-1 53,0-53,1 0,-27 26,0-26</inkml:trace>
  <inkml:trace contextRef="#ctx0" brushRef="#br0" timeOffset="11227">22013 1190,'27'0,"26"-26,0 26,26 0,27 0,0 0,-27 0,0 0,-52 0,-1 0,27 0,-26 0</inkml:trace>
  <inkml:trace contextRef="#ctx0" brushRef="#br0" timeOffset="11430">23125 952,'0'0,"0"80,0-1,0 0,-27 1,27 26,-106 52,27-25,0-28,-27-25,26-54,27-26</inkml:trace>
  <inkml:trace contextRef="#ctx0" brushRef="#br0" timeOffset="14250">19923 317,'53'0,"-26"0,-1 0,27 0,-27 0,1 0,-1 0,54 0,-54 0,1 0,25 0,1 0,-26 0,26 0,0 0,0 0,-27-53,27 53,26 0,-26 0,0 0,0 0,0 0,26 0,-26 0,0 0,-26 0,26 0,-27 0,1 0,-1 0,27 0,-27 0,1 0,26 0,-27 0,1 0,26 0,-27 0,0 0,27 0,-26 0,-1 0,1 0,26 0,-27 0,27-26,-26 26,25 0,1 0,0 0,27 0,-27 0,-27 0,27-53,-27 53,1 0,-1 0,27 0,-26 0,-1 0,27 0,-26 0,-1 0,27 0,0 0,-27 0,1 0,26 0,26 0,-53 0,27 0,27 0,-27 0,-27 0,1 0,-27 26,-27-26</inkml:trace>
  <inkml:trace contextRef="#ctx0" brushRef="#br1" timeOffset="25331">6906 2910,'0'-53,"0"0,0 80,26-1,-26 54,79-1,-26 0,0 27,-26-26,52-28,-52 54,26-53,-53-26,52-27,-52 53,53-80,-53-26,0-26,0-27,0 0,27-26,-27 26,0 27,0 52,0-26,0 80,53-1,-53 1,0 26,0 26,0-53</inkml:trace>
  <inkml:trace contextRef="#ctx0" brushRef="#br1" timeOffset="25668">8096 3228,'27'0,"26"0,0 26,-27-26,0 0,27 27</inkml:trace>
  <inkml:trace contextRef="#ctx0" brushRef="#br1" timeOffset="25818">8176 3572,'53'0,"-1"0,1 0,-26 0,-1 0,-26 0</inkml:trace>
  <inkml:trace contextRef="#ctx0" brushRef="#br1" timeOffset="26921">9181 3492,'0'27,"0"-1,0-26,0 53,79-53,-26 0,27 26,-27-26,26 0,-26 0,-27 0,27-52,-53 25,0-26,-26-53,26 27,-53 26,53 0,-27 0,27 27,0-1,0 27,53 0,27 0,-1 0,-26 27,0 26,-27 0,-26 0,0 26,0-26,0 0,0 26,0-52,0 25,80-52,-27 0,0 0,26-26,0 26,27-79,-79 79,-27-27,0-52</inkml:trace>
  <inkml:trace contextRef="#ctx0" brushRef="#br1" timeOffset="27624">10266 2725,'-53'0,"53"79,-27-79,27 53,0-26,0 26,-26-53,26 52</inkml:trace>
  <inkml:trace contextRef="#ctx0" brushRef="#br1" timeOffset="28345">11060 2910,'-53'-53,"26"53,-26 0,0 27,27 52,-27-26,27 26,26 27,-53 53,53-27,0-52,0-1,0-26,53 0,-1 0,28-53,-1 26,54-26,-54 0</inkml:trace>
  <inkml:trace contextRef="#ctx0" brushRef="#br1" timeOffset="28874">11298 3069,'0'-53,"0"53,53-27,26 27,0 0,1 0,-27 0,-27 0,-26 27,53-27,-53 79,-26-26,-27 53,-27-27,-26 27,27-26,-27-27,106-1,-26-25,26 26,53-53,26 53,0-53,1 0,-1 0,1 0,-27 0,-1 0,-52 0</inkml:trace>
  <inkml:trace contextRef="#ctx0" brushRef="#br1" timeOffset="29192">11218 3466,'0'0,"53"0,0 0,0 0,0 0,26 0,-26 0,0-27,0 27,0-53,0 53,-27-53,27 1,-53 25</inkml:trace>
  <inkml:trace contextRef="#ctx0" brushRef="#br1" timeOffset="29395">12118 3016,'26'26,"-26"1,0 26,53 0,-53 0,0 0,27 52,-27 1,0-26,0-1,0 0,-53-26,26 27,-26-54,27-26</inkml:trace>
  <inkml:trace contextRef="#ctx0" brushRef="#br1" timeOffset="30790">9816 2434,'0'-27,"79"27,1 0,26 0,26 0,27 0,26-53,79 53,28-52,25 52,-26-53,0 53,-53 0,0-80,-132 80,-26 0,-54 0,-26 27,0-1</inkml:trace>
  <inkml:trace contextRef="#ctx0" brushRef="#br1" timeOffset="32118">13573 3466,'53'-27,"26"27,-26 0,-26 0,26 0,-53 53,0-26</inkml:trace>
  <inkml:trace contextRef="#ctx0" brushRef="#br1" timeOffset="32268">13811 3783,'53'0,"-26"0</inkml:trace>
  <inkml:trace contextRef="#ctx0" brushRef="#br1" timeOffset="34106">15558 3201,'52'0,"-25"0,26 0,-27 53,1-53,26 0,0 27,-27-27,53 0,-52 0,-1 0,27 0,0 0,-53 52,0 1</inkml:trace>
  <inkml:trace contextRef="#ctx0" brushRef="#br1" timeOffset="34960">17066 2646,'0'-27,"-53"27,26 0,-26 79,53-26,-53 27,53-1,0 27,0-27,0 1,27 26,-1-27,27-26,-26 0,26-53,26 53,-26-53</inkml:trace>
  <inkml:trace contextRef="#ctx0" brushRef="#br1" timeOffset="35315">17833 2831,'-27'0,"27"79,0-26,-52 0,52-27,0 1,-27 26,27-27,-53 1</inkml:trace>
  <inkml:trace contextRef="#ctx0" brushRef="#br1" timeOffset="35574">17568 2989,'0'-26,"0"0,27 26,26 0,-53 0,53 26,-53 27,26-27,-26 1,53 26,-27 0,27-53</inkml:trace>
  <inkml:trace contextRef="#ctx0" brushRef="#br1" timeOffset="35950">18150 2381,'0'0,"27"0,-27 26,0 27,0-26,0-1,0 1,0 52,0-26,0-27,53 27,-27-53,27 0,0 0,26 0,-26 0,-26 0</inkml:trace>
  <inkml:trace contextRef="#ctx0" brushRef="#br1" timeOffset="36153">18574 3095,'26'-26,"54"26,-54 0,1 0,25 0,1 0</inkml:trace>
  <inkml:trace contextRef="#ctx0" brushRef="#br1" timeOffset="36954">19050 2725,'0'0,"53"53,-53 0,0 0,26-27,-26 1,53-27,-53 52,27-52,-1 0,27 0,-26-52,-27 25,0-26,53-26,-53 52,0 1,0 52,0 27,0-26,0 52,0-26,0 0,0 0,26 0,-26-27,0 1,0 26,-26 0,-27-1,0-52</inkml:trace>
  <inkml:trace contextRef="#ctx0" brushRef="#br1" timeOffset="37300">19711 2169,'27'0,"26"53,-53 27,0-54,0 0,0 27,0 27,-27-27,27-27,-26-26,26 53,26-53,27 0,0 0,27 0,-27-26,-27 26</inkml:trace>
  <inkml:trace contextRef="#ctx0" brushRef="#br1" timeOffset="37952">20320 2937,'26'0,"54"0,-54 0,27 0,0 0,27 0,-28 0,-25 0,-1 0</inkml:trace>
  <inkml:trace contextRef="#ctx0" brushRef="#br1" timeOffset="38192">20479 2725,'0'-27,"0"54,26 26,-26-27,0 1,27 52,-27-26,53 0,-53 0,26 26,-26-52,53-27</inkml:trace>
  <inkml:trace contextRef="#ctx0" brushRef="#br1" timeOffset="38596">21087 2698,'0'27,"53"-1,-53 27,27-53,-27 80,0-27,0-27,0 0,0 27,0-53,0 53,0-26,0-27,26 0,27 0,26 0,1 0,-27-27</inkml:trace>
  <inkml:trace contextRef="#ctx0" brushRef="#br1" timeOffset="38854">21696 2778,'0'26,"0"1,0-1,0 27,0-26,0-1,0 27,0-27,26 27,1-53,26 0,-27 0</inkml:trace>
  <inkml:trace contextRef="#ctx0" brushRef="#br1" timeOffset="39024">21828 2513,'0'-26,"0"-1,0 27,0 53,0-26</inkml:trace>
  <inkml:trace contextRef="#ctx0" brushRef="#br1" timeOffset="39273">22410 2751,'-53'53,"53"-26,-53 52,53-52,-53-1,53 27,-52-27,52 27,-27-53,27 53,-26-53</inkml:trace>
  <inkml:trace contextRef="#ctx0" brushRef="#br1" timeOffset="39520">22013 2910,'0'-26,"27"26,26 0,-27 0,1 0,26 0,-27 79,27-79,-27 53,1-53,26 26,-27-26,27 0</inkml:trace>
  <inkml:trace contextRef="#ctx0" brushRef="#br1" timeOffset="40082">22728 2672,'0'26,"0"27,0-26,0-1,0 1,26 52,1-52,26-27,-27 0,-26-53,53 0,-53 0,53 0,-53 26,26 27,-26-26,0 26,0 26,0 54,0-1,0 1,0-1,0 0,0 1,0-27,0 0,0-1,0-25,-53-27,53 0,-53-53,53 27,-26-27,26 26,0-26,0 27,53-27,26 53,-26-53,-53 0</inkml:trace>
  <inkml:trace contextRef="#ctx0" brushRef="#br1" timeOffset="40303">23469 2434,'0'26,"0"1,0 52,0-26,52 26,-52 1,27 26,-27-27,0-26,0 0,-27 0,-25-27,-28 27,-52 0,26-53</inkml:trace>
  <inkml:trace contextRef="#ctx0" brushRef="#br1" timeOffset="42271">17039 4021,'27'0,"26"0,-1 0,-25 0,-1 0,54 0,-27 0,0 0,0 0,-1 0,28 0,-54 0,1 0,-1 0,27 0,-26 0,-1 0,27 0,0 0,0 0,0 0,0 0,26 0,-26-26,0 26,0 0,0 0,26 0,-26 0,0 0,0 0,0 0,-27 0,1-53,52 53,-26 0,26 0,-26 0,27 0,-1-53,-26 53,53 0,-27 0,27 0,0 0,0 0,26-26,-26 26,52 0,-25 0,25-53,1 53,-26 0,25 0,-52-53,53 53,-27 0,27-53,-27 53,-26 0,0 0,26-53,-26 53,-27 0,1 0,26 0,-1 0,28-53,-54 53,0 0,1 0,-1 0,1 0,-1 0,0 0,1 0,-1 0,27 0,-27 0,1 0,-1 0,0 0,1 0,-1 0,1 0,-1 0,-26 0,0 0,26 0,-26 0,0 0,-27 0,27 0,-53-26</inkml:trace>
  <inkml:trace contextRef="#ctx0" brushRef="#br1" timeOffset="43681">18203 2434,'-26'0,"26"-27,-27 27,27-26,-26 26,-27 0,27 0,-27 0,0 0,53 0,-53 0,53 79,-53-52</inkml:trace>
  <inkml:trace contextRef="#ctx0" brushRef="#br1" timeOffset="45511">18891 4498,'-26'0,"-27"0,26 53,-25-1,52 1,-53 0,53 27,-53-54,53 1,-27 52</inkml:trace>
  <inkml:trace contextRef="#ctx0" brushRef="#br1" timeOffset="45730">18574 4603,'0'0,"26"0,27 53,-26 0,26 0,-27-26,27 26,-27-27,-26 27,53-53</inkml:trace>
  <inkml:trace contextRef="#ctx0" brushRef="#br1" timeOffset="46104">18997 4207,'0'-27,"27"27,25 0,-52 0,53 0,-53 53,0-27,53 27,-53-26,0 26,0-27,0 1,27-27,-1 0,27 0,27 0,-28 0</inkml:trace>
  <inkml:trace contextRef="#ctx0" brushRef="#br1" timeOffset="46733">19553 4736,'26'0,"27"0,0 0,0 0,26 0,1 0,-54 0,1 0,26 0</inkml:trace>
  <inkml:trace contextRef="#ctx0" brushRef="#br1" timeOffset="47003">19791 4603,'-53'0,"53"-26,0 26,0 26,53 27,-53-26,0-1,26 27,-26-26,0 26,0-27,53 0,-53 27,0-26</inkml:trace>
  <inkml:trace contextRef="#ctx0" brushRef="#br1" timeOffset="47551">20294 4498,'0'53,"26"-1,-26-25,0-1,0 27,0 0,26-53,27 0,-26 0,-27-26,26 26,-26-80,0 54,53-1,-53-25,0 104,0-25,0 26,0 26,0 1,0-1,0 0,0 27,0 26,0-52,0-27,0-27,-26-26,-27 0,26-79,-26 26,53 0,0-26</inkml:trace>
  <inkml:trace contextRef="#ctx0" brushRef="#br1" timeOffset="48099">20532 4154,'0'0,"26"0,54 0,-28 0,1 0,0 26,-53 1,53 52,-53-53,0 1,-26 26,-27-27,0 27,0-26,27 26,26-27,52-26,1 26,27-26,-1 0,-26 0,0 0,-27 0</inkml:trace>
  <inkml:trace contextRef="#ctx0" brushRef="#br1" timeOffset="48361">21193 4312,'27'0,"26"53,-53 0,0 27,52 25,-52 1,0 27,0-28,0 1,0 0,-26 26,-27-52,-26 26,-1-1,-52-25,-27-54,80-26</inkml:trace>
  <inkml:trace contextRef="#ctx0" brushRef="#br1" timeOffset="49089">18098 4312,'-27'0,"-26"53,-26 27,52-1,27 0,-79 27,79 27,0-1,26 0,54-52,-1 25,53 1,27-26,26-28,54-52</inkml:trace>
  <inkml:trace contextRef="#ctx0" brushRef="#br1" timeOffset="50153">21564 3916,'26'0,"27"-53,0 53,-27 0,27 26,-26-26,-27 79,26-26,-26-26,0 52,-26-52,-1 26,-52-1,132-52,26 0,1 0,-1 0,0 0,1 0,-54 0</inkml:trace>
  <inkml:trace contextRef="#ctx0" brushRef="#br1" timeOffset="51755">24421 3069,'0'-27,"0"-26,53 53,-27 0,1 0,26 0,-27 0,27 53,-53-26,-26-1</inkml:trace>
  <inkml:trace contextRef="#ctx0" brushRef="#br1" timeOffset="51904">24474 3386,'53'0,"-27"0,1 0,26 0,-27-26,1 26,26 0,-1 0</inkml:trace>
  <inkml:trace contextRef="#ctx0" brushRef="#br1" timeOffset="53285">25559 2222,'53'0,"-53"53,79 0,-26 26,0 54,0-1,-27-53,27 1,0-1,-26-26,-27-27,52-26,-52 53,53-53,-53-26,0-53,27-27,-27-53,0 0,0-26,0 53,0 79,0 0,0 26,0-25,0 78,0 0,0 27,53 27,-53-27</inkml:trace>
  <inkml:trace contextRef="#ctx0" brushRef="#br1" timeOffset="53944">26220 3148,'0'53,"-53"0,53 0,-106 26,106-26,-52 0,52 0,-53 0</inkml:trace>
  <inkml:trace contextRef="#ctx0" brushRef="#br1" timeOffset="54181">25903 3333,'0'-26,"0"26,26 0,1 0,26 0,-27 26,27 27,0-26,0 26,-27-53,1 53,26-53</inkml:trace>
  <inkml:trace contextRef="#ctx0" brushRef="#br1" timeOffset="54626">26617 2540,'0'0,"53"0,0 0,0 0,26 0,1 0,-1 0,0 0,-52 0,-1 0</inkml:trace>
  <inkml:trace contextRef="#ctx0" brushRef="#br1" timeOffset="54874">26882 2302,'0'26,"0"0,26 1,-26 26,27-27,-27 27,53 27,-53-27,0-1,26-25,-26 26</inkml:trace>
  <inkml:trace contextRef="#ctx0" brushRef="#br1" timeOffset="55183">27464 2354,'-53'53,"53"-26,-53 26,53 0,-53 0,53 26,0-26,0-27,0 1,53-27,-27 79,1-79,26 0,-27 0,1 0,-27-26</inkml:trace>
  <inkml:trace contextRef="#ctx0" brushRef="#br1" timeOffset="55354">27384 2090,'0'-53,"0"-26,0 132</inkml:trace>
  <inkml:trace contextRef="#ctx0" brushRef="#br1" timeOffset="55744">28284 2249,'79'0,"-52"26,-1 27,27 0,0 26,-26-26,25 0,-52 0,53 26,-53-52,27-27,-27 26,53-26,-27-26,-26-53,0-1,53-79,-53 54,0 25,0 27,27 27,-27-27,0 79,0 1,0-1,0 1</inkml:trace>
  <inkml:trace contextRef="#ctx0" brushRef="#br1" timeOffset="56352">29078 2434,'26'53,"27"-27,-53 1,27 26,25 0,-25-53,-1 0,-26 0,53-53,-53 0,27 0,26-27,0 27,-53 27,53 26,-53-26,0 26,0 26,0 0,0 54,0-27,0 53,0-1,0 1,0 53,0 0,0-53,0-27,0-26,0-27,-27-26,-26 0,0 0,0-26,0-27,27-26,26 26,0 26,-53-26,53 27,26-1,27 27,0 0,0 0,0 0,0 0,-26 0,-27 53,52 0,-52-26</inkml:trace>
  <inkml:trace contextRef="#ctx0" brushRef="#br1" timeOffset="61092">5318 5847,'0'-53,"0"80,27-1,-1 27,27 26,0-26,-27 0,27 26,-26-26,-27-26,53-27,-53 26,53-26,-27 0,-26-53,0 0,0 1,0-1,0 0,0-27,0 1,0 26,0 27,0-1,0-26,0 80,0 52,0 0,0-26</inkml:trace>
  <inkml:trace contextRef="#ctx0" brushRef="#br1" timeOffset="61504">6429 6164,'-26'0,"26"53,-27 27,27-27,-52-27,52 27,-53-26,53-1,-27 27,27-27,-79-26</inkml:trace>
  <inkml:trace contextRef="#ctx0" brushRef="#br1" timeOffset="61728">6112 6323,'0'-53,"79"53,-26 53,27 0,-28-53,-25 80,26-80,-27 26,1-26,26 0</inkml:trace>
  <inkml:trace contextRef="#ctx0" brushRef="#br1" timeOffset="62622">7011 6085,'53'0,"-53"-26,27 26,26 0,0 0,0 0,0 0,-53 0</inkml:trace>
  <inkml:trace contextRef="#ctx0" brushRef="#br1" timeOffset="62786">7170 6376,'53'0,"-26"0,26 0</inkml:trace>
  <inkml:trace contextRef="#ctx0" brushRef="#br1" timeOffset="67325">8520 5741,'-27'0,"27"-26,27 26,-1 0,27 0,26 26,1-26,-1 0,-26 0,0 27,0-27,0 0</inkml:trace>
  <inkml:trace contextRef="#ctx0" brushRef="#br1" timeOffset="67725">9684 5529,'0'-26,"0"26,0 26,0 27,-53 27,53-27,-53 0,53 0,-79-1,52-52,27 27</inkml:trace>
  <inkml:trace contextRef="#ctx0" brushRef="#br1" timeOffset="67983">9419 5609,'0'0,"0"-27,27 27,-1 0,27 0,-27 53,27-26,-26 26,26-27,-27 27,-26-26,53-1</inkml:trace>
  <inkml:trace contextRef="#ctx0" brushRef="#br1" timeOffset="68477">9790 5371,'26'0,"27"0,-27 0,27 0,-26 26,26 27,-53 26,0-26,-27-53,27 53,-53-53,53 27,0 26,27-53,-1 26,1-26,26 53,-27-53</inkml:trace>
  <inkml:trace contextRef="#ctx0" brushRef="#br1" timeOffset="68742">10319 5979,'26'0,"1"0,52 0,-26 0,0 0,0 0,-27 0,27-53</inkml:trace>
  <inkml:trace contextRef="#ctx0" brushRef="#br1" timeOffset="68987">10425 5741,'0'-53,"0"106,0 0,26 0,-26 0,0 0,0 0,27-27,-27 1,0 26,0-27,52-26</inkml:trace>
  <inkml:trace contextRef="#ctx0" brushRef="#br1" timeOffset="69514">10980 5424,'0'26,"0"27,0 0,27-27,-27 27,53-26,-27 52,1-79,25 0,-25 0,-27-79,53 26,-53 0,0 0,26 0,-26-26,0 132,0-27,0 27,0 0,0 0,0 26,0-26,0 0,0 0,0 0,0 0,0-27,0 1,0-27,-26 0,-54 0,80 0</inkml:trace>
  <inkml:trace contextRef="#ctx0" brushRef="#br1" timeOffset="69822">11562 5238,'27'0,"26"0,-53 0,26 53,-26-26,53-1,-53 27,0-26,0-1,0 27,0 0,53-53,-27 0,-26 0,53 0</inkml:trace>
  <inkml:trace contextRef="#ctx0" brushRef="#br1" timeOffset="71606">8652 6323,'0'-26,"0"26,53-27,-27 27,27 0,-26 0,-1 0,53 0,-52 0,-27 0,26 0,1 0,52 0,-52 0,-1 0,27 0,-26 0,-1 0,27 0,0 0,-27 0,1 0,26 0,0 0,-53 27,52-27,-25 0,26 0,0 53,-27-53,27 0,-26 0,26 0,-1 0,1 0,27 0,-27 0,0-27,26 27,0 0,1 0,26-26,-54 26,1 0,0 0,0 0,27 0,-28 0,1 0,0 0,27 0,-1 0,-26 0,26 0,-26 0,-26 0,-1 0,54 0,-80-53,26 53,0 0,27 0,0 0,-26 0,-1 0,27 0,-26 0,-1 0,27 0,0 0,-27 0,-26 26,0 1,-26-27</inkml:trace>
  <inkml:trace contextRef="#ctx0" brushRef="#br1" timeOffset="72977">9155 6773,'0'-53,"-27"80,1-1,-27 27,26 26,27-26,-53 0,53 0,-53 26,53-26,0-26,-26-27</inkml:trace>
  <inkml:trace contextRef="#ctx0" brushRef="#br1" timeOffset="73203">8890 6799,'0'27,"0"-1,26 27,-26 0,80 0,-27-26,-27 26,27-27</inkml:trace>
  <inkml:trace contextRef="#ctx0" brushRef="#br1" timeOffset="73586">9340 6588,'26'0,"-26"0,27 0,-27 26,0 27,0 27,0-54,0 0,26-26,80 0,-80 0,27 0,0 0,0-26</inkml:trace>
  <inkml:trace contextRef="#ctx0" brushRef="#br1" timeOffset="74186">9790 6985,'26'0,"27"0,-27 0,27 0,0 0,0 0,0 0,26 0,-52 0,-1 0</inkml:trace>
  <inkml:trace contextRef="#ctx0" brushRef="#br1" timeOffset="74434">10001 6799,'-53'-26,"53"26,27 53,-27-27,0 1,26 26,-26-27,0 1,53 52,-53-26,0 0,0-27,27-26</inkml:trace>
  <inkml:trace contextRef="#ctx0" brushRef="#br1" timeOffset="74913">10345 6773,'53'0,"-26"26,-27 54,53-27,-53-27,26-26,0 0,-26-53,0 27,0-27,0 26,53 27,-53-52,0 104,0 1,0 0,0 27,0-1,0 0,0 1,0-1,0-26,0 0,0-27,-26-26,26 27,-27-27,1 0,0 0,-27 0,53-27,-27 1,27-27</inkml:trace>
  <inkml:trace contextRef="#ctx0" brushRef="#br1" timeOffset="75266">10769 6694,'0'-53,"26"53,0 0,27 0,-26 0,-1 26,27 27,-53 0,0 0,0-27,-53 27,0-53,27 53,-27-26,79 26,27-53,27 0,-27 0,26 0,0-27</inkml:trace>
  <inkml:trace contextRef="#ctx0" brushRef="#br1" timeOffset="75557">11351 6694,'0'0,"0"53,0-1,0 1,0 27,0-1,0 1,0-1,0 0,0 1,-53-27,26-1,-26 1,0-53,1 27,-1-27,0 0</inkml:trace>
  <inkml:trace contextRef="#ctx0" brushRef="#br1" timeOffset="75917">11562 6508,'27'0,"-1"27,-26 26,0-27,0 27,0-26,0-27,0 26,0-26,53 0,0 0,0 0,0 0,26 0,-26 0</inkml:trace>
  <inkml:trace contextRef="#ctx0" brushRef="#br1" timeOffset="76744">8467 6694,'79'-53,"-52"26,-54 107,1-1,-27 27,0 0,53 26,-53-26,53 0,0 26,0-53,53 1,26-1,53-26,27-53,0 53,-53-53</inkml:trace>
  <inkml:trace contextRef="#ctx0" brushRef="#br1" timeOffset="77433">12938 6297,'53'0,"-26"0,-1 26,-26 1,0 26,0-27,0 1,0-1,-26 27,-1-53</inkml:trace>
  <inkml:trace contextRef="#ctx0" brushRef="#br1" timeOffset="78171">13520 5741,'27'0,"26"27,-53 52,53 0,-53 54,0-54,52 0,-52-26,27 0,-27 0,26-53,-26 27,53-27,-26 0,-27-53,53 0,-53-27,0-25,0-54,53 53,-53 27,0-1,0 54,-27 26,27 0,0 79,0 1,0-1</inkml:trace>
  <inkml:trace contextRef="#ctx0" brushRef="#br1" timeOffset="79337">14049 6403,'0'26,"0"1,0-1,53 27,-53-27,0 27,27-53,-27 53,53-53,-27 0,1-26,-27-54,53 54,-53-27,0 27,0-1,0 1,0 52,0 1,26 25,-26 28,0-27,0 26,0 27,0 0,0-27,0 1,0-1,0-53,-53 1,27-27,-27 0,53 0,-53 0,53-53,0 0,0 0,0 27,0-1,53 27,0-53,-27 53</inkml:trace>
  <inkml:trace contextRef="#ctx0" brushRef="#br1" timeOffset="80493">14764 6561,'53'0,"0"0,-27 0,1 0,52 0,-79 0</inkml:trace>
  <inkml:trace contextRef="#ctx0" brushRef="#br1" timeOffset="80657">14870 6852,'26'0,"1"0,25 0,-25 0</inkml:trace>
  <inkml:trace contextRef="#ctx0" brushRef="#br1" timeOffset="82247">15716 6429,'27'-26,"-1"26,27 0,0 0,-27 0,1 0,26 0,0 0,-27 0,-26 26</inkml:trace>
  <inkml:trace contextRef="#ctx0" brushRef="#br1" timeOffset="83799">16404 5953,'53'-53,"26"0,-52 53,26 0,-27 0,1 0,26 26,-53 27,0-26,0 26,0-27,-80 27,54-26,-27 25,79-52,27 0,0 0,0 0,0 53,-26-53,-1 0,-26 27,53-27</inkml:trace>
  <inkml:trace contextRef="#ctx0" brushRef="#br1" timeOffset="84086">17304 5926,'0'27,"-106"26,79 0,27 26,-79-26,26 0,53 26,-53-52,53-1,-53-26</inkml:trace>
  <inkml:trace contextRef="#ctx0" brushRef="#br1" timeOffset="84317">16960 6112,'0'-27,"0"27,53 0,0 0,-27 0,1 53,25-53,-52 26,53-26,-53 53,53-53,-53 27,80-27</inkml:trace>
  <inkml:trace contextRef="#ctx0" brushRef="#br1" timeOffset="84802">17595 5873,'53'0,"-53"0,0 27,0 26,0-27,0 1,26-27,-26 79,27-79,26 0,-27 0,27-53,-53 27,53-27,-53-27,53 28,-53 25,0-26,0 133,0-28,0 28,0-1,0 1,0-1,0-26,0 0,0 0,0-27,-27-26,27 53,-53-53,27 0,-27 0,27-26,26-1,-53 27,53-106</inkml:trace>
  <inkml:trace contextRef="#ctx0" brushRef="#br1" timeOffset="85878">16431 6773,'0'-53,"26"53,27 0,-27 0,27 0,27 0,52 0,27 0,79 0,-26 0,-1 0,54 0,-27 0,-26 0,26 0,-27 0,-25 0,-1 27,-53-27,0 0,-52 0,-1 0,-52 0,-1 0,-26 0,-26 52,-27-52</inkml:trace>
  <inkml:trace contextRef="#ctx0" brushRef="#br1" timeOffset="87451">16854 7223,'0'-53,"0"53,-26 26,-54 54,54-27,-27 0,26-27,27 27,-53-53,53 53,-53-53,53 26,-26-26</inkml:trace>
  <inkml:trace contextRef="#ctx0" brushRef="#br1" timeOffset="87706">16510 7196,'53'-26,"-27"52,-26 1,0 26,53 0,-53 0,27-1,-27 1,53-26,-27 26,27-53</inkml:trace>
  <inkml:trace contextRef="#ctx0" brushRef="#br1" timeOffset="88134">16960 7038,'0'26,"26"-26,1 0,26 27,-27-27,27 0,-53 26,0 27,0 0,0-27,-53 27,27-26,-27 26,106-53,-27 0,27 0,-27 0,27 0</inkml:trace>
  <inkml:trace contextRef="#ctx0" brushRef="#br1" timeOffset="88620">17436 7355,'53'0,"-53"-26,53 26,-53-27,79 27,-26 0,0 0,0 0,0 0,-27 0,27 0</inkml:trace>
  <inkml:trace contextRef="#ctx0" brushRef="#br1" timeOffset="88900">17701 7117,'0'-26,"26"26,-26 26,0 0,0 27,0 0,0 0,0 27,0-28,0 1,-26 27,26-54,0 1,0-27</inkml:trace>
  <inkml:trace contextRef="#ctx0" brushRef="#br1" timeOffset="89364">18045 7355,'26'0,"-26"53,0-27,0 1,0 26,0 0,27-53,25 0,-25 0,-27-27,53-26,-53 0,26 1,-26-28,53 27,-53 27,0 79,0 26,0-26,0 26,0 1,0 26,0-27,-53 0,53 1,-53-27,53 26,-79-53,53 27,-1-53</inkml:trace>
  <inkml:trace contextRef="#ctx0" brushRef="#br1" timeOffset="89995">18336 7143,'0'-26,"53"26,-27 0,27 0,0 0,0 0,-27 0,27 79,-53-26,-26-26,-1 26,27-27,-53 27,53 0,0-27,0-26,27 0,26 0,26 0,0-26,-26-27</inkml:trace>
  <inkml:trace contextRef="#ctx0" brushRef="#br1" timeOffset="90216">18944 7223,'0'26,"0"1,27 26,-27 26,26 53,-26-26,0 0,0 0,0-27,-26 27,-27-53,26-27,-26-26,-26 53,53-53</inkml:trace>
  <inkml:trace contextRef="#ctx0" brushRef="#br1" timeOffset="90666">19341 7143,'27'0,"-27"27,52-27,-52 53,0-27,0 1,0 26,0-27,-26-26,26 27,0-1,53-26,26 0,-26 0,27 0,-54 0</inkml:trace>
  <inkml:trace contextRef="#ctx0" brushRef="#br1" timeOffset="91716">16272 7011,'-53'0,"27"27,-27 26,53 26,-27 27,27-27,0 27,0 0,0 0,0-53,0 26,53-26,0-27,0-26,26 0</inkml:trace>
  <inkml:trace contextRef="#ctx0" brushRef="#br1" timeOffset="94140">1905 8519,'0'-53,"0"80,0-1,0 27,0 0,-26 53,26-53,-27 26,27-26,0-26,0-1,0-26,0-26,0-54,0 1,0-27,0 0,53-26,-53 26,79 0,-79 53,27 27,-27-27,53 53,53 53,-80 0,-26 26,79 53,-79-26,53 27,-53-28,0 28,0-1,0-53,0-26,0-26</inkml:trace>
  <inkml:trace contextRef="#ctx0" brushRef="#br1" timeOffset="94350">1931 8810,'27'0,"26"0,-27 0,27 0,0 0,0 0,0 0,0 0,26 0,-52-53</inkml:trace>
  <inkml:trace contextRef="#ctx0" brushRef="#br1" timeOffset="94598">2699 8334,'0'0,"26"53,-26 26,0 1,0-1,0 27,0-27,0 27,0 0,0-53,0-27,0-26</inkml:trace>
  <inkml:trace contextRef="#ctx0" brushRef="#br1" timeOffset="94800">2514 8837,'0'-27,"52"27,-25 0,-1-26,27 26,0 0,-26 0,26 0,-27 0</inkml:trace>
  <inkml:trace contextRef="#ctx0" brushRef="#br1" timeOffset="95326">3757 8334,'0'-26,"0"26,-106 105,53 28,-26-1,26-26,0 26,0-52,53-1,-53-26</inkml:trace>
  <inkml:trace contextRef="#ctx0" brushRef="#br1" timeOffset="95558">3254 8652,'27'0,"26"0,-27 52,27-25,-26 52,26-26,-27 0,27 0,-27-26,27 25</inkml:trace>
  <inkml:trace contextRef="#ctx0" brushRef="#br1" timeOffset="95829">3836 8757,'53'0,"-26"0,52-26,-52 26,26 0,0 0</inkml:trace>
  <inkml:trace contextRef="#ctx0" brushRef="#br1" timeOffset="95986">3942 9048,'27'0,"-1"0,27 0,-53-52,53 52,-26 0</inkml:trace>
  <inkml:trace contextRef="#ctx0" brushRef="#br1" timeOffset="96914">4524 8413,'0'-52,"0"78,0 80,0 0,0-1,0 1,0 0,0 0,0 26,-53-79</inkml:trace>
  <inkml:trace contextRef="#ctx0" brushRef="#br1" timeOffset="97095">4789 9101,'53'0,"-27"0,-26 27,0 26,-26-27</inkml:trace>
  <inkml:trace contextRef="#ctx0" brushRef="#br1" timeOffset="97584">5159 8704,'0'0,"0"53,0-26,0-1,0 1,0 26,53-27,27-26,-54 0,27-26,-53-27,0 0,53-53,-53 53,0 0,0 27,0-54,0 107,0 26,26 26,-26 27,53 26,-53-26,0 26,0-26,0 0,0 0,-53 26,27-79,-27 0,-26-53,26 0,26 0,27-53,-53-53,53 0,0 1,53-1</inkml:trace>
  <inkml:trace contextRef="#ctx0" brushRef="#br1" timeOffset="97928">6165 8704,'0'0,"26"0,27 0,0 0,26 0,-52 0</inkml:trace>
  <inkml:trace contextRef="#ctx0" brushRef="#br1" timeOffset="98099">5953 9181,'80'0,"-1"-27,-26 27,0 0,0 0</inkml:trace>
  <inkml:trace contextRef="#ctx0" brushRef="#br1" timeOffset="99174">7038 8413,'0'27,"0"52,0-26,0 0,0 0,0 0,0 0,0 26,0 1,0-27,0-1,0-25,0 26,0-27,0 1,0-27,0-27</inkml:trace>
  <inkml:trace contextRef="#ctx0" brushRef="#br1" timeOffset="99968">7964 9022,'26'0,"27"26,-53 27,-26-26,-1-27,1 106,-27-106,53 26</inkml:trace>
  <inkml:trace contextRef="#ctx0" brushRef="#br1" timeOffset="101983">11509 8149,'53'-53,"-26"53,26 0,-53 53,26 106,-26-54,0 1,80 27,-28-1,1-53,-26-26,26 0,-27-53,27 0,0-26,-53-27,53 0,-53-27,0 1,0-53,0 26,0 0,0 53,0 27,0 26,0 26,0 54,0-1,0-26</inkml:trace>
  <inkml:trace contextRef="#ctx0" brushRef="#br1" timeOffset="102192">12700 8678,'0'79,"-26"1,26-27,-53 0,0 0,53 26,-80-26,54-53</inkml:trace>
  <inkml:trace contextRef="#ctx0" brushRef="#br1" timeOffset="102410">12409 8890,'0'0,"0"53,53-27,-53 1,53-27,-27 79,27-79,-26 0,26 0,-1 0</inkml:trace>
  <inkml:trace contextRef="#ctx0" brushRef="#br1" timeOffset="102920">13150 8757,'53'0,"0"0,0 0,-53 27,52-27,-52 26,27-26,-27 27</inkml:trace>
  <inkml:trace contextRef="#ctx0" brushRef="#br1" timeOffset="103083">13229 9154,'0'0,"27"0,26 0,-27-26,27 26,-27 0,1 0,-1 0</inkml:trace>
  <inkml:trace contextRef="#ctx0" brushRef="#br1" timeOffset="103561">14393 8916,'0'53,"0"0,27-53,-27 26,53-26,0 0,0 0,-53-26,0 0,0-27,0-27,0 27,0 27,0-1,-27 27,1 0,-1 0,27 27,0-1,-53-26</inkml:trace>
  <inkml:trace contextRef="#ctx0" brushRef="#br1" timeOffset="103773">15161 9128,'0'79,"0"-52,0-1</inkml:trace>
  <inkml:trace contextRef="#ctx0" brushRef="#br1" timeOffset="104815">16457 8493,'53'0,"-53"26,26 27,-26 53,0-27,53 27,-53-53,53 0,-53 0,27 0,26-53,26-79,-79 26,53-27,-53-26,79-26,-79 26,53 27,-53 52,0 1,0 52,0 27,0-26</inkml:trace>
  <inkml:trace contextRef="#ctx0" brushRef="#br1" timeOffset="105200">17251 8757,'53'0,"-53"53,53-53,0 27,-27-27,27 0,0 0,-27 0,-26-80,53 27,-53 1,27-1,-27 0,0 0,0 53,53 79,-53 1,0-1,0 0,0 1,0-1,0 0,-80 27,27-26,0-27,-26 26,-53-26,79-53</inkml:trace>
  <inkml:trace contextRef="#ctx0" brushRef="#br1" timeOffset="106202">18971 8546,'53'0,"-27"-27,0 27,27 0,-26 0,-1 0,27 0,-26 0,-27 0,26 0,-26 53</inkml:trace>
  <inkml:trace contextRef="#ctx0" brushRef="#br1" timeOffset="106365">18997 9022,'79'0,"-26"0,0 0,-26 0,52 0</inkml:trace>
  <inkml:trace contextRef="#ctx0" brushRef="#br1" timeOffset="106977">21034 8228,'0'0,"27"0,-27-26,53 26,0 0,26 0,27 0,0-53,-27 53,0 0</inkml:trace>
  <inkml:trace contextRef="#ctx0" brushRef="#br1" timeOffset="107214">22278 7434,'26'0,"-26"-26,0 105,0 1,0 26,0 52,-26 28,26-54,-53 0</inkml:trace>
  <inkml:trace contextRef="#ctx0" brushRef="#br1" timeOffset="107443">21881 8678,'79'0,"-26"-53,53 53,0-53,0 53,53 0,-27 0,27 0,-54 0,1 0,-26 0</inkml:trace>
  <inkml:trace contextRef="#ctx0" brushRef="#br1" timeOffset="107956">22384 8969,'0'-53,"26"53,1 0,-1 0,27 0,-26 0,-1 0,27 27,-27-1,-26 27,0 0,-53-27,27-26,26 80,-53-54,53 27,0 0,0-53,27 26,78-26,-25 0,26 0,-1 0,1 0,-53 0</inkml:trace>
  <inkml:trace contextRef="#ctx0" brushRef="#br1" timeOffset="108302">24474 8810,'53'0,"-27"0,-26 27,27-27</inkml:trace>
  <inkml:trace contextRef="#ctx0" brushRef="#br1" timeOffset="109426">14526 8837,'0'-27,"0"1,0 26,-53 0,0 106,53-53,-80-27</inkml:trace>
  <inkml:trace contextRef="#ctx0" brushRef="#br0" timeOffset="125160">1085 10292,'0'0,"-53"53,0 0,53 26,-53 1,53-1,0-26,0-27,0 1,27-27,-1 53,27-53,26 0,-52-27,26-52,-53 26,0 0,0 0,0-26,-27 26,1 0,-27 0,26 27,27 26,0 26,53 27,-53 0</inkml:trace>
  <inkml:trace contextRef="#ctx0" brushRef="#br0" timeOffset="125717">1508 10292,'0'26,"0"54,0 26,0 26,0-53,-53 1,53-27,0 0,0-1,0-25,0-106,0-1,0-26,0-52,0-28,0 54,0 53,0 26,0 26,53 27,27 0,-54 27,27-1,-53 27,26 27,-26-1,0 0,0-26,0 0,0-26,0 25,0-25,0 26,0 0,53-53,0 0,27 0,-1 0,-53 0,-26 26</inkml:trace>
  <inkml:trace contextRef="#ctx0" brushRef="#br0" timeOffset="126055">741 11324,'0'0,"26"0,1 0,26-53,26 53,27 0,26 0,-26-53,53 53,-53 0,-1 0,-25 0,-27 0,26 0,-52 0</inkml:trace>
  <inkml:trace contextRef="#ctx0" brushRef="#br0" timeOffset="126287">2302 10742,'0'-53,"0"79,0 1,0 26</inkml:trace>
  <inkml:trace contextRef="#ctx0" brushRef="#br0" timeOffset="126420">2355 11139</inkml:trace>
  <inkml:trace contextRef="#ctx0" brushRef="#br0" timeOffset="128198">4445 10821,'-26'27,"-27"26,-27 26,54-26,26 0,-53 0,53-27,0 1,53-27,26 0,27 0,-27 0,27-53,-26-27,-27 27,-53 0,52-26,-52 53,-26-1,0 27,-54-53,27 53,0 0,27 0,-27 0,79 0,-26 0</inkml:trace>
  <inkml:trace contextRef="#ctx0" brushRef="#br0" timeOffset="128566">4524 10504,'0'-27,"0"80,0 0,0 26,0 1,0-1,53 1,-53 52,0-26,0-27,0 0,0-26,27 0,-27-26,0-1</inkml:trace>
  <inkml:trace contextRef="#ctx0" brushRef="#br0" timeOffset="128868">5265 10901,'53'-27,"0"27,26 0,-26 0,-53 53</inkml:trace>
  <inkml:trace contextRef="#ctx0" brushRef="#br0" timeOffset="129009">5345 11244,'79'0,"-53"0,27-52,0 52</inkml:trace>
  <inkml:trace contextRef="#ctx0" brushRef="#br0" timeOffset="130290">6562 10530,'0'0,"0"53,0 0,0 26,0 1,0-1,0-26,0 0,0-27,0 27,0-26,0-80,0 0,-27-53,27 0,0 0,0 1,0 25,0 1,0-1,0 54,27 26,-27-53,53 53,-27-53,1 53,-27 53,79 0,-79 26,0 1,0-1,0 0,0-26,0 27,0-27,0 0,0 0,0-1,0-25,0-1,26-26,1 53,52-53,1 0,-1 0,-26 0,0 0,0-26,-27 26,-26-80,27 54,-27-53,0 26,0 26,0-26,-27 53,-26 0,53 27,-26-27,26 53,0 26,0-52,0 52,0-53,0 1,106 52,-53-79,26 0</inkml:trace>
  <inkml:trace contextRef="#ctx0" brushRef="#br0" timeOffset="131034">7805 10266,'0'-53,"0"79,-53 27,-26 26,26 27,0-26,53-1,-79 53,79-26,0 0,0 26,53-52,26-1,80-26,0-53,-1 53</inkml:trace>
  <inkml:trace contextRef="#ctx0" brushRef="#br0" timeOffset="131567">8652 9736,'53'-26,"-53"-27,0 27,-27 26,27 79,-26 27,26 0,0-1,-53 28,53-27,0-27,0 0,0-52</inkml:trace>
  <inkml:trace contextRef="#ctx0" brushRef="#br0" timeOffset="131887">8255 10689,'0'-53,"79"53,-26-27,0 27,53 0,53 0,-27 0,27 0,-53 0,-27 0,-26 0,0 0,-53 53</inkml:trace>
  <inkml:trace contextRef="#ctx0" brushRef="#br0" timeOffset="132353">8705 10795,'53'0,"0"0,26 53,-53 0,-26-1,0-25,0 26,0-27,-52 54,25-54,-26 27,53 0,27-27,26-26,26 0,27 0,-27 0,-26 0,0 0</inkml:trace>
  <inkml:trace contextRef="#ctx0" brushRef="#br0" timeOffset="132586">8784 11086,'0'-27,"0"27,53 0,-26 0,25 0,1 0,0 0,0 0,0 0,-26 0</inkml:trace>
  <inkml:trace contextRef="#ctx0" brushRef="#br0" timeOffset="133395">9657 9842,'0'-53,"27"53,-27-53,26 53,27 0,0 27,-26-1,-27 1,52 52,-52-26,53 0,-53 26,0 27,0 26,0-26,53 0,-53 26,0-52,27-1,-27 1,0-1,53-26,-53 26,0-52,0-1,0 27,0-53,-53 0,26 26,1-26,-27 0,26 0</inkml:trace>
  <inkml:trace contextRef="#ctx0" brushRef="#br0" timeOffset="136388">11113 10424,'26'0,"-26"-53,79 53,-52 0,-1 0,27 0,-26 53,-27-26</inkml:trace>
  <inkml:trace contextRef="#ctx0" brushRef="#br0" timeOffset="136537">11192 10821,'53'0,"26"0,-52 0,-1 0,1 0,25 0,-25 0</inkml:trace>
  <inkml:trace contextRef="#ctx0" brushRef="#br0" timeOffset="137407">13626 9710,'0'-53,"-26"53,26 53,-53-27,0 54,0-27,53 0,-53-1,53-25,-27-1</inkml:trace>
  <inkml:trace contextRef="#ctx0" brushRef="#br0" timeOffset="137633">13361 9710,'0'-27,"0"80,0 0,0 0,27 27,26-28,-27 1,27 27,-26-27,-27-27</inkml:trace>
  <inkml:trace contextRef="#ctx0" brushRef="#br0" timeOffset="138015">12938 10345,'27'0,"26"0,52-53,1 53,26 0,54 0,78 0,-52 0,-27 0,-26 0,-53 26,-27-26,0 53,-52-53,-27 80</inkml:trace>
  <inkml:trace contextRef="#ctx0" brushRef="#br0" timeOffset="138727">13282 10689,'0'26,"-53"27,0 0,0 53,27-53,-27 0,27 26,26-52,-53-1,0 53</inkml:trace>
  <inkml:trace contextRef="#ctx0" brushRef="#br0" timeOffset="138960">12912 10953,'0'-26,"0"26,79 0,-26 26,-27 1,-26 52,53-26,-53 0,27 0,-27 0,53-53</inkml:trace>
  <inkml:trace contextRef="#ctx0" brushRef="#br0" timeOffset="139425">13441 10424,'53'0,"26"0,-52 0,-27 0,0 53,0-26,0-1,0 1,-27 52,27-53,0 1,53-27,-26 53,-1-53,27 0,-27 53</inkml:trace>
  <inkml:trace contextRef="#ctx0" brushRef="#br0" timeOffset="139785">13811 11192,'0'-27,"53"27,-26 0,-1 0,53 0,-52 0,-1 0,27 0,-26 0</inkml:trace>
  <inkml:trace contextRef="#ctx0" brushRef="#br0" timeOffset="140047">13970 11059,'0'-53,"0"80,0 52,0 1,0-54,0 0,0 27,0 0,0 0,0 0,53 0</inkml:trace>
  <inkml:trace contextRef="#ctx0" brushRef="#br0" timeOffset="141180">14393 10874,'0'-53,"0"106,0-26,27-1,-27 27,0-27,0 27,53 0,-27-53,27 0,-53-26,27 26,-27-53,0 26,26 27,-26-53,0 1,0 78,0 0,0 27,0 27,0-1,0 27,0 53,-26-1,26-52,0 0,0-27,-27 1,27-27,0-27,-53-26,27 0,-1 0,27 0,0-53,0 27,0-1,0-52,53 53,-53-27</inkml:trace>
  <inkml:trace contextRef="#ctx0" brushRef="#br0" timeOffset="141496">15081 10953,'27'0,"26"27,-53 26,0 0,0 0,-27 0,27-27,27-26,26 0,-1 0,1 0,-26 0</inkml:trace>
  <inkml:trace contextRef="#ctx0" brushRef="#br0" timeOffset="142381">16642 10398,'53'26,"0"-26,-53 53,27-53,-27 53,0 0,0-27,0 1,-27 26,-26-27</inkml:trace>
  <inkml:trace contextRef="#ctx0" brushRef="#br0" timeOffset="144121">18177 10027,'0'-26,"53"26,-53 53,53 53,-53-27,79 0,-79 1,79 26,-79-53,80-27,-27 27,-27-53,27-53,-53-26,27-1,-27-26,0 27,53 0,-53-1,0 54,0-27,26 53,-26 26,0 1,0 26</inkml:trace>
  <inkml:trace contextRef="#ctx0" brushRef="#br0" timeOffset="144443">19262 10477,'0'27,"0"52,-53 0,0-26,53 0,-53 27,53-27,-27-27</inkml:trace>
  <inkml:trace contextRef="#ctx0" brushRef="#br0" timeOffset="144660">19024 10689,'26'0,"27"0,0 0,0 0,0 53,26-53,-52 26,-1-26,27 53,-27-53</inkml:trace>
  <inkml:trace contextRef="#ctx0" brushRef="#br0" timeOffset="144931">20082 10504,'53'0,"26"0,-52 0,-1 0,27 0,-27 26</inkml:trace>
  <inkml:trace contextRef="#ctx0" brushRef="#br0" timeOffset="145072">20188 10768,'106'0,"-54"0,-25 0,26 0,-27 0,1 0</inkml:trace>
  <inkml:trace contextRef="#ctx0" brushRef="#br0" timeOffset="146002">21167 9631,'26'0,"27"0,-26 0,-1 52,27 1,-53 27,53-1,-53 0,0 1,0-27,0-27,0 27,-27-53,-26 53,27-53,26 0,-53-53,53 0,0 27,0-54,0 54,0-1,53-25,-27 25,1 27,52 0</inkml:trace>
  <inkml:trace contextRef="#ctx0" brushRef="#br0" timeOffset="146528">22013 9816,'0'0,"-79"53,26 0,0-27,27 27,26 0,0-27,53-26,0 0,-1 0,28-26,-54-27,-26 0,80-26,-80-1,0 1,-27 0,1 26,-27 26,0-26,79 80,27 52,-53-52,0-1,0 27,0 0,0 0,0 0,-26 0,26 26,0-26,-27 0,27 26,0-26</inkml:trace>
  <inkml:trace contextRef="#ctx0" brushRef="#br0" timeOffset="146964">20981 10609,'27'-52,"-1"52,80 0,0 0,79 0,0 0,27 0,26 0,-26 0,26 0,0 0,-132 0,-27 0,-52 0,-27 52,0-52</inkml:trace>
  <inkml:trace contextRef="#ctx0" brushRef="#br0" timeOffset="147600">21828 10609,'0'27,"53"-1,-26 54,25-27,-25 0,26 0,-53 26,26-26,-26-27,0 27,0-53,0 27,-53-27,0 0,1-27,52-26,0 27,0-1,0-26,26 1,27 52,-27 0,1 0,26 0,-27 0</inkml:trace>
  <inkml:trace contextRef="#ctx0" brushRef="#br0" timeOffset="147976">22701 10874,'0'-53,"0"106,-53-26,27 25,-27 28,27-27,26 26,-80-26,80 0,-26-27,26 1</inkml:trace>
  <inkml:trace contextRef="#ctx0" brushRef="#br0" timeOffset="148186">22410 10927,'27'0,"26"26,0-26,-1 53,1-53,53 53,-53-53,0 53,0-53,0 80</inkml:trace>
  <inkml:trace contextRef="#ctx0" brushRef="#br0" timeOffset="150135">23839 9869,'0'0,"26"0,-26-53,53 53,0 0,-26 0,-1 26,27 27</inkml:trace>
  <inkml:trace contextRef="#ctx0" brushRef="#br0" timeOffset="150309">23945 10213,'53'0,"26"0,0 0,-26 0,0 0,-26 0,26 0</inkml:trace>
  <inkml:trace contextRef="#ctx0" brushRef="#br0" timeOffset="151629">26353 8652,'0'0,"0"79,0-26,0-27,0 1,0 26,26-53,-26 53,26-53,27 0,0 0,0-53,-53 0,0 26,0-26,0 0,27 53,-27 53,0 0,53 27,-53-1,0 0,0 1,0-1,-27 27,27-53,-53 0,53-27,-26-26,26 53,-27-53,27-53,0 27,0-1,0-26</inkml:trace>
  <inkml:trace contextRef="#ctx0" brushRef="#br0" timeOffset="152176">27040 8519,'0'0,"27"0,-1 53,27-53,-26 27,-1-27,-26 53,0-27,-26-26,-1 53,-26-53,27 79,26-52,0 26,0 0,26-53,27 79,0-79,-26 26</inkml:trace>
  <inkml:trace contextRef="#ctx0" brushRef="#br0" timeOffset="152492">27226 9313,'0'0,"53"0,-1 0,-25 0,-1 0,27 0,-26 0,-1 0,1 0,26 0</inkml:trace>
  <inkml:trace contextRef="#ctx0" brushRef="#br0" timeOffset="152834">28443 8969,'-27'53,"27"-27,-53 80,0-53,27 0,-27 26,0-26,27-26,-1 26</inkml:trace>
  <inkml:trace contextRef="#ctx0" brushRef="#br0" timeOffset="153075">28099 9048,'26'0,"-26"0,53 27,-53 26,80 0,-80 0,52 26,-52-26,27-27,-27 27,53-53</inkml:trace>
  <inkml:trace contextRef="#ctx0" brushRef="#br0" timeOffset="153442">28919 8863,'0'0,"0"53,0 0,0 0,0 0,0-27,0 27,0-26,106 26,-53-53,-27 0,1 26</inkml:trace>
  <inkml:trace contextRef="#ctx0" brushRef="#br0" timeOffset="154372">26167 9842,'53'0,"-26"0,52 0,53 0,54 0,105 0,79 0,-26 0,79 27,-52-27,-1 0,-79 0,-79 0,-53 0,-106 0,-53 53,-53-53,0 26,26-26</inkml:trace>
  <inkml:trace contextRef="#ctx0" brushRef="#br0" timeOffset="156614">26935 10398,'0'-53,"0"53,0 53,-53-27,53 1,-80 26,80-27,-26 27,26-27,-53 27,53-26,0-1,-27 27</inkml:trace>
  <inkml:trace contextRef="#ctx0" brushRef="#br0" timeOffset="156854">26696 10318,'0'53,"0"0,53 0,-53 0,53 0,0-27,-26 27,-27-26,79 26</inkml:trace>
  <inkml:trace contextRef="#ctx0" brushRef="#br0" timeOffset="157252">27252 10239,'53'0,"-27"0,-26 53,0-27,0 1,0 26,0-27,53 27,0-53,-26 0,-1 0,27 27,-26-27</inkml:trace>
  <inkml:trace contextRef="#ctx0" brushRef="#br0" timeOffset="157530">27675 10768,'80'0,"-54"0,54 0,-27 0,26 0,-26 27,0-27,0 0</inkml:trace>
  <inkml:trace contextRef="#ctx0" brushRef="#br0" timeOffset="157762">27887 10636,'0'0,"0"53,0-27,0 54,0-27,0-27,0 1,0 25,27-25</inkml:trace>
  <inkml:trace contextRef="#ctx0" brushRef="#br0" timeOffset="158272">28231 10424,'0'27,"0"26,0 0,0-1,0 28,0-27,27-53,25 0,-25 0,-27-27,26-26,-26 0,53-26,-53 26,0 27,0 26,0 79,0-26,0 26,0 1,0-1,-26 1,26-1,0 0,-53 27,53-53,-53 0,53-27,-26 27,-27-53,53-26</inkml:trace>
  <inkml:trace contextRef="#ctx0" brushRef="#br0" timeOffset="158672">28707 10451,'53'26,"-26"27,-27 0,0-27,0 1,0 26,0-27,0 1,-53-27,53 53,-53-53,79 26,27-26,0 0,27 0,-1 53,-26-53</inkml:trace>
  <inkml:trace contextRef="#ctx0" brushRef="#br0" timeOffset="158902">29104 10557,'53'26,"-53"53,53 54,-53-54,0 0,0 1,-26-27,26 0,-53 26,0-53,26-26,-26 80,0-80,1 0</inkml:trace>
  <inkml:trace contextRef="#ctx0" brushRef="#br0" timeOffset="159330">29607 10424,'53'-26,"-27"26,-26 0,0 26,0 27,0-26,0-1,0-26,0 53,-53 0,53 0,27-53,26 0,0 53,0-53,-1 0,1 0</inkml:trace>
  <inkml:trace contextRef="#ctx0" brushRef="#br0" timeOffset="161152">26379 10054,'-53'26,"27"1,-54 26,54 26,-27-26,53 26,-53 1,53 26,-53-27,53 0,0 27,0 0,0-27,79 1,-26-54</inkml:trace>
  <inkml:trace contextRef="#ctx0" brushRef="#br0" timeOffset="162930">4313 12038,'26'0,"1"0,26 27,-27 26,27 0,-27-1,54 28,-54-27,27 0,-26 0,-27-27,53-26,-53 26,52-26,-52 0,27-52,-27-1,0-27,0 1,0 0,0-1,0 27,0 27,0-1,0 54,0 26,0-27</inkml:trace>
  <inkml:trace contextRef="#ctx0" brushRef="#br0" timeOffset="163338">5133 12567,'0'27,"53"-27,-53 79,53-79,-53 27,79-27,-26 0,0 0,-53-27,0-26,0 0,0 0,0 27,0 79,53 0,-53 0,0 26,26-26,-26 0,0 0,0 26,0-52,-53-1,1 27,25-53,-52 53,52-53,1 0</inkml:trace>
  <inkml:trace contextRef="#ctx0" brushRef="#br0" timeOffset="163672">6112 12647,'0'-27,"26"27,27 0,-26 0,26 0,0 0,-53 27</inkml:trace>
  <inkml:trace contextRef="#ctx0" brushRef="#br0" timeOffset="163813">6191 12911,'80'0,"-27"-26,-1 26,1 0,-26 0</inkml:trace>
  <inkml:trace contextRef="#ctx0" brushRef="#br0" timeOffset="165771">7779 11959,'0'0,"0"-53,79 53,-26 0,0 0,0 0,0 53,26 0,-52 26,-27-26,79 0,-79 0,0 0,-26 26,-1-52,-26-27,-26 53,-1-53,28 0,25 0,27-27,-53 27,53-53,0 27,0-1,0-26,27 53,-27-53,53 53,-27 0,0 0,27 0,-26 0,-1 0,27 27</inkml:trace>
  <inkml:trace contextRef="#ctx0" brushRef="#br0" timeOffset="166170">8599 12091,'-26'0,"26"0,-53 53,53-26,0-1,0 27,0-27,0 1,53-27,-1 0,28 0,-27 0,0 0,-53-27,26-26,-26 1,0 25,-53-26,0 0,27 0,-1 53,27-53,-79 53,79 27,0 26</inkml:trace>
  <inkml:trace contextRef="#ctx0" brushRef="#br0" timeOffset="166506">8573 11747,'0'-26,"0"-1,0 107,0 52,0 0,0-26,0 0,0 0,0 26,0-53,0-26,0-26,0-1,0 27</inkml:trace>
  <inkml:trace contextRef="#ctx0" brushRef="#br0" timeOffset="167345">8599 11985,'0'-26,"0"-1,-26 27,-27 0,53 0,-53 53,53-26,-53-1,53 27,0-26,0-1,0 27,26-53,27 0,0 26,26-26,1 0,-27 53</inkml:trace>
  <inkml:trace contextRef="#ctx0" brushRef="#br0" timeOffset="167736">8017 12620,'53'-26,"0"26,26 0,-26 0,26 0,27 0,0 0,0 0,26 26,-26-26,0 0,0 53,-27-53,0 0,-26 0,0 0</inkml:trace>
  <inkml:trace contextRef="#ctx0" brushRef="#br0" timeOffset="168852">8149 12858,'53'0,"0"27,-27-1,27 27,-26-26,26-1,-53 27,26-53,-26 53,0 0,0-53,-53 53,27-53,-27 0,53-53,0-26,0 26,26 26,1-26,26 53,0-26,-27 26,27 0,-26 0,-27 26,52 27,-52-26,53 26,-53-1,27-52,-27 27,26-27,54 0,-54-27,27-25,-27-1,27 0,-53 26,27 27,-27-53,0 80,0 52,0-26,0 0,53 26,-53 1,0 26,0 26,-27-26,27 26,-79-26,79-27,-53 1,53-54,-53-26,27 0,26-79,-53 26,53 0,0 0,-27-26</inkml:trace>
  <inkml:trace contextRef="#ctx0" brushRef="#br0" timeOffset="170615">10186 12779,'27'-26,"26"-27,-27 53,27 0,0 0,-53 26</inkml:trace>
  <inkml:trace contextRef="#ctx0" brushRef="#br0" timeOffset="170773">10292 13123,'80'-26,"-54"26,1 0,26 0</inkml:trace>
  <inkml:trace contextRef="#ctx0" brushRef="#br0" timeOffset="172294">12330 12700,'0'0,"26"0,27 0,0 0,-27 0,1 0,26 0,-27 0,1 0,26 0</inkml:trace>
  <inkml:trace contextRef="#ctx0" brushRef="#br0" timeOffset="172805">13150 12303,'79'0,"-52"0,26 0,-1 26,-52 27,0-26,0-1,0 1,0 25,0-25,-26 26,26 0,0-27,26-26,54 53,-27-53,26 0,-26 0,0 27,0-27</inkml:trace>
  <inkml:trace contextRef="#ctx0" brushRef="#br0" timeOffset="173165">14235 12488,'53'0,"-106"0,26 53,-26 0,53-27,-53 27,53-26,-53 26,0-27</inkml:trace>
  <inkml:trace contextRef="#ctx0" brushRef="#br0" timeOffset="173414">13944 12514,'26'0,"0"0,1 0,26 0,-27 0,27 53,-26-53,-1 27,54 26,-28 0,-25-53</inkml:trace>
  <inkml:trace contextRef="#ctx0" brushRef="#br0" timeOffset="174029">14790 12250,'0'26,"53"27,-53-26,0 26,27 0,-27-27,53-26,-27 0,27 0,0 0,-27-53,27 0,0 0,0-26,-53 52,53 27,-53-26,0 52,0 1,0 26,26 26,-26 1,0-1,0 0,0-26,0 0,0-26,0 26,0-27,0-26,-53 0,27 0,26-26,-53 26,53-53,0 0,0 26,0 1,0 26,53 0,26 0,-26 0,-26 0,-1 0,-26 26,80-26</inkml:trace>
  <inkml:trace contextRef="#ctx0" brushRef="#br0" timeOffset="175243">13176 13176,'27'0,"-1"0,1 0,-27-27,79 27,-53 0,1 0,26 0,0 0,26 0,1 0,-1 0,0 27,27-27,26 0,1 0,25 0,-25 0,25 53,1-53,-53 0,53 0,0 53,-27-53,-26 0,26 0,-26 0,-27 0,-26 0,-26 0,-27 26,0-26</inkml:trace>
  <inkml:trace contextRef="#ctx0" brushRef="#br0" timeOffset="176682">13891 13784,'0'27,"0"-1,-80 27,54-26,26 26,-53-27,53 27,-79-26,52 25,1-52</inkml:trace>
  <inkml:trace contextRef="#ctx0" brushRef="#br0" timeOffset="176914">13600 13784,'0'0,"26"0,-26 53,53-26,-53 26,26-27,-26 1,53 26,-53-27,0 1,27-27</inkml:trace>
  <inkml:trace contextRef="#ctx0" brushRef="#br0" timeOffset="177335">13970 13573,'26'-27,"27"27,-26 0,-27 53,53 27,-53-54,0 53,0-26,0-26,26-27,27 53,0-53</inkml:trace>
  <inkml:trace contextRef="#ctx0" brushRef="#br0" timeOffset="177942">13811 14023,'0'0,"0"0,0 26,0 27,0-53,0 53,80-53,-80 53,53-53,-53 53</inkml:trace>
  <inkml:trace contextRef="#ctx0" brushRef="#br0" timeOffset="178498">14340 14155,'27'-27,"26"27,0 0,0 0,0 0,26 0,0 0,-26 0,0 0,-26 0</inkml:trace>
  <inkml:trace contextRef="#ctx0" brushRef="#br0" timeOffset="178768">14658 13996,'0'-53,"0"106,0 0,0 0,0-27,0 27,0-26,0-1,0 27,0-26</inkml:trace>
  <inkml:trace contextRef="#ctx0" brushRef="#br0" timeOffset="179279">15055 13811,'0'26,"0"27,0 0,0 0,0 0,0 0,0-27,0 1,26-27,27 0,0 0,-53-27,53-52,-53 26,53 27,-53-27,0 79,0 27,0 0,0 0,0 0,26 53,-26-27,0 0,0-26,0 0,0 0,0 0,-53-26,1-27,25 0,1 0,-27 0,53-27</inkml:trace>
  <inkml:trace contextRef="#ctx0" brushRef="#br0" timeOffset="180042">15425 13679,'27'0,"-27"0,0 53,53-53,-53 52,0 1,-53 0,26 0,27-26,53-27,0 0,-53 26,53-26</inkml:trace>
  <inkml:trace contextRef="#ctx0" brushRef="#br0" timeOffset="180283">15796 13811,'0'26,"0"54,0-1,0 1,0-1,0 0,0 27,-27 26,27-52,-79-27,52-27,1-26,-53 53,-1-53,27 0,53-53</inkml:trace>
  <inkml:trace contextRef="#ctx0" brushRef="#br0" timeOffset="180823">16060 13573,'27'0,"-27"53,0 0,53-53,-53 53,0-1,0 1,0 0,26-26,27-27,-27 0,1 0</inkml:trace>
  <inkml:trace contextRef="#ctx0" brushRef="#br0" timeOffset="181813">13414 13520,'-26'0,"-53"132,-1-26,27 26,0 1,53-28,-53 28,53-54,0 27,53-27,0 27,27-26,-1 25,-26-52,0-53</inkml:trace>
  <inkml:trace contextRef="#ctx0" brushRef="#br0" timeOffset="183485">16933 13044,'27'0,"-1"0,-26 26,0 1,0 25,-53 1,-26-53,53 0</inkml:trace>
  <inkml:trace contextRef="#ctx0" brushRef="#br0" timeOffset="184558">17912 12567,'0'0,"0"27,0 26,0 0,-53 0,53 0,-53-1,53-25,-26 26,26-80,0 1,0-27,53-26,-53-1,79 1,-79 26,53 0,-53 27,27 26,-27-27,53 27,0 0,26 0,-53 0,27 53,-26-27,-27 27,79-26,-79 26,0 0,0 0,0 26,0 0,-26 1,-1-1</inkml:trace>
  <inkml:trace contextRef="#ctx0" brushRef="#br0" timeOffset="184775">17965 12673,'0'0,"53"0,-26 0,-1 0,1 0,25 0,-25 0,52 53,-52-53</inkml:trace>
  <inkml:trace contextRef="#ctx0" brushRef="#br0" timeOffset="185000">18653 12356,'27'0,"-27"0,26 26,-26 54,0-1,0 0,0 1,0-1,0 0,0 1,0-27,0 0</inkml:trace>
  <inkml:trace contextRef="#ctx0" brushRef="#br0" timeOffset="185181">18574 12726,'26'0,"1"0,26 0,26 0,-26 0,26 27,-26-27</inkml:trace>
  <inkml:trace contextRef="#ctx0" brushRef="#br0" timeOffset="185758">19632 12329,'0'27,"0"26,0 0,-106 26,80 27,-27-53,26 0,-25 26</inkml:trace>
  <inkml:trace contextRef="#ctx0" brushRef="#br0" timeOffset="185982">19288 12514,'0'0,"27"0,26 0,-1 27,-25-1,-27 27,79 0,-79 0,27 0,-27 26,53-79</inkml:trace>
  <inkml:trace contextRef="#ctx0" brushRef="#br0" timeOffset="186283">19923 12567,'27'0,"26"0,-27 27,27 26,-53-27</inkml:trace>
  <inkml:trace contextRef="#ctx0" brushRef="#br0" timeOffset="186432">19976 12938,'53'0,"0"0,-27 0,27 0,-26 0</inkml:trace>
  <inkml:trace contextRef="#ctx0" brushRef="#br0" timeOffset="186664">20505 12356,'27'0,"-27"0,0 53,53 0,-53 26,0 0,0 1,0-27,0 0,-27-1,27 1</inkml:trace>
  <inkml:trace contextRef="#ctx0" brushRef="#br0" timeOffset="186852">20796 12885,'27'0,"-27"26,0 1,0-1,-27 27,1-26,-27-27</inkml:trace>
  <inkml:trace contextRef="#ctx0" brushRef="#br0" timeOffset="187618">21087 12276,'0'80,"0"-1,0 0,0-26,0 0,27-26,-27 26,53-53,-53 26,53-26,0 0,-53-53,52 0,-52-26,53 0,-53-1,0 54,0-1,0 27,0 53,0 0,0 26,0 27,0-26,0-1,0 0,0 1,0-1,0-26,-26 0,26 0,-79-53,26 26,26-26</inkml:trace>
  <inkml:trace contextRef="#ctx0" brushRef="#br0" timeOffset="187834">21802 12753,'79'0,"-52"0,25 0,1 0,27 0,-27 0,-27 0,-26 26,-26-26</inkml:trace>
  <inkml:trace contextRef="#ctx0" brushRef="#br0" timeOffset="187984">21908 13044,'79'0,"0"0,-52 0</inkml:trace>
  <inkml:trace contextRef="#ctx0" brushRef="#br0" timeOffset="188262">22595 12356,'0'-53,"0"106,0 0,0 0,0 26,0-26,0 26,0 1,0-1,-26 27,26-27,-53 1,53-28,-26 1</inkml:trace>
  <inkml:trace contextRef="#ctx0" brushRef="#br0" timeOffset="189094">23495 12885,'53'0,"-53"26,0 1,0 26,-27-27,1 1,-53 26,52-53</inkml:trace>
  <inkml:trace contextRef="#ctx0" brushRef="#br0" timeOffset="190452">24368 12276,'27'0,"-27"53,26 0,-26 0,0 0,79 53,-79-27,0-52,53-1,0 27,-26-53,-1-53,-26-26,53-1,-53 1,53 0,-53 26,0 0,0 26,0 54,0 26,0 0,0-27</inkml:trace>
  <inkml:trace contextRef="#ctx0" brushRef="#br0" timeOffset="190692">25135 12514,'0'27,"-52"52,-28-26,27 27,0-27,-26-1,52 1</inkml:trace>
  <inkml:trace contextRef="#ctx0" brushRef="#br0" timeOffset="190919">24765 12620,'26'0,"54"0,-54 0,1 53,26-26,-27 26,27-27,0 27,0-27,-27-26,1 27</inkml:trace>
  <inkml:trace contextRef="#ctx0" brushRef="#br0" timeOffset="191177">25638 12594,'27'0,"26"0,-1 0,-25 0,-1 0,-26 53,27-53</inkml:trace>
  <inkml:trace contextRef="#ctx0" brushRef="#br0" timeOffset="191338">25585 12911,'53'0,"0"0,26 0,-52 0,-1 0</inkml:trace>
  <inkml:trace contextRef="#ctx0" brushRef="#br0" timeOffset="191638">26511 12700,'0'-27,"0"27,-53 53,53-26,0 26,-26-1,26 28,0-54,0 1,26-27,-26 53,53-53,-26-53,-27 0,0-27,0 28,0 25,0 27,0-79,-53 79,26 0</inkml:trace>
  <inkml:trace contextRef="#ctx0" brushRef="#br0" timeOffset="191826">26802 13044,'80'0,"-80"26,0 27,0-27,-53-26,-27 27</inkml:trace>
  <inkml:trace contextRef="#ctx0" brushRef="#br0" timeOffset="192882">27464 11959,'26'0,"-26"79,53-26,-53 27,53 52,-53-53,0 1,0-1,27-53,-27 27,26-53,27-53,-53-26,53-27,-53-53,79 27,-79 53,53 26,-53 26,0-26,0 106,0 0,-26 27,26-54</inkml:trace>
  <inkml:trace contextRef="#ctx0" brushRef="#br0" timeOffset="193294">28337 12409,'0'53,"0"-1,53-25,-53 26,0-27,26 1,54 26,-27-53,-1-53,-52 0,80 0,-80 0,26-26,-26 52,0 1,0 79,0 0,0-1,0 28,0-1,0 1,0-27,-53-1,27 1,-53 0,26 0,-27-26,1-27,26 0</inkml:trace>
  <inkml:trace contextRef="#ctx0" brushRef="#br0" timeOffset="193610">29395 12356,'0'0,"53"0,-26 0,52 0,-26 0,-27 0,-26 0,-26 0</inkml:trace>
  <inkml:trace contextRef="#ctx0" brushRef="#br0" timeOffset="193743">29501 12700,'53'0,"0"0,-27 0</inkml:trace>
  <inkml:trace contextRef="#ctx0" brushRef="#br0" timeOffset="194411">30295 12223,'26'0,"27"0,0 0,-26 0,-1 0,27 0</inkml:trace>
  <inkml:trace contextRef="#ctx0" brushRef="#br0" timeOffset="194725">30850 11906,'0'-53,"0"79,0 1,0-1,0 54,0-1,0-26,0 0,0 0,0 0,0-27,0 1</inkml:trace>
  <inkml:trace contextRef="#ctx0" brushRef="#br0" timeOffset="195051">31274 11800,'0'0,"0"53,0 0,-27 0,27 26,-26 27,26-27,-53 1,53-1,-79 1,52 25,-26-52,27 0,26 27,-53-80</inkml:trace>
  <inkml:trace contextRef="#ctx0" brushRef="#br0" timeOffset="195499">31406 12462,'27'0,"-1"0,-26 26,53-26,-53 26,26-26,-26 27,0 52,0-26,-53-53,27 53,-27-53,27 53,-1-53,27 27,0-27,27 0,26 0,-1 0,1 26,0-26,0 0,27 0,-54 0,27 0</inkml:trace>
  <inkml:trace contextRef="#ctx0" brushRef="#br0" timeOffset="195799">32253 12726,'0'0,"26"0,-26 0</inkml:trace>
  <inkml:trace contextRef="#ctx0" brushRef="#br1" timeOffset="211954">1905 15319,'-26'0,"-1"27,-52 52,26 27,0 0,0 26,53-26,0-27,0-52,53-27,79 0,80 0,26-133,-26 1,-54 0,-52 26,-79 26,-27 1,0 26,-53 27,-80 26,1 0,-27 0,27 0,26 0,0 0,80 0,79 0,0 0,-27 0,-26 26,0 27</inkml:trace>
  <inkml:trace contextRef="#ctx0" brushRef="#br1" timeOffset="212238">2117 15054,'0'-52,"0"25,0 1,0 105,0 0,-53 27,53 27,0-1,0-26,0 26,0-26,26 0,-26-27,53 0,-53-26,27-26</inkml:trace>
  <inkml:trace contextRef="#ctx0" brushRef="#br1" timeOffset="212737">3254 15028,'0'0,"-26"79,-53 1,-1 52,27 0,-26 1,0-28,26 28,53-54,0-26,0 0,26 0,27-53,26 0,54 0,-54 0</inkml:trace>
  <inkml:trace contextRef="#ctx0" brushRef="#br1" timeOffset="212950">3360 15504,'27'0,"-27"27,0 26,0 26,-53 27,53-53,-27 0,27-27,0 27</inkml:trace>
  <inkml:trace contextRef="#ctx0" brushRef="#br1" timeOffset="213185">3175 15689,'26'0,"1"0,26 27,0-27,0 53,0-53,0 26,-27-26,0 0,54 0,-27 0,-27 0</inkml:trace>
  <inkml:trace contextRef="#ctx0" brushRef="#br1" timeOffset="213384">3810 15663,'79'0,"-52"0,26 106,-53-80,0 1,0 26,0-27,-53 27,26-53,1 0,26-26</inkml:trace>
  <inkml:trace contextRef="#ctx0" brushRef="#br1" timeOffset="213776">4154 15504,'0'27,"0"52,0-52,0-1,53-26,-27 0,1 0,26 0,-53-26,0-1,26-26,-26 27,0 26,0 79,0 0,0-26,0 0,0 27,0-27,-26 52,-27-52,26 0,-26 0,27-26</inkml:trace>
  <inkml:trace contextRef="#ctx0" brushRef="#br1" timeOffset="214034">4657 15372,'79'0,"-26"0,-27 26,27 1,-53 26,53 26,-53-26,0 0,0 0,0 0,0 0,-26-27,-27 27,-53-26,27-27,26 0</inkml:trace>
  <inkml:trace contextRef="#ctx0" brushRef="#br1" timeOffset="214240">5212 15637,'27'-27,"52"27,-26 0,-26 0,-27 0</inkml:trace>
  <inkml:trace contextRef="#ctx0" brushRef="#br1" timeOffset="214392">5265 15822,'53'0,"27"0,-28 0,-25 0,-1 0</inkml:trace>
  <inkml:trace contextRef="#ctx0" brushRef="#br1" timeOffset="215020">6429 15160,'-26'0,"-1"0,-25 53,25 27,-26-27,0-1,53 1,-26 27,26-27,0-27,0 27,53-53,0 26,26-26,0 0,1 0</inkml:trace>
  <inkml:trace contextRef="#ctx0" brushRef="#br1" timeOffset="215217">6720 15557,'53'0,"-53"27,0 52,0-53,0 1,0 26,-26-27,26 1,-27-27</inkml:trace>
  <inkml:trace contextRef="#ctx0" brushRef="#br1" timeOffset="215417">7779 15822,'26'0,"-26"26,0 1,0 26,-26-27,-1-26</inkml:trace>
  <inkml:trace contextRef="#ctx0" brushRef="#br1" timeOffset="216438">8837 15266,'53'0,"-27"0,27 0,-26 27,-1 26,27-27,-26 27,26-27,0-26,-1 53,28-53,-1 0,27-26,-27-27,1 26,-1-25,-52 25,26-26,-53 27,26 26,-26-27,-26 27</inkml:trace>
  <inkml:trace contextRef="#ctx0" brushRef="#br1" timeOffset="216722">9313 15187,'27'0,"26"0,-27 79,-26-52,0-1,0 27,53-27,-53 27,0 27,0-27,27 0,-27-1,0 1,52 27,-52-54,27-26</inkml:trace>
  <inkml:trace contextRef="#ctx0" brushRef="#br1" timeOffset="217112">10345 14975,'0'0,"0"27,-79 52,79-26,-53 26,53 1,-79 52,79-53,0 1,0-1,0 0,52-26,1 0,0-53,27 53,-1-53</inkml:trace>
  <inkml:trace contextRef="#ctx0" brushRef="#br1" timeOffset="217676">11298 15160,'-80'80,"27"-1,-26 27,0-27,26 27,0-53,26 0,27 0,-79-53</inkml:trace>
  <inkml:trace contextRef="#ctx0" brushRef="#br1" timeOffset="217938">10821 15319,'0'0,"0"0,80 0,-27 0,-53 27,0 52,26-26,-26 26,0-26,0 0,0 0,53-53</inkml:trace>
  <inkml:trace contextRef="#ctx0" brushRef="#br1" timeOffset="218162">11509 15557,'53'0,"-53"27,27 26,-27-27,0 0,0 27,0-26,-27 26,-26-27,27-26,-27 53</inkml:trace>
  <inkml:trace contextRef="#ctx0" brushRef="#br1" timeOffset="218568">11800 15478,'0'53,"0"-27,27-26,-27 27,53-27,-27 0,-26 0,27-53,-27 26,0 1,0-27,53 53,-53 53,0-27,26 1,-26 52,0 0,0 1,-26-1,-27-26,0 27,-27-28,28 1,25-53</inkml:trace>
  <inkml:trace contextRef="#ctx0" brushRef="#br1" timeOffset="218830">12277 15160,'53'0,"-27"0,-26 27,79 52,-79 1,27-1,-27 0,0 1,0 25,0 1,0-53,-79-26,26 26,0-53,0 26,26-26</inkml:trace>
  <inkml:trace contextRef="#ctx0" brushRef="#br1" timeOffset="219063">12859 15637,'53'0,"-27"0,1 0,26 0,-1 0,-25 0,-27 0,0 52</inkml:trace>
  <inkml:trace contextRef="#ctx0" brushRef="#br1" timeOffset="219214">12991 15981,'53'-27,"26"27,-26 0,0-26</inkml:trace>
  <inkml:trace contextRef="#ctx0" brushRef="#br1" timeOffset="219752">14684 15160,'0'-26,"-53"26,-26 53,-53 26,0 1,52-1,-26-26,53 26,0-52,53 26,0-1,0-25,0-1,53-26,53 0,53 0,-27 0,27 0,-27 0</inkml:trace>
  <inkml:trace contextRef="#ctx0" brushRef="#br1" timeOffset="220016">15002 15610,'0'0,"53"79,-53 1,0-27,0-27,0 1,-27 26,27-27,-26-26,79 0,0 0,53-26,-27-27,0 0,54 0,-107 53,-26-27</inkml:trace>
  <inkml:trace contextRef="#ctx0" brushRef="#br1" timeOffset="230740">27675 13679,'0'-27,"0"54,0 26,0-1,0-25,0 26,0 0,0 0,0 0,0 0,0-1,0 28,53-27,-53 0,0 0,0 26,0-26,0 0,0 0,0 0,27 26,-27 0,0 1,0-1,53 27,-53 0,0-27,0 1,0 25,53-25,-53-1,0 0,0 1,26-1,-26-26,0 27,53-28,-53 1,26 0,-26 27,53-27,-53-27,27 27,-27-27,53 1,-53 52,0-52,26 26,-26 0,0-27,0 27,53-27,-53 27,0-26,0-1,0 27,27-26,-27-1,0 27,0-27,53-26,-53-53</inkml:trace>
  <inkml:trace contextRef="#ctx0" brushRef="#br1" timeOffset="232761">23945 16086,'0'0,"26"0,27 0,27 0,-54 0,27 0,26 0,27-26,-26 26,-1 0,27 0,26-53,-26 53,0 0,0 0,-27 0,0 0,1 0,25-26,-25 26,-1 0,1 0,-1-53,0 53,27 0,-26 0,25-53,-52 53,0 0,27 0,-27 0,-1-27,28 27,-27 0,0 0,0-53,26 53,-26 0,26 0,1 0,-1 0,0-26,1 26,26 0,26-53,-26 53,0 0,26-53,27 53,-27 0,27-53,-1 53,-25 0,25-53,-52 53,53 0,26 0,-26-53,-27 53,-26 0,53 0,0-53,-27 53,0 0,-26 0,0 0,0 0,26 0,-26 0,0 0,-1 0,28-53,-54 53,0 0,1 0,-1 0,1 0,-1 0,0 0,1-26,-27 26,0 0,-1 0,1 0,27 0,-27 0,-27 0,1 0,52-53,-26 53,0 0,-27 0,27 0,-26 0,-1 0,27 0,-53-26,0 26,-53 0</inkml:trace>
  <inkml:trace contextRef="#ctx0" brushRef="#br1" timeOffset="236843">27914 15742,'0'-26,"0"26,0-27,0 1,0-27,0 27,0-1,0-26,0-26,0 26,0 27,0-1,0-26,0 27,52 26,-52-53,27 53,-27-53,26 53,-26-53,27 53,-27-27,53-25,-53 25,26 27,-26-26,53 26,-53-53,27 53,-27-27,53 27,-53-26,26 26,-26-53,79 53,-79-27,80 27,-54-26,1 26,26-53,-27 53,27-26,-27 26,1 0,-27-53,53 53,26-27,-52 27,26 0,-53-26,52 26,1 0,-26 0,-1 0,27-53,-26 53,-1 0,27 0,-27 0,1 0,26 0,-27 0,27 0,-53 0,53 0,0 53,-26-27,25 27,-25 0,26 0,-53 0,26-53,-26 53,0-27,0 27,0 27,27-54,-27 0,0 27,0 0,0 0,0-26,0 26,0-27,0 27,0 0,0 26,0-79,0 27,0-1,-27 27,27-26,-53-1,53 27,-26-53,26 26,0 1,-27-27,27 53,-52-27,52 1,-27-27,27 53,-26-53,26 26,-53-26,26 53,-26-53,53 26,-53-26,0 27,1-27,-1 0,53 53,-53-53,0 0,0 0,26 0,-25 0,25 26,1-26,-27 0,26 0,1 0,-27 53,26-53,-26 0,27 0,0 27,-27-27,-27 0,54 0,-1 0,-26 0,27 0,26 0,-26 0,-27 0,26 0,27-53,-26 53,-1 0,27-27,-53 27,53-26,-26 26,26-53,-27 53,27-27,-53 27,53-26,-26-27,26 27,-26 26,26-27,-53 27,53-53,-27 53,27-26,0-1,0 1,0-27,-26 53,26 0,0 26,0 54,26-80</inkml:trace>
  <inkml:trace contextRef="#ctx0" brushRef="#br1" timeOffset="237625">28707 15504,'0'-53,"0"27,0 52,0 1,0 26,27-27,-27 1,0 26,0-27,53 27</inkml:trace>
  <inkml:trace contextRef="#ctx0" brushRef="#br1" timeOffset="238201">28734 14975,'0'27,"0"-1,0 53,0-79,0 53,0 0,26-53,-26 27</inkml:trace>
  <inkml:trace contextRef="#ctx0" brushRef="#br1" timeOffset="239027">29871 15742,'0'-53,"53"53,0 27,-26-27,26 53,-27-53,-26 79,53-79,-53 53,0 0,0 0,-79 0,105-53,27 0,53 0,-27 0,1 0,-1 0,-26 0</inkml:trace>
  <inkml:trace contextRef="#ctx0" brushRef="#br1" timeOffset="240031">27517 16086,'-53'27,"0"52,53-26,0-26,0-1,53-26,0 0,0 0,-27 0,27 0,-53-26,0-27,0 0,0 0,-26 0,-1 0,1 53,-27-26,0 26,0 0,26 52,27 1,-26-26</inkml:trace>
  <inkml:trace contextRef="#ctx0" brushRef="#br0" timeOffset="253950">27861 15742,'26'0,"27"0,0 0,-53 0,26 0,1-26,26 26,-53-53,26 53,-26-26,27 26,-27-27,53 27,-53-53,26 0,-26 27,27 26,-27-53,0 26,52 27,-52-26,27 26,-27-26,26 26,-26-53,0 26,0 1,0-27,53 53,-53-27,0 1,27 26,-27-53,0 26,0 1,0-27,0 27,0-1,0-26,0 27,0-1,0 27,0-26,0-27,-53 0,53 0,-27 0,27 27,-53-1,27-26,26 27,-26 26,26-53,-53 53,53-26,-27 26,-26-27,27-26,-1 27,-26 26,53-53,-26 53,-1 0,-25-27,25 27,1 0,-27 0,26 0,1 0,-27 0,0 0,27 0,-27 0,0 0,53 0,-27 0,-26 53,0-53,53 27,-53-27,27 0,-27 53,0-53,53 26,-26-26,-27 27,26-27,27 52,0-25,-26-27,26 26,-53 27,53-26,-26 26,26-27,0 1,0-1,0 27,0 0,0 0,0-27,0 27,0-26,0 26,0-27,52 0,-52 27,27-53,-27 27,53-1,-53 27,0-26,0-1,26-26,-26 53,27-53,26 27,-27-27,-26 26,27-26,-27 53,52-53,-52 26,27 1,-1-27,-26 53,53-53,-26 26,-27 27,26-53,-26 27,53-27,-26 0,26 26,-27-26,0 0,1 0,26 0,-27 0,1 0,26 0,-27 0,1 0,25 0,-25 0,-1 0,-26 0,-26 0,-27-53</inkml:trace>
  <inkml:trace contextRef="#ctx0" brushRef="#br0" timeOffset="254939">27570 14949,'0'-27,"0"27,26 0,27 0,-27-26,1 26,26 0,-27 0,1 0,26 0,-53 0</inkml:trace>
  <inkml:trace contextRef="#ctx0" brushRef="#br0" timeOffset="255704">27305 14922,'0'0,"-26"53,26 0,0-27,0 27,0 0,26-26,0 26,1-53,26 0,-53-27,26 27,-26-79</inkml:trace>
  <inkml:trace contextRef="#ctx0" brushRef="#br0" timeOffset="255982">27437 14711,'0'-27,"0"1,0 52,0-26,0 53</inkml:trace>
  <inkml:trace contextRef="#ctx0" brushRef="#br0" timeOffset="257303">26908 13837,'-26'0,"52"0,1 0,26 0,-1 0,-52 0,0 53,0 27,0-27,-52-27,25 53,27-52,27-27,-1 0,53-27,-26 27,-53-26,27 26,-27-26,53 26</inkml:trace>
  <inkml:trace contextRef="#ctx0" brushRef="#br0" timeOffset="257706">27331 13917,'-26'26,"26"1,-26 52,26-26,0-27,0 27,0-26,0-27,26 0,0 0,-26 0,53-27</inkml:trace>
  <inkml:trace contextRef="#ctx0" brushRef="#br0" timeOffset="257924">27331 13864,'0'-53,"0"26,0 27</inkml:trace>
  <inkml:trace contextRef="#ctx0" brushRef="#br0" timeOffset="259536">32226 15107,'0'-53,"0"80,80-27,-80 53,26-53,-26 26,27-26,-27 27,52-27,-52 53,0-27,0 27,0 0,-26-27,26 1,-53 26,53-27,-53-26</inkml:trace>
  <inkml:trace contextRef="#ctx0" brushRef="#br0" timeOffset="259813">32967 15425,'0'0,"-53"0,27 79,-27-52,26 26,-26-27,27 27,0-27,-27 27,53-26,-53-1</inkml:trace>
  <inkml:trace contextRef="#ctx0" brushRef="#br0" timeOffset="260040">32597 15531,'53'0,"0"0,-27 0,27 0,-27 79,27-79,-26 53,-1-53,27 53,-26-53,25 0</inkml:trace>
  <inkml:trace contextRef="#ctx0" brushRef="#br0" timeOffset="261949">27702 13705,'0'-26,"0"-1,0 1,0-54,-53 54,53-1,0-25,0-1,0 26,-26 27,26-26,0-27,-53 53,26 0,27 26,-26 27,26 0,0-26,0 25,-53-25,53 26,0-80,0 1,0-1,26-52,-26 26,0 0,27 0,26 53,-27 27,27-1,0-26,0 53,-27-53,27 0,-26 0</inkml:trace>
  <inkml:trace contextRef="#ctx0" brushRef="#br0" timeOffset="262779">28125 13388,'0'0,"0"0,53 26,-26-26,-27 53,53-53,-1 0,-52-26,80 26,-80-80,26 54,-26-1,27 27,-27 0,53 0,-53 80,26-54,-26 53,53-26,-53 27,0-1,26 0,-26 1,0-27,0-27,0 27,-26-53,-53 0,26-26,53-1,-27-26,27 0,0 27,0-27,0 27,0 26,0-27,53 27,-26 0,26 0,-27 0,0 0,54 0</inkml:trace>
  <inkml:trace contextRef="#ctx0" brushRef="#br0" timeOffset="324483">25638 4656,'0'-26,"-26"26,26-27,0-25,0 78,0 0,0 27,0 0,0 27,0-1,0 0,0 1,0-1,0 1,0-1,0 0,0 27,0 26,0-52,53-1,-53 1,0-1,0 0,53 27,-53-27,0-26,0 27,0-27,0-27,0 27,0-26,26 25,-26 1,0 0,0-26,0-1,0 54,0-1,0 0,0-26,0 0,53 0,-53 0,0-27,0 1,26-27,-26 53,0-27,0-26,0 53,0-26,0-27,27 0,26 0,0 0,-27 0,1 0,25 0,-25-53,26 53,0 0,0-27,0 27,26 0,0 0,27-53,-26 53,-1 0,0 0,1 0,-1 0,27 0,0 0,26-53,-26 53,53 0,-27 0,27-52,-1 52,28 0,-1-53,0 53,0-53,0 53,1-53,-1 53,0-53,27 53,-54 0,28 0,-1-53,0 53,0 0,-26 0,26 0,0 0,1 0,25 0,27 0,-79 0,26 0,1 0,-1-53,-26 53,-54 0,-25 0,-27 0,0 0,-27 0,1 0,-27 0,79 0,-79 53,53-53,0 26,-27-26</inkml:trace>
  <inkml:trace contextRef="#ctx0" brushRef="#br0" timeOffset="326229">25744 4445,'26'0,"1"0,26 0,-27 0,1 0,26 0,0 0,26 0,0 0,27-27,53 27,26 0,0-53,1 53,-1 0,-27-53,28 53,-54 0,53-53,0 53,1 0,-28 0,1-52,-53 52,0 0,-27 0,1 0,-1 0,0 0,1 0,-1 0,0 0,1 0,26 0,-27 0,27 0,0 0,-27 0,0 0,1 0,26 0,-1 0,28 0,-27 0,-1 0,1 0,27 0,-1 0,-26 0,52 0,28-53,-1 53,0 0,0-53,0 53,1 0,-28-53,-25 53,25 0,-52-53,27 53,-28 0,1 0,27-53,-54 53,0 0,-26 0,0-53,0 53,-27 0,1 0,26 0,-27 0,-79 0,0 0</inkml:trace>
  <inkml:trace contextRef="#ctx0" brushRef="#br0" timeOffset="327857">26644 4921,'0'26,"0"-26,0 53,52-53,-25 27,26-27,0 0,-53-27,79-26,-79 27,0-27,27-26,-27 26,0 26,0 1,0 26,0-53,0 53,53 26,-27-26,0 27,27-27,-53 53,53-53,-53 79,27-52,-27 25,0 1,0 53,53-106,-53 53,0-26,26-27,27 0,0 26,0-26,0 0,0 0,26 0,-52 0,-1-79</inkml:trace>
  <inkml:trace contextRef="#ctx0" brushRef="#br0" timeOffset="328222">28046 4471,'0'0,"0"53,-27 0,27 26,0-26,-26 0,26 0,0 0,0 0,0-27,53 27,0-53,0 53,26-53,27 0,-80 0</inkml:trace>
  <inkml:trace contextRef="#ctx0" brushRef="#br0" timeOffset="328675">28363 4498,'53'-27,"-26"27,-1 0,27 0,-26 0,-1 0,53 0,-79 53,0-26,0 25,-26 28,26-27,-53 0,53-27,0 27,0-27,0 1,0 52,53-79,26 0,27 0,-53 0,-26 0,-27-26</inkml:trace>
  <inkml:trace contextRef="#ctx0" brushRef="#br0" timeOffset="328921">28443 4736,'-27'0,"27"0,27 0,26 0,0 0,-1 0,54-53,-26 53,-1-53,-52 53</inkml:trace>
  <inkml:trace contextRef="#ctx0" brushRef="#br0" timeOffset="329139">28972 4577,'26'0,"1"0,26 0,-27 0,27 53,-26 0,-27 0,0 0,0 0,0 26,0 0,-53 27,0-53,26 0,-26-27</inkml:trace>
  <inkml:trace contextRef="#ctx0" brushRef="#br0" timeOffset="329395">29395 4815,'0'-53,"27"53,26-26,-27 26,1 0,25 0,-52 0,0 53,0-27</inkml:trace>
  <inkml:trace contextRef="#ctx0" brushRef="#br0" timeOffset="329548">29475 5133,'53'0,"26"-53,-26 53,-27-53</inkml:trace>
  <inkml:trace contextRef="#ctx0" brushRef="#br0" timeOffset="330361">30374 4603,'-53'0,"53"-26,-26 26,-54 0,54 0,-27 53,27-27,26 27,-53-26,53-1,53 54,-27-80,53 0,-26 0,0 0,27-53,-80 26,26 27,-26-79,0 52,0-26,0 27,-79 26,79-26,-27 26,27 0</inkml:trace>
  <inkml:trace contextRef="#ctx0" brushRef="#br0" timeOffset="330691">30295 4312,'0'-26,"0"79,0 26,0 1,0-1,0 27,0-27,0 27,0-53,0 26,0-52,0 26,53-27,-27-26</inkml:trace>
  <inkml:trace contextRef="#ctx0" brushRef="#br0" timeOffset="331021">30824 4709,'26'-26,"1"26,52 0,-26 0,-26 0,-1 0,27 0,-53-27</inkml:trace>
  <inkml:trace contextRef="#ctx0" brushRef="#br0" timeOffset="331290">30930 4524,'0'-26,"0"-1,0 27,0 27,0 52,0-26,0 0,26 0,-26 0,27 0,-27-27,53-26</inkml:trace>
  <inkml:trace contextRef="#ctx0" brushRef="#br0" timeOffset="331607">31353 4577,'0'26,"0"27,0-26,0-1,0 27,0-26,0-1,0 27,27-53,26 0,-1 0,-52 0</inkml:trace>
  <inkml:trace contextRef="#ctx0" brushRef="#br0" timeOffset="331771">31512 4365,'0'-53,"0"27,0 26</inkml:trace>
  <inkml:trace contextRef="#ctx0" brushRef="#br0" timeOffset="332147">31962 4471,'26'0,"27"80,-53-54,0 0,0 27,27-53,-27 53,26-53,27 0,0 0,-27 0,27-53,-26 0,26-26,-53 0,52 26,-52-27,27 80,-27 27,53-27</inkml:trace>
  <inkml:trace contextRef="#ctx0" brushRef="#br0" timeOffset="332401">32200 4312,'26'0,"-26"53,53 0,-53 0,0 0,0 0,0 26,0-52,0 26,0 0,0 0,0 26,0-26,-26-27</inkml:trace>
  <inkml:trace contextRef="#ctx0" brushRef="#br0" timeOffset="333737">26696 6059,'0'-53,"0"53,0-53,-79 53,53 53,26 0,-53 0,53-27,0 27,0-27,26-26,54 53,-28-53,1-26,-26 26,26-80,-53 28,0 25,0 1,0-27,0 26,-27 27,1 0,-27 0,26 0,27 0</inkml:trace>
  <inkml:trace contextRef="#ctx0" brushRef="#br0" timeOffset="334074">26723 5741,'0'-26,"-53"26,53-27,0 27,0 80,0 25,0 1,0 0,53 26,-53-26,0 27,0-54,0 0,0-26,0-26,0 26,0-27</inkml:trace>
  <inkml:trace contextRef="#ctx0" brushRef="#br0" timeOffset="335054">27490 5926,'0'53,"0"-26,0-1,0 27,53-53,0 0,0 0,-53-26,0-1,26-26,-26 27,0 26,-26 0,26 26,0 54,0-27,0-27,26 27,-26-27,53 1,0 52,-53-26,0 0,-53 0,-52-27,-1-26,26 53</inkml:trace>
  <inkml:trace contextRef="#ctx0" brushRef="#br0" timeOffset="335254">27279 5662,'0'-27,"26"27,-26 53</inkml:trace>
  <inkml:trace contextRef="#ctx0" brushRef="#br0" timeOffset="336308">28284 5477,'0'-27,"0"1,0-27,0 79,0 1,0 26,0-1,0 28,0-27,0 0,0 0,0 0,0-1,26-25,-26-1,0 27,0-26,53-1</inkml:trace>
  <inkml:trace contextRef="#ctx0" brushRef="#br0" timeOffset="336870">28681 5450,'26'-26,"-26"-27,27 53,-27 79,0 27,0 26,0-26,0-27,0 54,0-54,0-52,0-1,0-79,53-26,-53-27,26 53,27 79,-53 1,53 26,0-27,-27-26,-26 53,53-53,-26 0,26-26,-53-1,0-26,0 27,0 26,0 26,0 1,0 26,0-27,26-26,1 53,25-53,1 0,0 53,0-53,0 0</inkml:trace>
  <inkml:trace contextRef="#ctx0" brushRef="#br0" timeOffset="337321">28125 5529,'53'0,"0"0,0 0,0 0,0 0,26 0,1 0,-1 0,0 0,1 0,26 27,-54-27,-52 26</inkml:trace>
  <inkml:trace contextRef="#ctx0" brushRef="#br0" timeOffset="338125">29131 5873,'0'0,"105"-26,-78-27,52-26,-79 26,0 26,-53 27,27 0,-27 27,0 26,53-27,0 27,0 0,0-27,27 27</inkml:trace>
  <inkml:trace contextRef="#ctx0" brushRef="#br0" timeOffset="339234">29766 5477,'0'26,"79"53,-53-26,27 0,-26 0,-27-26,53-27,-53 53,53-53,-27 0,-26-53,0 26,0 1,0-27,0 26,0 1,0-1,0-26,0 80,0 26,0 0</inkml:trace>
  <inkml:trace contextRef="#ctx0" brushRef="#br0" timeOffset="339630">30321 5741,'27'0,"-27"27,53-27,-27 0,27-53,-53 26,0 1,0-1,-26 27,-1 0,27 27,0-1,-53 1,53 52,0-52,0-1,27-26,-27 53,0-27</inkml:trace>
  <inkml:trace contextRef="#ctx0" brushRef="#br0" timeOffset="340036">30506 5953,'53'0,"-26"0,26 0,0-80,-27 54,54-27,-54-53,27 27,-53-1,79-52,-79 53,0-1,0 28,0 25,-26 27,26-53,-27 53,1 0,26 53,-53 26,53 1,0-27,0 26,0-26,26 0,-26 26,0-26,27 0,-27-26,53 26,-53-27,53 27,-27-53,27 53,-26-53</inkml:trace>
  <inkml:trace contextRef="#ctx0" brushRef="#br0" timeOffset="340336">31221 5794,'0'0,"0"53,53-27,-53 27,53-26,-27 26,-26-80,0 1,0-1,0-26,0 27,0 26,0-26,-26 26,26 0</inkml:trace>
  <inkml:trace contextRef="#ctx0" brushRef="#br0" timeOffset="340989">31644 5635,'0'-53,"-53"53,0 0,53 27,-53-27,53 53,-52-27,52 27,0 0,0 0,0-27,26 27,0-26,27-27,-26 0,-1 0,27 0,-26 0,26-53,-53 26,52-52,-52 53,0-1,0 27,0 80,0-54,27-26,-27 53,53-53,0 53,-27-53,27 0,0 0,-26-27,-27-52,-27 53</inkml:trace>
  <inkml:trace contextRef="#ctx0" brushRef="#br0" timeOffset="341154">31803 5477,'-27'-80,"27"54,0-1,-79 27,26 53</inkml:trace>
  <inkml:trace contextRef="#ctx0" brushRef="#br0" timeOffset="341934">32041 5133,'0'-27,"0"80,0 26,0 27,0 0,0-27,53 27,-53-26,0-27,53-27,-27 27,27-53,0-26,-26-1,26-26,-27-26,27 26,-53 26,26 27,-26 27,0 26,0-27,27-26,52 0,-79-26,53-27,-53-27,27 28,-27-1,0 79,53-26,-53 79,0-52,0-1,0 27,0-26,26 26,-26 0,0 26,0-26,0 0,-26 26,-27 27,53-53,-53 0,0-53,26 0,1 0,26-53</inkml:trace>
  <inkml:trace contextRef="#ctx0" brushRef="#br0" timeOffset="342270">31909 5318,'0'-53,"0"79,26-26,54 0,-54 0,53 0,1 0,26 0,-27 0,-26 0</inkml:trace>
  <inkml:trace contextRef="#ctx0" brushRef="#br0" timeOffset="343380">31380 5768,'-53'0,"26"0,1 0,-27 0,26 0,27 53,-53-53</inkml:trace>
  <inkml:trace contextRef="#ctx0" brushRef="#br0" timeOffset="344528">28866 6217,'0'-53,"53"80,-53 26,0 26,53 27,-53 26,53-26,-53 26,0-52,0-1,26 1,-26-27,0-27,0 27,0-27,0-52,0-27</inkml:trace>
  <inkml:trace contextRef="#ctx0" brushRef="#br0" timeOffset="344872">29051 6482,'0'0,"53"0,0 0,-26 26,-1-26,27 27,-27 26,-26-27,0 27,-79 0,26-53,0 53,27-53,-27 79</inkml:trace>
  <inkml:trace contextRef="#ctx0" brushRef="#br0" timeOffset="345256">29528 6614,'0'0,"0"80,0-54,0 1,0-1,52-26,-52 79,53-79,0 0,-26 0,-27-53,0 27,0 0,0-27,0 26,-53 27,53-26,-53 26,26 0</inkml:trace>
  <inkml:trace contextRef="#ctx0" brushRef="#br0" timeOffset="345742">30030 6112,'0'0,"0"52,0 28,0-27,-26 0,-1 0,27 26,-53 0,53 1,0-27,0 0,0-1,0-52,53 27,-26-27,-1 0,27 0,-26 0,-27 0,26 0,-26-53,0 0,0 0,0 53,0 27,0 26,0-1,0-25,0-27,0 53,53-53,-27 53,1-53,52 0,-26 0,-26-80</inkml:trace>
  <inkml:trace contextRef="#ctx0" brushRef="#br0" timeOffset="346072">29686 6323,'53'0,"27"0,-1 0,0 0,27-53,-26 53,-54 0</inkml:trace>
  <inkml:trace contextRef="#ctx0" brushRef="#br0" timeOffset="347042">30268 6747,'-53'0,"80"0,-27-53,26 53,-26-80,0 54,0-1,0-26,0 27,0 26,-53 0,1 53,52-27,0 27,-53-26,53 26,0-27,0 27,26-53,1-26</inkml:trace>
  <inkml:trace contextRef="#ctx0" brushRef="#br0" timeOffset="347361">30718 6641,'27'26,"-27"1,0 26,0-27,0 27,0-106,0 0,26 53,27 0,-53 27,26-27,-26 26,27-26,-27 53</inkml:trace>
  <inkml:trace contextRef="#ctx0" brushRef="#br0" timeOffset="347871">31089 6112,'26'0,"-26"-27,0 27,0 53,53 26,-53 1,0-1,0 1,0-1,26 0,-26 1,0-1,0-26,0 0</inkml:trace>
  <inkml:trace contextRef="#ctx0" brushRef="#br0" timeOffset="348120">31062 6614,'0'-26,"27"26,25 0,-25 0,26 0,0 0,0 0,0 0,26 53,-26-53</inkml:trace>
  <inkml:trace contextRef="#ctx0" brushRef="#br0" timeOffset="348329">31591 6588,'0'53,"0"-27,0 1,0-1,0 27,53-27,-53 27,0-26,0-1,0 1</inkml:trace>
  <inkml:trace contextRef="#ctx0" brushRef="#br0" timeOffset="348502">31697 6297,'0'-27,"27"27,-27 27,0 26</inkml:trace>
  <inkml:trace contextRef="#ctx0" brushRef="#br0" timeOffset="349290">32226 6694,'0'-27,"-26"1,-1 26,1 0,-27 0,27 0,-1 0,-26 0,53 79,-26-26,26-27,0 1,0-27,53 0,0 0,-27 0,-26-27,26 27,27 27,-26-27,26 53,0-53,0 0,-1 53,28-53,-27 0,0-53,0 26,-27-26,-26-52,53-1,-53 0,0 27,0 52,0-26,-26 53,26 53,0 0,0 53,0-27,0 1,0-1,0-26,0-27,0 27,26 0,0-26,27-27,-26 0</inkml:trace>
  <inkml:trace contextRef="#ctx0" brushRef="#br0" timeOffset="349936">32173 6747,'0'26,"0"27,0 0,0-27,0 1</inkml:trace>
  <inkml:trace contextRef="#ctx0" brushRef="#br0" timeOffset="350361">33364 6456,'0'26,"0"0</inkml:trace>
</inkml:ink>
</file>

<file path=ppt/ink/ink4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5T10:43:26.97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20161 15187,'0'-27,"0"54,0 26,0 0,0 0,0 26,0 0,0 27,0 53,0-27,0 27,53 0,-53-54,0 1,0 0,53 26,-53-52,0-1,53 27,-53-27,26 1,-26-1,53-26,-53 0,0 26,27 1,-27-27,0 0,0-1,0 28,53-1,-53-26,0 0,0 0,0 26,0-26,26 0,-26-26,53 26,-26-53,-27 0,-53 0,53 0</inkml:trace>
  <inkml:trace contextRef="#ctx0" brushRef="#br0" timeOffset="985">18680 17092,'0'0,"53"0,-1-53,28 53,26-53,52 53,1-79,-27 79,80-106,-27 106,1-80,-1 80,0-79,0 79,-26-53,0 53,26-53,0 53,-26-53,-27 53,27-53,0 53,-54 0,1-53,0 53,-27 0,1 0,-27 0,0 0,0 0,0 0,-1 27,-25-27,-1 0,27 0,-26 26,26-26,0 0,-53 27,0 26,-27-53</inkml:trace>
  <inkml:trace contextRef="#ctx0" brushRef="#br0" timeOffset="2746">20267 16721,'0'-26,"0"-27,0 27,0-1,0 1,27 26,-27-53,26 26,27-26,-53 27,26 26,-26-27,27 27,-27-53,53 53,-53-26,26 26,-26-26,27 26,26 0,-27 0,1 52,25-25,-52-1,27-26,-27 53,0-26,0-1,0 27,0-26,0 26,0-1,0 28,0-54,-53 27,53 0,-26-53,26 79,-27-79,27 27,-53-27,27 0,-1 0,-52 0,-1 0,80 0,-26 0,0 0,26-53,-53 53,53-26,-27 26,27-53,0 0,0 0,0 53</inkml:trace>
  <inkml:trace contextRef="#ctx0" brushRef="#br0" timeOffset="4067">20241 16695,'-27'0,"27"-53,0 27,0-1,0-26,0 27,0-27,27 0,-1-27,27 28,-27-1,54-27,-54 80,-26-53,53 53,0-53,0 1,0 52,-53-53,53 53,26-27,-26 27,0 0,-26 0,52 0,-26 0,0 0,-27 53,-26-26,53 52,-53-26,0-27,53 1,-53 26,0-27,0 1,0 25,0-25,0-1,0 27,0-26,0-1,-26 27,26-26,-27-1,27 27,-53-27,53 27,-26 0,26-26,0-1,-53 27,53-26,-27 25,27-25,-26-27,-27 26,27-26,-54 53,27-53,0 0,0 0,27 0,-27 0,27 0,-27 0,0 0,53 0,-80 0,27-53,27 27,26-27,-53 53,53-53,0 0,-26 53,26-26,-27 26,-26 0,53-80,27 54,-27-27</inkml:trace>
  <inkml:trace contextRef="#ctx0" brushRef="#br0" timeOffset="4559">20505 16351,'-53'0,"53"-53,-26 53</inkml:trace>
  <inkml:trace contextRef="#ctx0" brushRef="#br0" timeOffset="6277">20241 16748,'-27'0,"27"-53,0 26,0 1,0-53,0 26,0 0,0 0,0 0,0 0,0 0,53 53,-53-53,0 0,27 53,-27-53,26-26,27 26,0 0,-27-26,27 26,-26 26,-1-26,27 53,-53-26,53 26,0 0,0 0,26 0,-26 0,-26-53,25 53,-25 0,-1 0,1 0,26 0,-27 0,27 0,-53 27,53-27,0 26,-27-26,-26 26,53 27,-26-26,26 26,-27-27,-26 27,27-53,-27 80,0-54,0 0,0 27,0 27,0-54,0 1,0 26,0-27,0 0,0 1,0 26,0 0,53-27,-53 54,0-1,0-53,0 27,0 0,0 0,0 27,0-28,0 28,0-54,0 27,-27 0,27-26,0 26,-26-1,26 1,-27-53,27 53,-53-53,53 53,-26-53,-27 53,0-53,-26 0,52 0,1 0,-27 0,26 0,1 0,-27 0,0-26,0 26,53-53,-53 53,53-27,-79 27,79-53,-53 0,26 27,27-27,-79 27,53-27,-27 0,-27 26,27 27,53-53,-53 53,1-26,25 26,27-53,-26 53,26-79,0 52,0 1</inkml:trace>
  <inkml:trace contextRef="#ctx0" brushRef="#br0" timeOffset="7769">20267 16668,'0'0,"0"0,0-26,0-27,0 27,0-1,-53 27,53-53,0 27,-26 26,26-27,-53-26,53 27,-27 26,27-27,-26 27,-1 0,-25 0,25 0,-26 27,53 26,-26-53,26 53,0-27,0 27,0-53,0 106,0-27,0-52,53-1,-53 27,0-26,0 26,0-1,0 1,26-53,-26 27,53-27,0 0,0 26,-27-26,27 0,-26 0,-1 0,-26-26,53-27,-53 0,0 27,0 26</inkml:trace>
  <inkml:trace contextRef="#ctx0" brushRef="#br0" timeOffset="8987">20241 16589,'0'-26,"0"-27,0 26,0 1,-53 26,53-53,0 26,-27 27,27-26,0-27,-26 53,26-26,-27 26,27-27,-79 27,79-26,-26 26,-1-53,-26 53,53-27,-26 27,-1 0,-26-53,27 53,-1 0,-26 0,1 27,-1-27,53 26,-53-26,53 27,-27-27,27 53,-26-53,26 53,0-1,-53 1,53 0,0-26,0-1,0 27,0-26,0-1,0 53,0-52,0-1,26-26,-26 53,27 27,-27-54,53-26,-53 53,26-53,-26 26,27-26,-27 53,26-53,-26 27,53-27,-53 26,26-26,-26 53,27-53,-27 27,79 26,-52-53,-27 26,26-26,27 0,-26 0,26 0,-1 0,28 0,-80 0,26 0,1 0,-27-53,0 27,26 26,-26-53,53 53,-53-53</inkml:trace>
  <inkml:trace contextRef="#ctx0" brushRef="#br0" timeOffset="10611">20267 17092,'0'-27,"0"-26,0 0,0 1,-26 25,26-52,-27 52,27 1,0-27,-26 26,26 1,0-27,0 27,-53-27,53 0,0 0,-27 53,27-53,0 0,-53 53,53-79,-26 26,26 0,0 26,-53-26,53 27,0 0,0-27,-26 53,-1 0,27-27,-26 27,-27 0,53-26,-27 26,1 0,-27 0,26 0,-25 0,-28 0,27 0,0 0,53 53,-53-53,1 26,-1-26,26 53,1-53,26 26,-80-26,80 27,-53 26,53-27,-26 1,26 26,-53-27,53 27,0-27,0 1,-26 26,26-27,0 1,0 26,0-27,0 1,0-1,0 27,0-27,0 1,0 26,0-27,0 1,52 26,-52-27,27 27,-27-27,53 1,-53 26,53-27,-53 27,53-26,-53-1,53-26,-53 80,53-80,-53 26,26-26,27 53,0-53,-27 53,1-53,26 0,-27 26,1-26,25 0,-25 0,-1 0,27 0,-26 0,-1 0,54 0,-27 0,-27-79,53 79,-79-27,53 27,-26-26,-1 26,-26-53,53 53</inkml:trace>
  <inkml:trace contextRef="#ctx0" brushRef="#br0" timeOffset="12487">20267 17118,'0'-26,"0"-27,0 0,0-26,0 26,0 0,0 26,0-26,0 27,-26-1,26-25,0-1,-27 0,27 26,0-26,0 27,-53-27,53 26,0 1,0-27,0 27,0-1,0 1,-26-27,26 26,0-26,-27 53,27-52,-53-1,53 0,0 26,0-52,0 52,-26 27,26-26,-26 26,-27 0,26-53,-26 53,53-53,-26 53,26-26,-27 26,27-53,-53 53,0-27,1 27,52-26,-53 26,26 0,-52 0,26 0,-26 0,52 0,-26 0,0 0,0 53,-26 0,52-53,1 53,-27-1,27-25,-27 26,26-27,27 1,-26-27,26 79,-53-52,53-1,-27 27,27-27,-52 27,52-26,-27 26,27 0,0 26,-53-53,53 1,0 26,0 0,0 0,0 0,0 0,27 26,-27-26,26 0,-26 0,79 0,-79-1,53 1,-53 27,53-54,-53 27,53 0,-53-26,80 25,-54 1,-26-26,53-27,-53 79,53-79,-27 53,27-26,0 25,0-52,-53 27,53-27,-53 26,26-26,-26 53,27-53,-1 0,27 0,-26 0,-1 0,27 0,-26 0,-1 0,27 0,-27 0,1 0,26 0,-27-26,27 26,-53-27,53 27,0-26,-27 26,-26-53,53 53,-53-26,27 26,-27-27,26 27,-26-53,27 53,-27-26,53 26,-53-27,0-26,26 53,-26-26,53-27,-53 0,26 53,-26-26,0 26</inkml:trace>
  <inkml:trace contextRef="#ctx0" brushRef="#br1" timeOffset="24618">20241 16748,'0'-53,"0"26,0 27,53 0,-53-26,26 26,-26-53,26 27,-26-1,53 27,-53-53,27 53,-27-26,0-1,26 27,-26-53,0 27,0-1,0-25,0 25,0 27,0-26,-26 26,26-53,-53 53,53-27,-27 27,1 0,-27 0,27 0,26-26,-27 26,-26 0,27 0,-1 0,-26 0,27 0,0 0,26 53,-53-53,53 26,0 1,-27-27,27 53,0-27,0 0,0 1,0 26,0-27,0 1,0-27,0 53,53-27,-53 1,27-27,-27 53,52-53,1 0,-26 0,-1 26,27-26,-26 0,-27 53,26-53,-26-27</inkml:trace>
  <inkml:trace contextRef="#ctx0" brushRef="#br1" timeOffset="27116">20346 16748,'0'0,"-26"0,-27 0,27 0,-1 0,-26 0,27 0,-1 0,-26 0,27 0,26-27,-26 27,-27 0,53-53,-27 53,1 0,26-26,-27 26,27-26,-53 26,53-53,-26 53,26-27,-27 27,27-26,-53 26,53-27,0-26,-26 53,26-26,0-1,-26 27,26-53,0 27,-53 26,53-26,0-27,0 26,0 1,0-27,0 26,0 1,26-27,-26 27,27 26,-27-27,26 27,-26-53,53 53,-53-26,26 26,-26-27,53 27,27-53,-54 53,-26-26,27 26,26-53,-27 53,0-27,27 27,-26 0,-1 0,-26-26,53 26,-26 0,-1 0,27 0,-27 53,1-53,26 26,-27 27,27-26,-26-1,-27 27,53-53,-53 27,26-27,-26 53,27-53,-27 52,0 28,52-80,-52 26,0 1,0 26,27-53,-27 26,0 1,0 25,0-25,26 26,-26-27,0 27,0-26,0-1,0 27,0-53,0 27,-26-27,26 26,-53-26,0 53,27-53,-27 26,26-26,27 53,-53-53,53 27,-26-27,-27 0,0 26,27-26,26 0</inkml:trace>
  <inkml:trace contextRef="#ctx0" brushRef="#br1" timeOffset="29095">20029 16907,'-53'0,"0"0,0 0,27 0,-27 0,-27-53,54 53,0 0,26-27,-53 27,26 0,27-53,-26 53,-27-26,26-1,-26-26,53 27,-26-27,26 27,0-1,-26 27,26-53,0 27,-53 26,53-53,0 0,-27 0,27 27,0-27,0 0,-53 26,53 1,0-27,0 0,-26 0,26 0,0-26,0 26,0 0,0 26,0-25,0-1,0 26,53 27,-53-53,26-26,27 52,-26-25,52-1,-26 53,-53-53,79 53,-52-53,78 26,-52 27,-53-53,53 53,-26 0,26-26,-27 26,1 0,26-53,-27 53,0 0,27 0,-53-53,53 53,0 0,0 0,0 0,0 0,0 0,-27 27,27-1,-26 27,26 0,-27 0,-26 0,79-53,-79 79,27-26,-27 0,26-53,-26 53,53 26,-53-52,0-1,27-26,-27 53,0 0,53-53,-53 79,0-52,26 26,-26-27,53 27,-53-26,0 25,26-25,-26 26,0-27,0 1,0-1,0 27,0-26,0-1,0 53,0-26,-79-53,79 53,-26-53,26 27,-53-27,53 79,-53-79,53 27,-80-27,80 26,-52-26,25 53,1-53,-27 0,53 26,-27-26,-26 27,27-27,26 53,-27-53,-26-27,53 1</inkml:trace>
  <inkml:trace contextRef="#ctx0" brushRef="#br1" timeOffset="31097">20399 16774,'0'-53,"-26"53,-27 0,27 0,-1 0,-26 0,27 0,-1 0,27 27,-53-27,53 26,-26 27,26-26,-27-27,27 53,0-27,0 0,0 54,0-54,0 1,0 26,0-53,0 26,0 1,27-27,-27 26,53 27,-27-27,1-26,26 0,-27 0,1 0,25 0,-52 0,27 0,-1 0,-26-26,53 26,-53-53,0 27,27 26,-27-53,0 0,0 0,26 53,-26-53,0 26,0 1,0-27,0 0,0 53,0-26,0-1,-26 27,26-53,-53 53,26 0</inkml:trace>
  <inkml:trace contextRef="#ctx0" brushRef="#br1" timeOffset="32483">20346 16695,'-52'0,"25"0,1 0,-1 0,-26 0,27 0,26 0,-27 0,27 53,-53-53,53 26,0 1,-26 26,26-27,0 1,0 25,0 28,0-27,0-27,0 1,0 52,0-52,0-1,0 27,0-27,53-26,-53 27,26-27,1 53,26-53,-53 26,26-26,27 0,0 0,26 0,-52 0,-1 0,27 0,-26 0,-1 0,-26 0,27 0,-27-53,53 53,-53-26,26-1,-26-26,0 27,53 26,-53-26,0-27,0 26,0 1,0-1,0-26,0 0,-27 27,27-27,-26 53,26-26,-53-27,53 26,-26 27,26-26,0-1,-27 27,27-53,-53 53,27-26,-1 26,-26 0,0 0,1 79,25-26</inkml:trace>
  <inkml:trace contextRef="#ctx0" brushRef="#br1" timeOffset="33859">20135 16668,'-27'0,"-26"0,53 27,0-1,-26-26,26 53,0 0,-53-26,53-1,0 27,0-27,-26 1,26 26,0-27,0 1,0 26,0-27,0 1,0 26,0-27,0 0,0 27,0-26,53-1,-53 27,0-26,52 26,-52-27,27-26,-27 53,79-53,-79 53,53-53,-53 53,53-53,0 26,0-26,-27 0,1 0,26 0,-27 0,1 0,26 0,-53 0,26 0,1 0,-27-53,52 53,-52-26,27 26,-27-27,26 27,-26-53,27 53,-27-79,53 79,-53-26,26 26,-26-27,53-26,-53-26,0 52,0-25,0-1,0-27,0 27,-26 27,26-1,0-26,-27 53,27-79,-26 79,26-53,-53 53,53-53,-53 53,53-53,-27 53,27-26,-52 26,25-27,1 27,26-52,-53 25,53 1,0 26,0 26,-27-26</inkml:trace>
  <inkml:trace contextRef="#ctx0" brushRef="#br1" timeOffset="35357">20373 16642,'-53'0,"27"0,-27 0,26 0,-26 0,27 53,-1-53,27 26,-53-26,53 27,-26-27,26 53,-26 0,26 0,-53-53,53 52,0 28,0-27,0-27,0 1,0 26,0-27,0 1,0-1,0 27,0-27,26 27,-26 0,0-26,27-1,-27 27,0-27,52 27,-52-26,0-1,27 27,26 27,0-54,0 27,0-53,-53 26,79-26,-79 53,53-53,-53 27,53-27,-53 26,26-26,-26 53,53-53,-26 0,26 0,-1 0,1 0,-26 0,26-26,0 26,-27 0,-26-27,27 27,-27-53,52 53,-52-26,27 26,-27-53,26 53,-26-26,0-27,27 53,-27-53,0 0,0 26,0-26,0 0,0 1,0-1,0 0,0 0,0 26,0 27,0-26,0-27,0 27,-27-1,27-52,-53 79,53-53,-26 53,26-53,-26 53,26-53,-53 53,53-53,-27 0,27 27,-26 26,-27-53,26 53,1 0,-27 0,27 0,-1 0,-26 0,27 26</inkml:trace>
</inkml:ink>
</file>

<file path=ppt/ink/ink4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06:27.24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3281 423,'0'-53,"0"27,0-1,0 27,0-53,-27 53,-26 0,27 0,26 27,-26-27,26 53,-53-27,26 53,27-52,0-1,0 27,0 27,0-54,27 1,26 26,-1-27,-25 27,26-27,-27 27,-26-26,53 26,-53 0,0-27,-26-26,-27 0,26 0,-26 0,1 0,-28 0,27 0,0 0,27 0,-27 0,53 0,-53 0,53-53</inkml:trace>
  <inkml:trace contextRef="#ctx0" brushRef="#br0" timeOffset="1364">3625 714,'0'-26,"-27"26,27 53,0-1,0-25,0 26,0 0,0-27,0 1,0-27,0 53,80-53,-27 0,-27 0,27-53,-27 0,27 0,-53 0,0-26,0 26,0 26,0-26,-26 53,-27-53,0 53,0 0,27 27,-1-27,27 79,-53-79,53 27,27-1</inkml:trace>
  <inkml:trace contextRef="#ctx0" brushRef="#br0" timeOffset="1874">4260 714,'0'27,"0"-1,0 27,0-27,0 1,0 26,26-53,27 26,-26-26,-1 0,27 0,-27-26,27-27,-53 0,53-26,-53 26,0 0,0 26,0 54,0 26,0-27,0 1,53 25,27 28</inkml:trace>
  <inkml:trace contextRef="#ctx0" brushRef="#br0" timeOffset="2925">4895 661,'26'0,"27"0,0 27,-26 26,-27-27,79 27,-79-27,0 1,0 26,0-27,-27-26,27-26,0-27,-26 26,26-26,26-26,1 79,-27-26,79 26,-52 0,52 0,-52 0</inkml:trace>
  <inkml:trace contextRef="#ctx0" brushRef="#br0" timeOffset="3818">5794 555,'-26'0,"-27"0,0 0,27 0,-27 53,26-26,-26 52,53-26,-53 0,53 0,0 0,0-27,80 27,-1-53,27 0,0 0,0 0,0-53,-54 0,28 27,-54-27,-26 0,0 0,0 0,0 0,-26 53,-27 0,26 0,1 53,-27-26,53 26,0-27,0 0,0 27,53 0,26-53,1 0,-1 0,0 0,-26 0,-26 0</inkml:trace>
  <inkml:trace contextRef="#ctx0" brushRef="#br0" timeOffset="7140">7064 317,'0'-26,"-26"105,26 0,-53 1,53 52,0-26,0 0,0 0,0-27,0 27,0-53,0 0,53 0,-27 0,27-53,0 0</inkml:trace>
  <inkml:trace contextRef="#ctx0" brushRef="#br0" timeOffset="7672">7699 582,'0'-80,"-26"80,-53 0,26 27,26-1,-26 54,53-54,0 1,0 26,0-27,27 27,52 0,0-53,1 53,-27-53,0 79,-53-52,0-1,-80-26,27 0,-26 0,26 0,27 0,26 0</inkml:trace>
  <inkml:trace contextRef="#ctx0" brushRef="#br0" timeOffset="8023">8176 608,'0'-53,"0"133,-27 26,27-54,0 28,0-27,0 0,0-27,27 27,-1-53</inkml:trace>
  <inkml:trace contextRef="#ctx0" brushRef="#br0" timeOffset="8207">8229 476,'0'-53,"0"0,0 80,26 25</inkml:trace>
  <inkml:trace contextRef="#ctx0" brushRef="#br0" timeOffset="8520">8652 1137,'0'27,"53"26,-27-53,27-27,-26 1,26-27,-27-53,-26 80,26 26,54 26,-54 27,27 0,-53 0,27-53,-27 26</inkml:trace>
  <inkml:trace contextRef="#ctx0" brushRef="#br0" timeOffset="9068">9446 423,'0'26,"0"54,0 26,0 0,0-1,0-25,0-1,0 0,0-26,0-26,26-27,-26 26,27-26</inkml:trace>
  <inkml:trace contextRef="#ctx0" brushRef="#br0" timeOffset="9406">9657 688,'-53'53,"0"-27,53 27,-26-27,26 1,0 52,0-52,0-27,0 26,53-26,-27 0,27 0,-26 0,26 0,-27 0,1 0</inkml:trace>
  <inkml:trace contextRef="#ctx0" brushRef="#br0" timeOffset="9750">10134 317,'0'0,"52"80,1-1,-26 27,-27 26,53 53,-53-26,0-53,-27 26,-26-52,0-1,27-79,-27 53,0-53</inkml:trace>
  <inkml:trace contextRef="#ctx0" brushRef="#br0" timeOffset="10595">11271 476,'0'-27,"0"-25,0 25,0 1,-26 26,-27 0,0 0,0 26,53 1,-53 25,53 28,-53-1,53 1,0-1,0 27,27 26,-27-26,53 0,-53-53,0 0</inkml:trace>
  <inkml:trace contextRef="#ctx0" brushRef="#br0" timeOffset="10843">10927 926,'0'0,"27"0,26 0,26 0,0 0,1 0,-27-53,0 53,-27 0</inkml:trace>
  <inkml:trace contextRef="#ctx0" brushRef="#br0" timeOffset="11063">11509 767,'0'0,"0"79,0-26,0 0,0 53,0-53,0 0,0 0,0-27</inkml:trace>
  <inkml:trace contextRef="#ctx0" brushRef="#br0" timeOffset="11242">11589 529,'0'0,"0"0</inkml:trace>
  <inkml:trace contextRef="#ctx0" brushRef="#br0" timeOffset="12155">11748 1032,'26'52,"0"-52,27 0,27 0,-54-26,27-27,-53 27,0-27,0 26,0 1,-26 26,-1 0,-26 0,53 26,-79 1,79 26,0-27,0 1,0 25,0-25,26-1,-26 27,53-53,-53 53</inkml:trace>
  <inkml:trace contextRef="#ctx0" brushRef="#br0" timeOffset="12561">12144 1164,'53'0,"-53"-27,53 27,-26 0,52-105,-26 52,0 0,26-27,1 1,-54-27,-26 27,53 26,-53 26,-26 27,-27 0,26 0,1 0,-27 53,26-26,27 52,-53-26,53 0,0 0,27 26,-27-26,53 0,-53 0,53 26,0-26,-53-26,26 26</inkml:trace>
  <inkml:trace contextRef="#ctx0" brushRef="#br0" timeOffset="13205">13176 926,'0'-53,"0"0,0 53,-53 0,27 0,-27 0,0 0,0 26,27-26,-27 80,26-27,27-27,0 1,0 25,27-52,26 0,0 0,0 0,-27-26,27-53,-53-1,53-26,-53 1,79-28,-79 27,53 27,-53 26,0 27,0-27,0 26,0 27,0 53,0 0,0 27,0-1,53 27,-53-27,0 1,0 25,0 1,0-26,0-28</inkml:trace>
  <inkml:trace contextRef="#ctx0" brushRef="#br0" timeOffset="13685">13547 1032,'0'-27,"0"-26,0 27,26 26,-26-80,53 54,0-27,0 27,0-27,26 26,-52-26,-80 53,26 0,-52 27,79-1,0 27,79 0,-26 0,0-27,26 27,-52-26,-27-1,53 27,-53-26,-27 52,-26-79,-26 26,26-26,0 0,27 0</inkml:trace>
  <inkml:trace contextRef="#ctx0" brushRef="#br0" timeOffset="13903">14367 449,'0'53,"0"27,0-1,0 1,-53 25</inkml:trace>
  <inkml:trace contextRef="#ctx0" brushRef="#br0" timeOffset="14053">14288 1323,'26'0,"-26"53</inkml:trace>
  <inkml:trace contextRef="#ctx0" brushRef="#br0" timeOffset="14225">14711 529,'53'0,"-53"0,0 26,0 54</inkml:trace>
  <inkml:trace contextRef="#ctx0" brushRef="#br0" timeOffset="15689">3096 1561,'26'0,"27"0,0 0,0 0,0 0,26 0,-26 0,26 0,1 0,-1 0,1 0,-1 0,0 0,1 0</inkml:trace>
  <inkml:trace contextRef="#ctx0" brushRef="#br0" timeOffset="15959">4419 1587,'52'0,"-25"0,52 0,-26 0,27-26,-1 26,0 0,-26 0,27 0,-27 0,-1 0,-25 0,26 0,-27 0,27 0,0 0,27 0,-1 0,27 0,26 0,-53 0</inkml:trace>
  <inkml:trace contextRef="#ctx0" brushRef="#br0" timeOffset="16319">7223 1561,'27'0,"-1"0,53-53,-26 53,0 0,0 0,0 0,26 0,-26 0,0 0,0 0,0 0,27 0,-28 0,1 0,0 0,0 0,27 0,-1 0,27 0,-53 0,-27 0,27 0,0 0,26 0,1 0,-1 0,0 0</inkml:trace>
  <inkml:trace contextRef="#ctx0" brushRef="#br0" timeOffset="16603">9551 1534,'27'27,"26"-27,-27 0,1 0,26 0,26 0,-26 0,0 0,0 0,0 0,26 0,27 0,-27 0,1 0,26 0,-27 0,0 0,1 0,-1 0,0 0,1 0,-1 0,27 0,26 0,-52 0,-1 0</inkml:trace>
  <inkml:trace contextRef="#ctx0" brushRef="#br0" timeOffset="16843">12250 1561,'53'0,"-26"0,26 0,-27 0,27 0,-27 0,54 53,-27-53,26 0,-26 0,0 0,26 0,-26-27,0 27,0 0,0 0,26 0,-52 0,-1 0,27 0,-26 0,-1 0,27 27</inkml:trace>
  <inkml:trace contextRef="#ctx0" brushRef="#br0" timeOffset="17053">14076 1640,'0'0,"53"0,-27 0,27 0,-26 0,26 0,-1 0,1 0,27 53,-1-53,-26 0,-27 0</inkml:trace>
  <inkml:trace contextRef="#ctx0" brushRef="#br1" timeOffset="29668">15690 688,'0'-27,"0"1,26 52,1 27,-27 0,79 53,-26-27,0 53,-27-52,27 26,-26-53,26 0,-27-1,27-52,-53 27,27-27,-27-53,0 0,52-53,-52 0,0 1,27 25,-27 1,53 26,-53 0,26 0,-26 27,0-1,0 1,0 79,0-27,0 27,0 0</inkml:trace>
  <inkml:trace contextRef="#ctx0" brushRef="#br1" timeOffset="29998">16854 1164,'53'0</inkml:trace>
  <inkml:trace contextRef="#ctx0" brushRef="#br1" timeOffset="30348">17595 741,'0'-27,"0"27,-53 53,26-53,-25 79,25-52,27 26,-53-27,53 1,-53 26,53-27,0 0,0 27,80-26,-27 26,26-53,27 79,52-26,-78-53</inkml:trace>
  <inkml:trace contextRef="#ctx0" brushRef="#br1" timeOffset="31288">16166 1905,'53'0,"-53"0,26 0,27 0,0 0,27 0,-1 0,27 0,0 0,26 53,-26-53,0 0,-27 0,0 53,1-53,-1 0,1 0,-28 0,-25 0,-1 0,-26 26,53-26,-26 0,-27 0</inkml:trace>
  <inkml:trace contextRef="#ctx0" brushRef="#br1" timeOffset="32621">20003 1058,'0'79,"0"1,0-1,0 1,0-1,0-26,0 26,0-52,0 26,0-1</inkml:trace>
  <inkml:trace contextRef="#ctx0" brushRef="#br1" timeOffset="32916">20082 1058,'26'0,"-26"-26,80 26,-54 0,1 0,26 0,26 0,-26 0,-27 0,-26 0,0 52,0-25,-26 26</inkml:trace>
  <inkml:trace contextRef="#ctx0" brushRef="#br1" timeOffset="33102">20082 1534,'26'0,"-26"-53,53 53,-26 0,26 0,0 0</inkml:trace>
  <inkml:trace contextRef="#ctx0" brushRef="#br1" timeOffset="33739">20003 714,'0'-26,"0"26,52 0,1 0,-26 0,26 0,0 0,0 0,-27 0,0 0,27 0,-26 0,-1 0,27 0</inkml:trace>
  <inkml:trace contextRef="#ctx0" brushRef="#br1" timeOffset="34746">21008 1243,'53'0,"0"0,0 0</inkml:trace>
  <inkml:trace contextRef="#ctx0" brushRef="#br1" timeOffset="34909">21087 1508,'53'0,"-26"0,-1 0,27 0</inkml:trace>
  <inkml:trace contextRef="#ctx0" brushRef="#br1" timeOffset="36395">22304 1111,'0'-27,"0"-25,0 25,0-26,0 27,-79-27,0 53,26 0,-27 0,27 79,1-26,52 0,-53 26,53 1,0-54,0 1,0-27,53 53,-1-53,28 0,-27 0,-27-27,27 27,-53-106,27 80,-27-1,0-26,0 106,52-26,-52-1,27 27,-27-26,26-27,-26 53,53 0,-53-27,27-26</inkml:trace>
  <inkml:trace contextRef="#ctx0" brushRef="#br1" timeOffset="36770">23045 582,'0'0,"-26"53,26 26,-53 53,53 1,0 25,0-25,0 25,26 1,54 0,-1-27,-26-52,26-27,1-1,26-52,26 0</inkml:trace>
  <inkml:trace contextRef="#ctx0" brushRef="#br1" timeOffset="37759">23786 344,'0'0,"53"-27,-27 27,27 0,-26 27,26 26,-53-1,26 1,-26 0,0 0,0 27,0-54,0 1,-53-27,53-27,27-26,-1-26,27-1,0 27,-27 1,-26-1,27 53,-27-27,0 54,0-1,0 1,-53 25,53-25,0-1,0 27,0-26,53-1,-53 27,53-26,-53 26,53-27,-53 0</inkml:trace>
  <inkml:trace contextRef="#ctx0" brushRef="#br1" timeOffset="38068">23733 979,'53'0,"0"-27,26 27,27 0,0 0,53 0,0 0,-54 0,-25 0,-1 0,-26 0,0 0,0 0</inkml:trace>
  <inkml:trace contextRef="#ctx0" brushRef="#br1" timeOffset="38844">24051 1190,'0'-26,"26"-1,27 27,0 0,-27 0,27 27,-26 26,-27 0,53 26,-53 0,0-26,0 0,0-26,0 26,0-106,-27-27,27 27,0-26,0 26,0 27,27-27,-27 26,26 27,27 0,0 0,0 0,26 0,-26-79</inkml:trace>
  <inkml:trace contextRef="#ctx0" brushRef="#br1" timeOffset="39246">24791 1058,'27'0,"52"0,-26 0,-26 0,26 26,-27 54,-26-27,0-27,0 1,-26 26,-1-27,27-26,53 0,0 0,26 0,1 0,-27 0</inkml:trace>
  <inkml:trace contextRef="#ctx0" brushRef="#br1" timeOffset="39432">25770 1058,'27'-53,"26"53,-53 53,0 0,0-27,0 1,-27 26,1-53</inkml:trace>
  <inkml:trace contextRef="#ctx0" brushRef="#br1" timeOffset="40746">26723 238,'0'26,"0"27,0-26,0-1,0 27,53 0,26-53,-52 0,-1 0,27 0,-26-27,25-25,-52 25,53-26,-53 27,0-1,27 27,-27-53,0 106,0-26,53-1,-53 27,0 0,26 0,-26 0,0 0,0 26,0-26,0 0,-53 0,-26 0,52-53,-25-27,-1 1,53-1,-27-25,27 25,0 1,0-54,53 80,-26 0,-1 0,27-26,0 26,-27 0,-26 0,27 0</inkml:trace>
  <inkml:trace contextRef="#ctx0" brushRef="#br1" timeOffset="41120">26485 1164,'0'0,"53"0,53-27,-27 27,27 0,53-53,52 53,1 0,-27 0,0 0,-52 0,-1 0,-53 0,-26 0,-26 27,26-27</inkml:trace>
  <inkml:trace contextRef="#ctx0" brushRef="#br1" timeOffset="41907">27146 1323,'53'53,"-53"26,53-26,-53 0,27 0,-27 26,0-26,0-27,0 1,0-27,0-27,0 1,0-27,0 27,0-1,52-52,-25 52,26 27,-27 0,1 0,-1 0,27 0,-26-53</inkml:trace>
  <inkml:trace contextRef="#ctx0" brushRef="#br1" timeOffset="42401">27781 1349,'80'-53,"-54"53,1 0,25 0,28 0,-54 27,-26 52,0-53,0 1,0 26,-79-27,52-26,-25 80,52-54,52-26,28 0,26 0,26 0,0 0,-52-26</inkml:trace>
  <inkml:trace contextRef="#ctx0" brushRef="#br1" timeOffset="43361">28919 476,'26'0,"-26"0,53 53,-53 26,80 27,-80 0,53 53,-53-1,0-25,0 25,0-25,-53-1,0-53,26 1,27-54,-79 1,79 26,0-27,-26-26</inkml:trace>
  <inkml:trace contextRef="#ctx0" brushRef="#br1" timeOffset="49711">20981 2540,'27'0,"26"0,-27 0,1 0,26 0,-53 53,26-53,-26 53,-26-53</inkml:trace>
  <inkml:trace contextRef="#ctx0" brushRef="#br1" timeOffset="49868">20981 2910,'0'0,"53"0,-26 0,-1 0,54 0,-27 0</inkml:trace>
  <inkml:trace contextRef="#ctx0" brushRef="#br1" timeOffset="51165">22172 2460,'-26'-79,"-27"52,0 27,26 0,-26 0,27 53,26-26,-79 26,79 26,0-52,0-1,0 27,53-53,-1 0,1 0,0 0,-26 0,26-26,-53-1,26-26,-26 27,0-1,0-26,0 27,0 26,0 53,0-27,0 1,0 26,0-27,53 1,-53 25,26-25,-26-1,80 27,-54-53,1 0</inkml:trace>
  <inkml:trace contextRef="#ctx0" brushRef="#br1" timeOffset="52163">22992 2302,'0'-27,"0"-26,-26 53,26 0,-80 106,28 0,52 53,-80-1,80-52,-53 26,53-26,0-26,0-27,0 0,0-27,80 0,-1-26,27 53,0-53</inkml:trace>
  <inkml:trace contextRef="#ctx0" brushRef="#br1" timeOffset="53062">23601 2169,'0'-26,"26"26,-26 0,53 53,-53 0,80 0,-80-1,0 28,0-54,0 1,0 26,0-80,26 1,-26-27,53 0,-53 26,53-25,-53 25,0 1,0-27,0 79,0 1,0 26,0-1,0 28,0-27,0 0,0 0,0 0,0 26,26-53</inkml:trace>
  <inkml:trace contextRef="#ctx0" brushRef="#br1" timeOffset="53372">23495 2857,'0'-26,"0"-1,79 27,-26-26,27 26,26 0,-1 0,1-53,-26 53,-1 0,-26 0,-27 0,1 0,26 0,-53 26</inkml:trace>
  <inkml:trace contextRef="#ctx0" brushRef="#br1" timeOffset="53739">23839 2937,'0'52,"53"-25,-53 26,53 53,-53-27,0-26,0 0,0-27,0 27,0-79,0-27,0 0,0 0,0 0,0 0,0 27,53 26,-53-27,26 27,27 27,0-27,-53 26</inkml:trace>
  <inkml:trace contextRef="#ctx0" brushRef="#br1" timeOffset="54039">24395 2963,'26'0,"27"0,-53 26,0 1,0 26,-26 26,-1-52,27-1,-53-26,53 53,53-53,53 0,0-53,0 53,26-79,-53 79,-26-80</inkml:trace>
  <inkml:trace contextRef="#ctx0" brushRef="#br1" timeOffset="55012">24924 2566,'0'0,"0"53,0-26,0-1,0 27,0 0,26-27,-26 1,80-27,-54 79,27-79,-27 0</inkml:trace>
  <inkml:trace contextRef="#ctx0" brushRef="#br1" timeOffset="55432">25215 2381,'-53'79,"53"-26,-27 0,27 0,0 0,0-27,0-52,0 0,0-54,0 1,0-27,53-26,-53 79,0 26,27 27,-27 53,53 0,-53-26,26 52,-26-53,53 1,-53 52,27-26,-27 0,52-26</inkml:trace>
  <inkml:trace contextRef="#ctx0" brushRef="#br1" timeOffset="55754">25982 2751,'27'0,"25"0,1 0,0 0,0 0,0 0,0 0,0 0,-27 0</inkml:trace>
  <inkml:trace contextRef="#ctx0" brushRef="#br1" timeOffset="56010">26220 2593,'0'-27,"0"80,0 0,0 0,0 0,0 26,27-26,-27 0,0-27</inkml:trace>
  <inkml:trace contextRef="#ctx0" brushRef="#br1" timeOffset="57054">27040 2090,'0'0,"0"53,0 0,0-27,0 1,0 26,53-53,-26 26,-1-26,27 0,-26 0,-1 0,27-53,-27 27,-26-27,80-27,-80 27,0 27,0-27,26 80,-26-1,53 27,-53 26,0-26,0 27,0-1,0 27,0-27,0-26,-26 0,-27-53,0-53,53 0,-53 0,53-26,0 26,0 0,53 53,0-53,0 53,-27 0,27 27,0-27</inkml:trace>
  <inkml:trace contextRef="#ctx0" brushRef="#br1" timeOffset="57387">26802 2857,'0'27,"53"-27,27 0,25 0,54-53,53 53,52-80,-52 27,-27 53,-26-52,-80 52,-52 0,-27 26,0 27,0 0</inkml:trace>
  <inkml:trace contextRef="#ctx0" brushRef="#br1" timeOffset="58209">27411 3042,'26'53,"-26"0,53 0,-53 0,27 26,-27-52,0-1,26-26,-26 53,0-79,0-1,0 1,0-27,0 27,0 26,0-53,53 53,-53-53,27 53,-1 0,27 0</inkml:trace>
  <inkml:trace contextRef="#ctx0" brushRef="#br1" timeOffset="58553">27861 2963,'53'0,"-53"26,0 1,0 26,0-27,0 1,0 52,0-52,79-27,-26 0,0 0,-27 0,-26 0,53 0,-53-53</inkml:trace>
  <inkml:trace contextRef="#ctx0" brushRef="#br1" timeOffset="59558">28945 2222,'0'-26,"0"26,0 53,0 26,0 27,0-27,0 27,0 0,0-27,53-26,-53 0,0 0,0-27,-26-26,-1 0,1 0,26-26,0 0,0-27,0 26,0-26,0 0</inkml:trace>
  <inkml:trace contextRef="#ctx0" brushRef="#br1" timeOffset="61035">29025 2407,'0'-53,"0"27,0 26,0 79,0-52,53-1,-53 54,0-27,0 0,0 26,0 0,0 1,0-27,0-1,0-25,0-1,-53-26,26 0,-26-53,53-26,0 53,0-1,0-26,0 0,0 27,-26 26,0 0</inkml:trace>
  <inkml:trace contextRef="#ctx0" brushRef="#br1" timeOffset="61612">29660 2090,'-27'0,"-26"0,27 53,-27 0,27 0,26 0,-80-27,80 27,0-106,0 27,27-1,-27-52,26 26,-26 26,53 27,-53-53,27 53,-27 53,26-53,-26 27,53-27,-53 26,26-26,-26 53,53-53,0 53,-53-26</inkml:trace>
  <inkml:trace contextRef="#ctx0" brushRef="#br1" timeOffset="63396">30163 1958,'52'0,"-52"26,27-26,-27 53,53-27,-53 27,79-26,-79 26,27 26,-27-26,0 0,53 0,-53 26,0-26,0 27,0-1,0 0,-27-26,27 0,-53 26,0-26,53-26,-53 26,53-27,-53-26,53 53,-26-53,26 53,-79-53</inkml:trace>
  <inkml:trace contextRef="#ctx0" brushRef="#br1" timeOffset="66338">2646 4259,'26'-26,"-26"0,27 26,52 0,-79 26,53 27,-53 26,53 1,-53-1,0 0,0 27,0-53,0-26,26-80,-26-27,53-25,-53 25,53 27,0 27,0-27,-26 53,52 53,-79 26,26-26,-26 0,0 0,0 0,0-27,53-26,-53-26,27-80,-27 0,79-26,-26 26,-26 53,-27 0,79 53,-53 0,1 27,-27 26,53 26,-53 0,0 1,0-27,0 26,0-26,53-27,-53 27,0-26,26-27</inkml:trace>
  <inkml:trace contextRef="#ctx0" brushRef="#br1" timeOffset="66728">3916 4577,'-53'0,"53"26,0 1,0 52,53-79,-27 27,1-27,26 0,0-27,-53-26,0 27,0-27,0 27,-53-27,26 53,-26-53,0 53,0 53</inkml:trace>
  <inkml:trace contextRef="#ctx0" brushRef="#br1" timeOffset="67755">4763 4471,'-53'-53,"26"53,1 0,-27-26,26 26,1 0,-27 0,26 0,1 0,-27 0,27 106,26-80,0 1,0 25,26-52,53 53,1-53,-27 0,0 0,0 0,-27-53,-26 27,53-27,-53-26,0-27,0 26,0 1,0 0,0 26,0 26,0-26,0 133,0-27,0 26,0 0,0 27,53 27,-53-28,0 1,26-26,-26-1,106-26,-53 0,0-53,0 0,26-27,-26-26,27-52,-80-1,79-53,-79 53,0 27,0 52,-26 27,-1 0,1 27,-27-1,26 27,27 27,0-27,0-1,0 1,0-26,27-27,-27 79,53-79,-27 27,27-27,-27 0,1 53,26-53</inkml:trace>
  <inkml:trace contextRef="#ctx0" brushRef="#br1" timeOffset="68166">5741 4762,'0'-53,"53"53,-53-26,53-1,-53-26,53 1,0-1,-26-53,-27 26,79 1,-79-27,0 27,53-1,-53 54,-27 26,1 0,-27 53,27 26,-27 1,53-1,-53 0,53 1,0-1,0 1,0-1,0 0,53 1,-53-27,26-1,-26 1,80-26,-28-27</inkml:trace>
  <inkml:trace contextRef="#ctx0" brushRef="#br1" timeOffset="68536">6509 4312,'26'-53,"-26"27,-26 26,-27 0,-27 0,80 53,0 0,27-27,-1 27,27-26,-26 26,-27-27,53 27,-53 0,0 0,-27-53,1 53,-27-53,-27 106,28-106</inkml:trace>
  <inkml:trace contextRef="#ctx0" brushRef="#br1" timeOffset="69337">7646 4445,'0'-53,"0"26,0 1,0-54,-26 80,-53 0,52 0,1 0,-27 53,26-26,27-1,-53 27,53-26,27 26,-1-53,27 53,0-53,-26 0,-1 0,27 0,-53-27,26 27,-26-53,27 0,-27 27,0 52,0 1,53 52,-53-52,26-1,-26 27,0 0</inkml:trace>
  <inkml:trace contextRef="#ctx0" brushRef="#br1" timeOffset="70058">9128 3916,'-53'-53,"27"26,-1 27,-26 0,53 27,-26 26,26-1,0-25,0-1,0 54,0-27,0-27,0 1,0 25,0-25,0-1,0 27,0 0,53-53,-53 27,-27-27,-26 53,27-53,-27 0,27 0,26-27,0 1</inkml:trace>
  <inkml:trace contextRef="#ctx0" brushRef="#br1" timeOffset="70382">9419 4233,'0'53,"0"-27,0 1,0 26,0-27,0 1,0 26,27-53,-1 0,27 0,-27-27,-26 1,53-27,-53 26,0 1,0-27,0 53,0-27,-53 27,1 0,-1 0,53 0,53 0,-27 0</inkml:trace>
  <inkml:trace contextRef="#ctx0" brushRef="#br1" timeOffset="71026">9763 4101,'0'53,"0"26,0-26,0 0,0 0,0-27,53-26,0 27,-27-27,1 0,52 0,-52 0,26-53,-27 26,-26-52,53 26,-53 0,0 27,-26 79,26-27,0 0,0 27,0-26,0-1,26 27,27-53,-53 80,53-80</inkml:trace>
  <inkml:trace contextRef="#ctx0" brushRef="#br1" timeOffset="71947">10398 4259,'0'-26,"27"26,26 0,26 79,-53-52,-26 26,53-27,-53 1,0 26,53-53,-53 53,0-27,-26-26,26 0,0-26,0-27,0 26,26 27,-26-26,27 26,-27-53,26 53,27-27,-27 27</inkml:trace>
  <inkml:trace contextRef="#ctx0" brushRef="#br1" timeOffset="72624">11377 4339,'0'-53,"-26"53,26 26,-80 1,80-1,-53 54,53-27,0 0,0-1,27 1,52-26,1-27,25 79,-25-79,-1 0,27-53,-27 27,-26-27,0 0,-53 27,0-27,0 26,-26 27,-27 0,53 0,-53 0,53 80,0-28,26-52,-26 53,80-53,-54 53,27 0,26-26,-26-27,0 0</inkml:trace>
  <inkml:trace contextRef="#ctx0" brushRef="#br1" timeOffset="75373">12832 3757,'0'-53,"0"26,0-26,0 53,0-52,0 78,53 106,-53 27,0 26,53 27,-53-53,0 26,0-26,53-54,-53 1,0-26,0-27,0-27,0 1,0-27</inkml:trace>
  <inkml:trace contextRef="#ctx0" brushRef="#br1" timeOffset="75695">13070 4127,'0'-53,"27"53,-27 27,53-1,-53 27,106 26,-80-26,-26 0,53 27,-53-27,0-27,-26 27,26-27,-80 27,54-53,-27 53,26-53,27 53,-26-53</inkml:trace>
  <inkml:trace contextRef="#ctx0" brushRef="#br1" timeOffset="76131">13626 4418,'0'27,"0"26,0-27,0 1,0 25,0-25,0-1,0-26,0 80,27-80,25 0,-25 0,-27-53,26 0,-26 0,53 0,-53 0,0 80,27-1,-27 1,0 25,53-25,-53-1,0 54,0-27</inkml:trace>
  <inkml:trace contextRef="#ctx0" brushRef="#br1" timeOffset="76521">14340 4445,'0'0,"-52"0,25 0,1 0,-27 26,26-26,27 27,-26-27,26 53,0-1,26-52,27 80,27-27,-28-27,1 27,0-26,-26 25,-27 1,0-26,-53-27,0 0,26 0,1 0</inkml:trace>
  <inkml:trace contextRef="#ctx0" brushRef="#br1" timeOffset="77151">14764 4074,'0'-53,"0"80,0 26,53 0,-53 26,0 27,0 53,0-27,0 27,0-1,0-52,0-53,0-26,26-107,-26 1,80-1,-28-52,-52 26,53 1,-53 78,53 27,0 27,-53 25,53-25,-53-1,27 27,-27-26,52 26,-52-27,0 1</inkml:trace>
  <inkml:trace contextRef="#ctx0" brushRef="#br1" timeOffset="77399">15452 4365,'0'-26,"0"105,0 1,0-1,0 0,-27 1,27-27,0 0,0-27,0 27,0-53</inkml:trace>
  <inkml:trace contextRef="#ctx0" brushRef="#br1" timeOffset="77571">15558 4180,'0'-53,"26"27,-26-1,0-26,0 106,0 53,-53-79</inkml:trace>
  <inkml:trace contextRef="#ctx0" brushRef="#br1" timeOffset="77917">15610 4683,'27'53,"26"26,-53-52,26-27,27 0,27-53,-54 0,27 0,-53 0,53 0,-53 27,53 52,-27 27,27 0,-26-53,-27 26,79-26,-53 0,27 0</inkml:trace>
  <inkml:trace contextRef="#ctx0" brushRef="#br1" timeOffset="78502">16563 4180,'53'-106,"-53"27,0 26,0 53,-53 0,0 0,0 26,-26 27,52-26,27 26,0 0,0-27,27-26,-1 0,27 0,-26 0,25 0,1 0,-26 0,-27 27,26 25,-26 1,53 27,-53-1,0 1,0 52,0 0,-53 27,-26 0,26-27,0-53,27-26,-27 0,53-53,-53-79,53 26,-53-27,53 1,0 0,0-1,0 54,0-1,53 27,-27 0,1 0,26 0,-27 0,27 0</inkml:trace>
  <inkml:trace contextRef="#ctx0" brushRef="#br1" timeOffset="79251">17595 4445,'0'-27,"-27"54,1 26,26 0,-53 26,53-26,0 0,79 0,-26-53,0 26,0-26,0 0,0-26,-53-1,26-52,-26 26,0 0,0 0,-53 0,27 53,0 0,-27 0,53 0,0 53</inkml:trace>
  <inkml:trace contextRef="#ctx0" brushRef="#br1" timeOffset="79941">18177 4471,'0'0,"0"27,0 26,0-27,0 0,0 27,0-26,0 26,26-53,-26 53,27-53,26 0,26-80,0 1,-79 26,0 27,27-1,-27 80,0-27,0 1,0 26,0 0,0 0,0-27</inkml:trace>
  <inkml:trace contextRef="#ctx0" brushRef="#br1" timeOffset="80285">19024 4048,'0'0,"0"53,0 26,0 27,0 0,-27 0,27-27,0 0,0-26,0 27,0-27,0-1,0-25,-26-27</inkml:trace>
  <inkml:trace contextRef="#ctx0" brushRef="#br1" timeOffset="80503">18838 4471,'27'-26,"26"-54,26 80,-52 0,25 0,1 0,27 27,-27-27,-27 53,27-53</inkml:trace>
  <inkml:trace contextRef="#ctx0" brushRef="#br1" timeOffset="82602">20320 4312,'0'53,"0"27,-26-1,26-26,0 26,-53 1,53-27,0 0,0-27,53-26,-53 53,52-53,-25 0,-1 0,27-27,-26 1,26-53,-53 26,53 0,-53 0,0 132,0-26,0 0,53 0,-53 0,26-53,-26 26,26-26,27 0,-53-26,80-53,-80-1,79-26,-79-26,53 26,-53 53,0 0,0 27,0 52,-26-26,26 53,0 27</inkml:trace>
  <inkml:trace contextRef="#ctx0" brushRef="#br1" timeOffset="83160">21352 4603,'0'0,"0"0,0-52,-27 52,27-53,-52 53,-28 0,27 0,53 0,0 53,0-1,53 1,-26-53,26 0,-1-26,1-1,-53 80,0 0,0 0,0 0,27-53</inkml:trace>
  <inkml:trace contextRef="#ctx0" brushRef="#br1" timeOffset="83585">21828 3889,'-26'0,"26"79,-53 80,53 0,-80-27,80-26,0 0,0-27,0-26,0-26,80 26,-1-53,1 0,25 0,1 0,0-53,-53 26,-27-52,-26 26,53 53,-53-27,-26 27,-54 0,28 27,25 26,27 0,-53-27,53 27,0-26,27 25,78-52,28 0,-1 0,-53 0,-26 0,0-26,-53 0</inkml:trace>
  <inkml:trace contextRef="#ctx0" brushRef="#br1" timeOffset="83877">21061 3968,'26'0,"27"0,27 0,-1 27,27-27,53 0,-27 0,53 53,-26-53,-53 53,-27-27,-26 27</inkml:trace>
  <inkml:trace contextRef="#ctx0" brushRef="#br1" timeOffset="85818">22807 4577,'0'-26,"53"26,-27 0,27 0,0 0,-26 0,26 105,0-78,-27 26,27-27,-53 1,53 26,-53-27,0 27,0-27,0 1,0-27,0 0,0-53,0 0,0 27,0-1,0 27,0-53,53 53,-53-53,53 53,-53-26,26 26,-26-27,27 27,-27-53,26 53,27-26,-53 26,0 53,0-53</inkml:trace>
  <inkml:trace contextRef="#ctx0" brushRef="#br1" timeOffset="87559">24606 4498,'0'-27,"0"27,-26 0,-27 0,26 0,1 0,26 27,-26-27,26 53,0 26,0-53,26-26,0 0,1 0,52-26,-26 26,-26-27,26 27,-27 0,27 0,-27 0,-26 27,0-1,0 54,0-27,0-27,-53 27,53-79,0-54,0 1,27-1,26-25,-27 78,27 1,27 26,-54 53</inkml:trace>
  <inkml:trace contextRef="#ctx0" brushRef="#br1" timeOffset="87739">25718 4154,'0'0,"0"79,-53-26,0 0,0 26,-53-79</inkml:trace>
  <inkml:trace contextRef="#ctx0" brushRef="#br1" timeOffset="88008">23945 3810,'0'26,"0"1,53 52,0-79,-27 53,27-53,-27 53</inkml:trace>
  <inkml:trace contextRef="#ctx0" brushRef="#br1" timeOffset="88804">26696 3942,'0'-26,"0"26,0 26,0 0,-26 54,26-27,0 26,0 0,-53 1,53-1,0 1,-26-27,26-1,0 1,0 0</inkml:trace>
  <inkml:trace contextRef="#ctx0" brushRef="#br1" timeOffset="89341">27120 4048,'26'-53,"-26"79,0 54,-26 52,-1-26,-26 0,53-53,0 0,0-27,0 27,0-53,53-27,-53 1,53-27,-53 106,0-27,53 1,27 26,-1-53,0 53,-26-53,27 0,-1-80,-26 54,0-53,-53 52,0 1,-80 26,28 0,-1 0,26 26,-26 27,53 0,0 0,0 0,0-27,0-26,80 80,-27-80,26 0,0 0,1 0,-27-27,-1 1,-52-27</inkml:trace>
  <inkml:trace contextRef="#ctx0" brushRef="#br1" timeOffset="89608">26405 4021,'53'-53,"0"53,27 0,-1 0,27 0,53 0,-54 27,54-27,-27 79,-26-79,-26 80,-1-80</inkml:trace>
  <inkml:trace contextRef="#ctx0" brushRef="#br1" timeOffset="90812">28972 4180,'79'0,"-52"0,-1 0,54 27,-28-27,1 26,27 53,-80-52,0-1,0 27,-53-26,26 26,-26-27,27 27,26 0,26-53,1 26,52-26,1 0,-1 0,0 0,-26 0,-26 0,26 0,-53-26</inkml:trace>
  <inkml:trace contextRef="#ctx0" brushRef="#br1" timeOffset="91568">30242 4074,'0'27,"26"-1,-26 27,0 26,0-26,0 0,0 0,0-26,0 26,0 0,0-27,53-26</inkml:trace>
  <inkml:trace contextRef="#ctx0" brushRef="#br1" timeOffset="92086">30480 4021,'53'0,"0"0,-27 27,27-1,-26 54,26-27,-27-1,27 1,-53 27,26-54,-26 1,0 26,0-27,0 1,-52 25,25-52,-26 53,-26-53,52 0,1 0,-27 53,26-53,27-26,-26 26,-53 26</inkml:trace>
  <inkml:trace contextRef="#ctx0" brushRef="#br1" timeOffset="93916">3387 5979,'26'0,"27"0,0 0,-27-26,27 26,-53-53,80 53,-80-79,0-1,0 54,-53-1,26 27,-26 0,1 0,-1 0,0 53,53 0,0-26,0-1,0 27,0-27,53 27,-27-26,1-27,25 53,-25 0,52-27</inkml:trace>
  <inkml:trace contextRef="#ctx0" brushRef="#br1" timeOffset="94555">3889 6006,'27'0,"79"-53,-80 53,1-27,26 27,-53-79,52 53,-52-1,53-52,-53 26,0 0,0 0,0 0,-26 27,-1 26,27 26,0 53,0 27,0 27,0-54,0 0,0 1,0-1,27-26,26 0,-27 0,27-53,0 26,0-26,0 0,26-53,-52-26,26 0,-53-1,53-52,-53 53,0 52,0 1,-27 26,1 0,26 0,-53 53,53-1,-80 1,80 0,0 0,0-26,0-1,0 27,53-53,27 0,-1 53,0-53,1 0,-1 0,-26 0</inkml:trace>
  <inkml:trace contextRef="#ctx0" brushRef="#br1" timeOffset="94898">5318 5900,'0'-27,"0"1,-26-27,-1 53,-26 0,27 0,-1 53,-26-27,53 1,-52 26,52-27,0 27,0-26,0-1,52 27,1-53,0 26,0-26,27 0,-27 0</inkml:trace>
  <inkml:trace contextRef="#ctx0" brushRef="#br1" timeOffset="95184">5662 5238,'-26'-79,"26"53,0 79,0 26,0-26,0 26,0 27,0 0,0 0,0 0,26-27,-26 27,0-53,0 0</inkml:trace>
  <inkml:trace contextRef="#ctx0" brushRef="#br1" timeOffset="95484">5980 5953,'53'0,"-53"-27,26 27,0 0,-26 27,0 26,0-27,0 1,0 26,0-27,0-26,0-53,0 27,0-1,0-26,27 53,-27-53,79 53,-26 0,0 0,0 0,-27 0,-26 27</inkml:trace>
  <inkml:trace contextRef="#ctx0" brushRef="#br1" timeOffset="95792">5239 5582,'0'-53,"26"53,27-26,27 26,25 0,54 0,26 0,-52 0,25 0,-78 0,-54 0</inkml:trace>
  <inkml:trace contextRef="#ctx0" brushRef="#br1" timeOffset="96384">6641 5715,'0'-27,"0"54,0 52,53 0,-53 1,0-27,53 26,-53 0,0-26,26-53</inkml:trace>
  <inkml:trace contextRef="#ctx0" brushRef="#br1" timeOffset="96572">6800 5503,'0'0,"0"79,0-26</inkml:trace>
  <inkml:trace contextRef="#ctx0" brushRef="#br1" timeOffset="96864">7408 5847,'0'-53,"0"27,0 26,-53 0,27 0,26 26,-53 27,53-27,-53 1,53 26,0-27,0 1,53 26,0-53,0 53,0-53,53 52,-27-52,-26 27</inkml:trace>
  <inkml:trace contextRef="#ctx0" brushRef="#br1" timeOffset="97821">8520 5450,'0'0,"53"0,-27-26,27-1,-27-26,-26 27,80-27,-80 0,-27 27,1 26,-27 0,26 0,27 0,-52 0,52 52,0 1,-53-26,53 26,0 26,0 0,53 27,-53-26,52-1,-52 27,27 26,-27-26,0-27,0-52</inkml:trace>
  <inkml:trace contextRef="#ctx0" brushRef="#br1" timeOffset="98048">8467 5847,'0'-53,"26"53,54 0,-1 0,27-26,0 26,-1 0,1 0,-53-53</inkml:trace>
  <inkml:trace contextRef="#ctx0" brushRef="#br1" timeOffset="98273">9234 5688,'0'27,"0"52,-26-26,26 0,0 0,0 0,0 26,0-52</inkml:trace>
  <inkml:trace contextRef="#ctx0" brushRef="#br1" timeOffset="98454">9260 5503,'0'-26,"27"26,-27 52</inkml:trace>
  <inkml:trace contextRef="#ctx0" brushRef="#br1" timeOffset="98828">9710 5979,'0'53,"27"-53,26-53,-53 27,0-1,0-26,-27 53,27-26,-53 26,0 26,53 27,0-26,0-1,0 27,0-26,0-1,0-26,0 53,53-53,0 53,-26-53</inkml:trace>
  <inkml:trace contextRef="#ctx0" brushRef="#br1" timeOffset="99195">10054 6112,'27'-27,"-27"-26,79 27,-53-27,27-27,-26 28,26-28,-53-26,53-26,-53 26,0 53,0 0,-27 53,-26 53,53 0,-53 27,53-1,0-26,0 0,0 26,0-26,0 0,0 0,0 0,0 26,0-52</inkml:trace>
  <inkml:trace contextRef="#ctx0" brushRef="#br1" timeOffset="100846">11033 5953,'0'-27,"0"1,0 26,0-27,-26 27,-1 0,-52 0,52 0,27 0,-26 0,26 53,-53 27,53-54,0 1,26-27,27 0,27 0,-54 0,27-53,-26 26,26-26,-53 27,26-1,-26-25,0 25,0 1,0-27,0 0,0 26,0-26,0 27,0-1,0-25,0-1,0 106,0-1,0 1,0 27,0-1,0 1,0-1,0 0,0 1,0-27,0 26,53-26,-53-27,0 27,26-26,-26-27,0-53</inkml:trace>
  <inkml:trace contextRef="#ctx0" brushRef="#br1" timeOffset="104453">12144 5768,'0'-53,"-53"53,53-27,-26 27,26 0,0 53,0-26,0-1,0 27,26 0,27-53,-53 0,0-53,0 27,0-1,0-26,-26 0,26 80,0 26,53-27,26-26,54 53,-1-53,0 0,-53-79,1 26,-54 0,-26-27,0 27,0 1,0-1,0 0,0 26,-53 27,0 0,27 0,26 27,0 26,0 26,0 53,26-26,27 26,-53 1,27-1,-27-53,0 1,0-1,0 1,-27 25,27-52,-53 0,53 0,-79-53</inkml:trace>
  <inkml:trace contextRef="#ctx0" brushRef="#br1" timeOffset="104670">12383 6297,'26'-27,"0"27,1 0,26 0,53-53,-27 53,0 0,1 0,-1 0,-26 0,0 0,0 0</inkml:trace>
  <inkml:trace contextRef="#ctx0" brushRef="#br1" timeOffset="105457">14102 5873,'0'-26,"0"-53,-26 26,-1 26,-26 27,1 0,25 0,-52 53,52-26,1 26,26-27,-53 27,53-27,0 1,26-27,27 53,-26-53,26 0,-27 0,27-27,-27 1,-26-27,53 53,-53 53,53-27,-53 27,53 0,-53-26,80-27</inkml:trace>
  <inkml:trace contextRef="#ctx0" brushRef="#br1" timeOffset="106485">15002 5477,'0'-53,"0"26,0 1,0 52,0 54,0 25,0 28,0 25,0 1,0 0,0 26,0-26,0-80,0 1,0-27,0-1,0-78,0-27,0-26,26-27,-26-53,0-26,53 0,-53 26,53 53,-53 0,53 27,-53 26,53 27,26-27,-26 53,-53 0,27 53,-27-1,0 1,0 27,-27-1,1-52,-27-1,26 27,-25-27,25 27,-26-26,53 26</inkml:trace>
  <inkml:trace contextRef="#ctx0" brushRef="#br1" timeOffset="107137">15505 5847,'-27'0,"27"26,0 1,0 26,27-53,-1 0,27 0,-53-27,0-52,0 53,0-1,0 27,-53 0,53 53,0-27,0 1,0-1,0-26,53 53,26-53,27-26,-26-27,-28-26,1-1,-53 1,80-1,-80 1,0 53,-27-1,1 27,-27 27,53 25,0 28,0-1,79 27,-26-53,27 53,-54-53,27 0,-53-27,0 27,0-53,-53 0,0 0,27 0,-27 0,53 26,-27 27</inkml:trace>
  <inkml:trace contextRef="#ctx0" brushRef="#br1" timeOffset="107497">16563 5741,'0'0,"-27"0,-25 80,25-28,-26 28,53-1,-53 27,53-53,0-27,27 27,-1-53,27 27,26-27,-26 0,-26 0,-27-53</inkml:trace>
  <inkml:trace contextRef="#ctx0" brushRef="#br1" timeOffset="107677">16563 5609,'0'-27,"26"-26,-26 27,0 26</inkml:trace>
  <inkml:trace contextRef="#ctx0" brushRef="#br1" timeOffset="107947">17039 5397,'0'53,"-26"26,26 27,-80 27,80-28,-26 28,26-27,0-27,0-26,0 0,0 0,0-53,0 53</inkml:trace>
  <inkml:trace contextRef="#ctx0" brushRef="#br1" timeOffset="108400">16748 6138,'0'-53,"0"27,0-27,27 0,26 53,-1 0,28 0,-27 0,0 0,0 0,-27 0,27 0,-27 0,1 0,-27-27,53 27,-53 27,0-1,0 27,0-26,0 26,-27-1,27-25,0-1,0 54,0-54,0 1,27-27,26 0,-27 0,27-27,-53-26</inkml:trace>
  <inkml:trace contextRef="#ctx0" brushRef="#br1" timeOffset="108540">17515 5503,'27'-53,"-27"106,-53-53</inkml:trace>
  <inkml:trace contextRef="#ctx0" brushRef="#br1" timeOffset="109553">17648 5900,'0'-53,"0"79,0 27,53 0,-53 0,0 27,26-54,-26 0,53 27,-27-53,-26 0,53-79,-53 26,80 0,-80 0,26 53,27 53,-53 0,53-26,-53 25,53-25,26-27,-26 0,-26 0,-1 0,-26-79,80-54,-80 27,52-26,-52 106,0-1,0-26,0 53,0 53,0 0,0 0,0 0,0 0,0-27,0-26,0 53,53-53,0 53,27-53,-1 0,0 27</inkml:trace>
  <inkml:trace contextRef="#ctx0" brushRef="#br1" timeOffset="110632">18494 5900,'0'0,"53"26,-26-26,-1 0,27 0,-53-26,53-27,-53 0,0 0,53 0,-53 0,0 0,-26 27,-27-27,26 53,-26 0,27 0,-27 26,26 27,27-26,0 52,0-26,27 27,-27-1</inkml:trace>
  <inkml:trace contextRef="#ctx0" brushRef="#br1" timeOffset="111395">19923 5609,'0'-53,"0"26,-26 27,-27-52,-27 52,54 52,-27-25,27 26,-27 26,53 1,-27-1,27-26,0 0,0 0,53-27,-26-26,52 53,0-53,27 0,-26 0,-1 0,-26-26,-27-27,-26 0,80-53</inkml:trace>
  <inkml:trace contextRef="#ctx0" brushRef="#br1" timeOffset="111740">20320 5371,'0'0,"0"26,-53 27,53 26,0 1,0-27,0 0,0 0,0 0,79-27,-52-26,-27 53,26-53,27 0,-53-27,0-52,0 53,27 26,-1 0,-26 0,53 53,-53-27,0 0,0 27,27-26,-27 26,0 0</inkml:trace>
  <inkml:trace contextRef="#ctx0" brushRef="#br1" timeOffset="112513">21114 5741,'0'-26,"0"-27,0 26,-27 27,-26 0,27-53,-27 53,0 0,27 0,-1 27,-26-1,53 27,0-26,0-1,0 1,0 26,0-27,0 0,27-26,26 0,0 0,-27 0,-26-26,53 26,-53-53,53 27,-53-27,0 79,26 1,27 26,0-1,0-52</inkml:trace>
  <inkml:trace contextRef="#ctx0" brushRef="#br1" timeOffset="113344">21352 5821,'26'0,"1"0,-27 26,53-26,-53 53,0 26,0-26,0-53,0-79,0 26,0 0,53 27,-27-27,53 53,-52 0,-1 0,27 26,-26-26,26 0,-27 0,27 0,-26 0,-27-53,52 0,-52-26,0-1,0 28,0-1,0 26,0 27,0 53,-26 0,26 26,0 54,0-27,0-27,0-26,0 0,0 0,0 26,0-26,0 0,0 0,0 0,-79 0,52-27,-26-26,-26 79,52-79,1 0,-27 0,0 0,53-26,-26-53,26 26,26 53,53-53,1 53,26-80,52 80,1-79,-53 79,26-106,1 53,-54 0,-26 27,-53-1,53 27,-53-52,-27 25,-26 27,1 0,25 0,27 27,0-1,0 27,0 0,53-27,0 27,0 0,53-26,-27 25,0-52,-26 27</inkml:trace>
  <inkml:trace contextRef="#ctx0" brushRef="#br1" timeOffset="114806">23945 5926,'0'0,"0"-53,0 27,0 26,-27-53,-26 53,27 0,26 27,-53-27,53 26,-26-26,26 26,0 27,0-26,0 26,26-53,27 53,-27-53,27 0,-26 0,-1 0,27-27,-53 1,27 26,-27-27,26 27,27 0,-27 27,-26 26,0-27,0 53</inkml:trace>
  <inkml:trace contextRef="#ctx0" brushRef="#br1" timeOffset="115129">24527 5450,'0'27,"0"25,0 28,0-1,0 27,0 26,0-52,0-1,0 0,0-26,0 0,0 0,-27-53</inkml:trace>
  <inkml:trace contextRef="#ctx0" brushRef="#br1" timeOffset="115365">24421 5821,'53'0,"-27"0,27 0,0 0,27 26,-27-26,-1 0</inkml:trace>
  <inkml:trace contextRef="#ctx0" brushRef="#br1" timeOffset="116667">25797 5503,'0'-26,"-27"26,-25 0,25 26,-26 0,27 27,26-26,-53 26,53-27,0 1,0-1,26 27,27-53,0 0,0 0,26-53,-52 0,-27 27,53-27,-53 26,53 27,-53-53,26 53,-26 0,53 53,-53-26,79 26,-79 0,0 0,0 0,0-27,0-26,0-79,0-1,0 27,53-26,-26 52,52-25,-26 52,-53 26,79 0,-79 27,53-53</inkml:trace>
  <inkml:trace contextRef="#ctx0" brushRef="#br1" timeOffset="116936">26723 5397,'0'0,"0"27,0 26,0-1,0 1,-53 27,53 26,0-27,0-26,0 0,0 0,-26-53</inkml:trace>
  <inkml:trace contextRef="#ctx0" brushRef="#br1" timeOffset="117116">26802 5186,'27'0,"-27"0,0 26</inkml:trace>
  <inkml:trace contextRef="#ctx0" brushRef="#br1" timeOffset="117807">27384 5477,'0'-53,"-53"53,1 0,25 0,-26 0,0 0,0 26,53 1,27-27,52 0,-52 0,-1 0,1 0,25-27,-25 27,-27 27,53 25,-53 1,0 27,53-27,-53-27,0 27,53 0,-53-27,0 27,-27-53,27 53,-26-53,-1 0,-26 0,27 0,-1 0,-25-53,52 27,26-27,27-26,-27 79,27-27,-26 27,52-53,-79 27</inkml:trace>
  <inkml:trace contextRef="#ctx0" brushRef="#br1" timeOffset="118046">27940 5397,'0'27,"0"52,0-26,0 0,0 0,0 0,0 26,0-26,-26-27</inkml:trace>
  <inkml:trace contextRef="#ctx0" brushRef="#br1" timeOffset="118197">28205 5212,'0'-26,"53"-27,-1 26,-52 27</inkml:trace>
  <inkml:trace contextRef="#ctx0" brushRef="#br1" timeOffset="118609">28363 5477,'27'0,"52"79,-79-26,0 0,0 0,0 0,0-27,27-26,-27 0,53-79,-1 26,-25-27,26 1,-27 53,54-27,-54 53,-26 26,0 1,53 25,-53 28,0-54,0 1,0 26,0-27,0 1,-26-27</inkml:trace>
  <inkml:trace contextRef="#ctx0" brushRef="#br1" timeOffset="118865">29210 5768,'53'0,"-27"0,-26 53</inkml:trace>
  <inkml:trace contextRef="#ctx0" brushRef="#br1" timeOffset="121640">29924 846,'27'0,"26"0,0 0,0 0,-53 27,26-27</inkml:trace>
  <inkml:trace contextRef="#ctx0" brushRef="#br1" timeOffset="121821">30004 1190,'0'0,"26"0,27 0,0 0,-26 0,-1 0,27 0,-53 0</inkml:trace>
  <inkml:trace contextRef="#ctx0" brushRef="#br1" timeOffset="122354">30612 423,'0'0,"0"53,53 0,-53 0,0 26,0 1,0-1,0 0,0 1,0-27,0-27</inkml:trace>
  <inkml:trace contextRef="#ctx0" brushRef="#br1" timeOffset="122690">30983 555,'0'-26,"-53"26,0 26,26-26,27 53,-26-53,26 53,0-26,0 26,0-27,0 0,0 27,53-26,-27-27,1 0,26 0</inkml:trace>
  <inkml:trace contextRef="#ctx0" brushRef="#br1" timeOffset="123178">31115 423,'0'0,"-26"0,26 53,-53-27,53 27,0 0,0-26,53-27,-1 53,-25-53,-1 26,-26 1,0 52,-53-26,53-27,0 27,27-53,26 0,-27 0,1 0,26-53,-53 27,53-27</inkml:trace>
  <inkml:trace contextRef="#ctx0" brushRef="#br1" timeOffset="123404">31459 635,'0'26,"0"27,0 26,0-52,0-1,0 54,0-27,0-27</inkml:trace>
  <inkml:trace contextRef="#ctx0" brushRef="#br1" timeOffset="123944">31882 555,'0'-26,"-26"26,-1 26,27 1,0-1,0 1,0-27,0 53,27-53,-27 53,0-1,0 1,0 0,53-53,0 0,-27-26,54-1,-80-26</inkml:trace>
  <inkml:trace contextRef="#ctx0" brushRef="#br1" timeOffset="124198">32332 635,'0'26,"0"27,0-26,0 25,0-25,0 26,0-27,0 27,0-26</inkml:trace>
  <inkml:trace contextRef="#ctx0" brushRef="#br1" timeOffset="124836">30718 1164,'53'0,"0"0,26 0,1-53,26 53,52 0,54 0,53 0,26 0,0 0,-80 0,-25 0,-81 0,-78 0,-80 26</inkml:trace>
  <inkml:trace contextRef="#ctx0" brushRef="#br1" timeOffset="125240">32279 1190,'0'53,"0"0,27-26,-27 52,0-26,0-27,0 27,0-53,0-26,0-27,79 0,-26 53,-27 0,1 0</inkml:trace>
  <inkml:trace contextRef="#ctx0" brushRef="#br1" timeOffset="125548">32808 1349,'53'0,"-53"27,0 25,0-25,0-1,0 27,-26-53,26 27,26-27,27 0,53 0,0 0,0 0,26 0,-79 0</inkml:trace>
  <inkml:trace contextRef="#ctx0" brushRef="#br1" timeOffset="126524">32068 582,'0'26,"-27"1,27 26,0-27,0 1,0-1,0 27</inkml:trace>
  <inkml:trace contextRef="#ctx0" brushRef="#br1" timeOffset="127588">32041 555</inkml:trace>
  <inkml:trace contextRef="#ctx0" brushRef="#br1" timeOffset="128330">32041 555,'0'0,"0"-79,0 52,-53 27,27 0,-27 0,26 0,27 0,-79 0,79 80,-27-80,27 53,0 0,27-27,52-26,-52 0,-1 0,27 0,-53 0,0 53,0 0,0-27,0 1,0 26,0 0,0 0,0 0,0-1,0 1,27-132,-27 53,53-54,-53 27,52-26,-52 52,0 1,27 26,-27-53,26 53,1 0,26-26</inkml:trace>
  <inkml:trace contextRef="#ctx0" brushRef="#br1" timeOffset="128788">32491 635,'0'0,"0"53,0 0,0-27,0 0,0 27,-27-26,27-1,-26-26,26 53,0-26,0-27,53 0,26 0,54 0,-54 0,-26-27,-27 1</inkml:trace>
  <inkml:trace contextRef="#ctx0" brushRef="#br1" timeOffset="135521">3916 7487,'0'0,"0"27,0 26,0-27,0 1,0 26,0 26,0-26,0 0,0-27,-27 27,27 0,0 0,27-53</inkml:trace>
  <inkml:trace contextRef="#ctx0" brushRef="#br1" timeOffset="135785">3942 7382,'53'0,"0"0,0 0,0 0,-27 0,1 0,52 0</inkml:trace>
  <inkml:trace contextRef="#ctx0" brushRef="#br1" timeOffset="135998">4048 7726,'27'0,"-27"0,53 0,-27 0,27 0,26-27,-26 27,-26 0,-27-53</inkml:trace>
  <inkml:trace contextRef="#ctx0" brushRef="#br1" timeOffset="136467">4128 7249,'0'-53,"52"53,-25-26,26 26,26 0,-52 0,26 0,-27 0,27 0</inkml:trace>
  <inkml:trace contextRef="#ctx0" brushRef="#br1" timeOffset="137084">3625 7567,'0'0,"0"26,0 54,0-27,26 26,-26 0,0 1,0-27,27 26,-27-26,0 0,0 0,53-53</inkml:trace>
  <inkml:trace contextRef="#ctx0" brushRef="#br1" timeOffset="137930">4815 7276,'0'53,"0"0,0-27,0 0,53 54,-53-27,0 26,53 1,-53 25,0-25,27 26,-27-54,0-25,0-1,53 27,-53-53,26-53</inkml:trace>
  <inkml:trace contextRef="#ctx0" brushRef="#br1" timeOffset="138478">5636 7752,'26'0,"1"0,25 0,-25 0,-27 26</inkml:trace>
  <inkml:trace contextRef="#ctx0" brushRef="#br1" timeOffset="138679">5715 8069,'53'0,"-53"53,26-53,1 0,52 0</inkml:trace>
  <inkml:trace contextRef="#ctx0" brushRef="#br1" timeOffset="140561">8387 6852,'0'53,"0"0,-79 0,79 0,-27 26,27-52,0-1,-52-26,52 80</inkml:trace>
  <inkml:trace contextRef="#ctx0" brushRef="#br1" timeOffset="140801">8176 6985,'0'26,"26"1,1 26,25-27,-25 27,26-27,-27 27,-26 0,53-53</inkml:trace>
  <inkml:trace contextRef="#ctx0" brushRef="#br1" timeOffset="141177">8043 7408,'80'0,"26"0,26 0,53-26,27 26,-1 0,-25 0,-28 0,-78 0,-27 0,0 0,-1 0,-52 52,27-52</inkml:trace>
  <inkml:trace contextRef="#ctx0" brushRef="#br1" timeOffset="141919">8202 7778,'0'53,"-26"0,26 0,0 0,-53 26,53-26,0 0,-27-26,27 26</inkml:trace>
  <inkml:trace contextRef="#ctx0" brushRef="#br1" timeOffset="142128">7964 7911,'26'0,"1"26,26 27,-27 0,27 0,-26 26,26-26,-27-26</inkml:trace>
  <inkml:trace contextRef="#ctx0" brushRef="#br1" timeOffset="142587">8308 7646,'53'0,"0"0,-27 0,-26 27,80 26,-80-27,0 0,0 54,0-54,-27-26,54 0,52 27,-53-27,27 0</inkml:trace>
  <inkml:trace contextRef="#ctx0" brushRef="#br1" timeOffset="142938">8811 8096,'26'-27,"27"27,26 0,-26 0,27 0,-27 0,0 0,-27 0,27 0</inkml:trace>
  <inkml:trace contextRef="#ctx0" brushRef="#br1" timeOffset="143208">9075 8043,'0'-53,"0"0,-26 53,26-26,0 79,0 0,0-1,0 1,0 27,26-27,-26 0,0-27</inkml:trace>
  <inkml:trace contextRef="#ctx0" brushRef="#br1" timeOffset="144109">9340 7778,'0'0,"0"53,0 0,0 0,26-53,-26 53,53-53,-26 0,-1 0,-26-26,53-54,-53 54,0-1,0-26,0 27,0 52,26 27,-26-26,0-1,0 27,0 27,53-1,-53 0,0 1,0-1,0-26,0 0,0 0,-26-106,26 26</inkml:trace>
  <inkml:trace contextRef="#ctx0" brushRef="#br1" timeOffset="144949">9631 7699,'26'0,"27"0,0 0,-26 0,-27 53,0-27,0 27,0 0,0 0,-27-53,27 53,0-26,53-27,-26 0,-1 0,27 0,-53 0,53 0,-53-27</inkml:trace>
  <inkml:trace contextRef="#ctx0" brushRef="#br1" timeOffset="147117">10054 7196,'27'53,"52"0,-53 0,27 0,27 0,-54 26,27 1,0-1,-53 0,0 1,0 52,0-26,-26-27,26-52,-53 26,53-53,0-53,0 0</inkml:trace>
  <inkml:trace contextRef="#ctx0" brushRef="#br1" timeOffset="147580">10478 7249,'52'0,"1"0,0 0,-26 0,26 27,-53-1,26 1,-26 26,0-27,-26 0,-27 27,26-26,54-27,-1 0,27 0,26 0,27 0,-26 0,-27 0</inkml:trace>
  <inkml:trace contextRef="#ctx0" brushRef="#br1" timeOffset="148467">7541 7143,'0'80,"-27"-1,27 27,0 26,0-26,0 0,0 0,0 53,53-1,26-25,27-54,0-26,132-53,80 0</inkml:trace>
  <inkml:trace contextRef="#ctx0" brushRef="#br1" timeOffset="149756">11298 7778,'26'0,"1"0,-27-26,53 26,-1 0,28 0,-1 0,1 0,-1-53,-26 53,0 0,-27 0</inkml:trace>
  <inkml:trace contextRef="#ctx0" brushRef="#br1" timeOffset="149981">11589 7567,'0'-27,"0"27,0 53,0 27,0 25,26 1,-26-26,0-1,53 0,-53-26,27-53</inkml:trace>
  <inkml:trace contextRef="#ctx0" brushRef="#br1" timeOffset="151203">13203 6852,'0'27,"0"26,0-27,26 1,-26 26,27-53,-27 26,53-26,-1 0,-52 0,53-53,-53-26,53 52,-53-26,0 27,0-27,0 53,0 26,27 54,-27-1,0 1,0-1,0-26,0 0,0 0,0 26,0-52,0-27,0 26,-27-26,-26 0,53 0,-26-53,26-26,0 52,0 27,53 0,-53-26</inkml:trace>
  <inkml:trace contextRef="#ctx0" brushRef="#br1" timeOffset="151600">12726 7673,'53'-27,"0"27,0 0,0 0,79-26,1 26,52 0,-53 0,1 0,-28 0,-25-53,-1 53,0 0,1 0,-27 0,-27 0,27 0</inkml:trace>
  <inkml:trace contextRef="#ctx0" brushRef="#br1" timeOffset="152268">13044 8043,'0'-26,"0"26,-79 26,79 0,-53 27,53-26,-27 26,27-27,0 1,-53-27,53 79</inkml:trace>
  <inkml:trace contextRef="#ctx0" brushRef="#br1" timeOffset="152510">12753 8122,'26'0,"-26"53,53-26,-53 26,53 26,-53-26,27-27,-27 27,53-53</inkml:trace>
  <inkml:trace contextRef="#ctx0" brushRef="#br1" timeOffset="154870">12859 8255,'0'26,"-27"-26,27 27,-26-27,26 26,0 27,0-27,0 1,-27 26</inkml:trace>
  <inkml:trace contextRef="#ctx0" brushRef="#br1" timeOffset="155710">13070 7805,'27'0,"26"26,-53 1,0-1,0 27,53-26,-27-27,27 0,0 0</inkml:trace>
  <inkml:trace contextRef="#ctx0" brushRef="#br1" timeOffset="156056">13441 8334,'0'-53,"26"53,27 0,0 0,-26 0,-1 0,27 0,-27 0</inkml:trace>
  <inkml:trace contextRef="#ctx0" brushRef="#br1" timeOffset="156296">13573 8149,'0'0,"0"26,0 27,0-26,0-1,0 27,0-26,0-1,0 27</inkml:trace>
  <inkml:trace contextRef="#ctx0" brushRef="#br1" timeOffset="156768">13679 8096,'26'0,"-26"26,53-26,-53 53,27 0,-1-53,27 0,-26 0,-27-26,0-27,53 26,-53 1,0-27,0 79,26 54,-26-54,0 1,0 52,0-26,0 0,0 0,0 0,0 26,0 1,0-1,0-26,0-53</inkml:trace>
  <inkml:trace contextRef="#ctx0" brushRef="#br1" timeOffset="157382">14049 7858,'0'0,"53"26,-53 27,0-26,0-1,0 27,0 0,0-27,27-26,-27 27,26-27,-26 53</inkml:trace>
  <inkml:trace contextRef="#ctx0" brushRef="#br1" timeOffset="157668">14499 7752,'0'26,"0"54,0-27,0 26,-26 0,26 1,0-1,0-26,-27 27,27-1,-79-26,26 53,-26-53,-1-53</inkml:trace>
  <inkml:trace contextRef="#ctx0" brushRef="#br1" timeOffset="159760">12621 7937,'0'80,"0"-28,0-25,0-1,0 27,0 0,0 0,0 0,0 26,53-52,-53-1,79 27,-79-26,79-27,-52 79,26-79,-53 27,53-27,-80 0</inkml:trace>
  <inkml:trace contextRef="#ctx0" brushRef="#br1" timeOffset="161516">14499 7117,'0'-26,"0"26,0 26,0 53,0-26,0 0,0 0,0-26,0 25,0-25,0-27,0 53,0 0,53-53,-53 79,0-52,0-1,27 27,-27 0,0-27,0 1,0 26,0-27,0 27,0-26,-53-27,53-53</inkml:trace>
  <inkml:trace contextRef="#ctx0" brushRef="#br1" timeOffset="161979">14764 6985,'53'0,"-27"0,-26 53,0-27,0 1,0 25,0 1,0-53,0 27,0-1,0-26,53 53,0-53,0 0,-27 0</inkml:trace>
  <inkml:trace contextRef="#ctx0" brushRef="#br1" timeOffset="163106">12621 7091,'0'-27,"-27"27,27 79,-106 27,53-26,53 25,-79 54,79 0,0 0,0-27,0 27,0-53,53 26,0-79,26 0,-26 0,-26-53</inkml:trace>
  <inkml:trace contextRef="#ctx0" brushRef="#br1" timeOffset="164560">6959 6958,'0'-26,"0"-1,0 27,0 53,0 0,0 53,0 0,0 0,0 26,0 27,52-1,-52 54,0-27,0-52,53-28,-53-25,0-27,0-27,-26-26,-1-53,27 0,-26 53,26-53,-53 53,53-52,-26-28,26 27,0 0,-53-26</inkml:trace>
  <inkml:trace contextRef="#ctx0" brushRef="#br1" timeOffset="166464">7038 6879,'26'0,"1"0,26 0,0 0,-27 0,1 0,26 0,-27 0,0 0,54 0,-27 0,0 0,-27 0,27 0,-27 0,1 0,-1 0,27 0,-26 0,-1 0,27 0,0 0,0 0,0 0,0 0,26 0,27 0,-27 0,1 0,-1 0,1 0,25 0,28-53,-28 53,1 0,0-53,-26 53,-28 0,1 0,0 0,-26 0,26 0,-27 0,1 0,25 26,-25-26,26 0,-27 0,1 0,26 27,0-27,0 0,-27 0,27 0,-27 0,1 0,26 0,0 0,0 0,-1 0,1 0,0 0,27 0,-27 0,26 0,0 0,27 0,0 0,0 0,26 0,-26 0,0 0,0-27,-27 27,0 0,1 0,-1 0,1-26,-28 26,1 0,27 0,-27 0,0 0,-1 0,-25 0,26 0,-27 0,1 0,52 0,-26 0,0 0,-27 0,27 0,-26 0,-1 0,27 0,-26 0,-1 0,1 0,25 0,-25 0,26 0,0 0,26 0,-26 0,-26 0,25 0,-25 0,-1 0,27 0,-26 0,-1 0,1 0,26 0,-27 0,0 0,27 0,-26 0,-1 0,27 0,-26 0,26 0,0 0,-27 0,0 0,27 0,-26 0,-1 0,1 0,26 0,-27 0,1 0,25 0,-25 0,-1 0,27 0,27 0,-27 0,0 0,-1 0,28-53,-27 53,0 0,26 0,0 0,1 0,-1 0,-26 0,26 0,1 0,-27 0,0 0,-27 27,27-27,-27 0,27 0,0 0,27 0,-1 0,0 0,-26 0,0 0,-26 0,-27 0,-27 0</inkml:trace>
  <inkml:trace contextRef="#ctx0" brushRef="#br1" timeOffset="169099">17410 7911,'26'0,"-26"53,0-27,0 27,0 0,-26 26</inkml:trace>
  <inkml:trace contextRef="#ctx0" brushRef="#br1" timeOffset="169735">18918 7382,'0'0,"0"26,0 27,-27 0,27 26,-26 1,26-27,-53-1,53 1</inkml:trace>
  <inkml:trace contextRef="#ctx0" brushRef="#br1" timeOffset="169976">18997 7276,'53'0,"0"0,-27 0,27 0,0 0,0 0,-53 0</inkml:trace>
  <inkml:trace contextRef="#ctx0" brushRef="#br1" timeOffset="170141">18944 7593,'53'0,"-26"-26,-1 26,27 0,-27 0,1 0</inkml:trace>
  <inkml:trace contextRef="#ctx0" brushRef="#br1" timeOffset="170501">18574 7276,'0'26,"0"1,0-1,0 53,0-26,0 0,0 0,0 0,-53 27,53-1,0 0</inkml:trace>
  <inkml:trace contextRef="#ctx0" brushRef="#br1" timeOffset="171183">19579 7170,'0'53,"0"0,0-27,0 1,0 26,0-1,0 1,0 0,0 27,0-27,0 0,0-27,0 27,27-53</inkml:trace>
  <inkml:trace contextRef="#ctx0" brushRef="#br1" timeOffset="171500">20108 7514,'27'-53,"26"53,-27 0,27 0,0 53</inkml:trace>
  <inkml:trace contextRef="#ctx0" brushRef="#br1" timeOffset="171649">20214 7805,'27'0,"26"0,-27 0,0 0,27 0,0 0</inkml:trace>
  <inkml:trace contextRef="#ctx0" brushRef="#br1" timeOffset="172608">21828 7091,'53'52,"-53"1,53 27,-53-27,0 0,0 26,0-26,0-27,26-26,-26-53,27 0,-27-26,53-27,-53 27,53 26,-53 27,0 78,0-25,26 26,-26-27,0 1,53 26,-53-27,79 27</inkml:trace>
  <inkml:trace contextRef="#ctx0" brushRef="#br1" timeOffset="172923">22463 6932,'27'0,"-27"26,0 54,0-54,0 1,0 25,-27-25,1-1,26 27,0-53,26 27,54-27,-28 0,1 0</inkml:trace>
  <inkml:trace contextRef="#ctx0" brushRef="#br1" timeOffset="173223">23098 7355,'53'0,"-53"-26,79 26,-52 0,26-53,26 53,1 0,-28 0,-25 26,-27 1</inkml:trace>
  <inkml:trace contextRef="#ctx0" brushRef="#br1" timeOffset="173458">23389 7170,'0'-53,"0"79,0 54,-26-27,26 0,0 0,0-1,0-25,0-27,0 53,26-53</inkml:trace>
  <inkml:trace contextRef="#ctx0" brushRef="#br1" timeOffset="173965">23627 7091,'0'52,"27"-52,-27 27,53 26,-53-27,0 27,26-26,-26 26,53-53,-26-53,-27 26,52-26,-52 0,53 27,-53-27,27 53,-27-26,0 52,0 27,0-27,0 27,0 0,0 27,53 25,-53-25,0-1,0 1,-27-28,27-25,0 26,-26-53,-1 0,27-27,-53-52,53 26,0-26</inkml:trace>
  <inkml:trace contextRef="#ctx0" brushRef="#br1" timeOffset="174311">24448 6720,'0'0,"0"0,52 0,-52 53,53-53,-53 53,0 0,0-27,0 27,-26-53,26 53,-53-53,53 27,0 26,0-53,132 0,1 0,-54-27</inkml:trace>
  <inkml:trace contextRef="#ctx0" brushRef="#br1" timeOffset="175405">21484 6879,'0'53,"0"26,0 27,0 0,0 26,0-26,0 0,0-27,0 1,0-1,-53-79,53 26,-26-26,26-79,-53 26,53-26,0 26,0 0,0-27</inkml:trace>
  <inkml:trace contextRef="#ctx0" brushRef="#br1" timeOffset="176493">21616 6905,'53'0,"-26"0,-1 0,27 0,27 0,-54 0,27 0,26 0,54 0,25 0,-52 0,0 0,26 0,-26 0,0 0,0 0,0 0,26-53,-26 53,26 0,-26 0,-27 0,1 0,-1 0,-26 0,0 0,0 0,-27 0,1 0,26 0,26 0,-26 0,26 0,1 0,-1 0,-26 0,26-53,1 53,-27 0,0-26,-27 26,27 0,0 0,-27 0,27 0,0 0,-26 0,-1 0,-26-53,79 53,-52 0,-1 0,27 0,-26 0,26 0,-80 0</inkml:trace>
  <inkml:trace contextRef="#ctx0" brushRef="#br1" timeOffset="179509">25532 7170,'27'0,"-1"0,1 0,26 0,-27 0,1 0,25 26,-52 27,-26-53</inkml:trace>
  <inkml:trace contextRef="#ctx0" brushRef="#br1" timeOffset="179650">25665 7461,'26'0,"27"0,-27 0,1 0,26 0,-53 26</inkml:trace>
  <inkml:trace contextRef="#ctx0" brushRef="#br1" timeOffset="180647">27173 6879,'53'0,"-53"0,79 53,-79 0,26 0,-26 26,53 0,-53-26,0 0,0-26,0 26,0-106,0-27,0 27,0 0,0 27,27-27,-27 27,53 26,0 0,-27 0,1 0,52 0,-26 0,-27 53</inkml:trace>
  <inkml:trace contextRef="#ctx0" brushRef="#br1" timeOffset="186322">28707 8069,'27'0,"-27"-52,0 104,0-25,0 26,53 26,-53 1,0-1,0 27,0 26,0-26,0 0,0 53,0-54,0-25,0-1,0 0,0-26,0 27,0-27,0 0,0-27,0 27,0-27,0 1,26 26,-26-27,0 1,0 26,0-27,0 1,0-1,0 27,0 0,0-27,0 27,0 0,0 0,0-26,0 25,0-25,0-1,0 27,0-26,0-1,0 27,0-26,0-1,53 27,-53 0,27-53,-27 26,0 27,0-26,0-1,0 27,26-53,-26 0</inkml:trace>
  <inkml:trace contextRef="#ctx0" brushRef="#br1" timeOffset="188160">26379 9869,'53'0,"-27"0,1 0,26 0,0 0,-27 0,1 0,25 0,-25 0,-1 0,27 0,-26 0,-1 0,54 0,-1 0,0 0,1 0,-1 0,-26 0,26 0,27 0,0 0,26 0,-26 0,0 0,26 0,27-53,-53 53,0 0,0 0,-1 0,1 0,0 0,-27 0,1 0,26 0,-1 0,-25 0,-1 0,1 0,-1 0,0 0,27 0,-26 0,-1 0,0 0,1 0,-1 0,27 0,0 0,-27 0,-26 0,26 0,-26 0,0 0,0 0,0 0,26 0,-26 0,27 0,-1 0,0 0,1 53,26-53,0 0,-1 0,1 0,0 0,0 0,26 0,-52 0,-28 0,1 0,0 0,0-27,0 27,-26 0,-1 0,27 0,-27 0,27 0,0 0,-26 0,-1-26,27 26,-79 0</inkml:trace>
  <inkml:trace contextRef="#ctx0" brushRef="#br1" timeOffset="188722">32650 9578,'0'0,"26"0,-26 53,53-27,-53 0,26-26,-26 53,0-26,-26 26,0 0,-27-27,26 27,1-53</inkml:trace>
  <inkml:trace contextRef="#ctx0" brushRef="#br1" timeOffset="189185">32994 10239,'26'0,"-79"79,27 1,-54 26,1-1,0-52,-27 53,53-79,0-27</inkml:trace>
  <inkml:trace contextRef="#ctx0" brushRef="#br1" timeOffset="189396">32517 10477,'27'0,"52"27,-26 26,0-27,0 53,26-26,-26 0,0 0,-26-53</inkml:trace>
  <inkml:trace contextRef="#ctx0" brushRef="#br1" timeOffset="190568">28707 8069,'0'0,"-53"0,0 53,1 0,52-26,-27-27</inkml:trace>
  <inkml:trace contextRef="#ctx0" brushRef="#br1" timeOffset="190775">28707 8017,'53'0,"0"0,0 0,-26 26,25-26,-25 0,-1 0,27 26,0-26</inkml:trace>
  <inkml:trace contextRef="#ctx0" brushRef="#br1" timeOffset="191895">29210 6799,'0'27,"26"26,-26-27,0 1,53 26,-53-27,27 1,26-27,-27 0,-26 0,27-27,-27-26,53 27,-53-1,26-26,-26 27,0-1,0 54,0-1,0 1,0 26,0 0,0 0,0 0,0 26,0-26,-79 0,79 0,-53 0,0-27,0-26,26 0,27-26</inkml:trace>
  <inkml:trace contextRef="#ctx0" brushRef="#br1" timeOffset="194646">29501 9816,'0'-53,"0"26,0 1,-26-27</inkml:trace>
  <inkml:trace contextRef="#ctx0" brushRef="#br1" timeOffset="194954">29342 9445,'0'0,"0"-53,-26 53,-27 0</inkml:trace>
  <inkml:trace contextRef="#ctx0" brushRef="#br1" timeOffset="195155">29131 9207,'-53'0,"26"0,1 27</inkml:trace>
  <inkml:trace contextRef="#ctx0" brushRef="#br1" timeOffset="195403">28575 9075,'-26'0,"-27"0,0 0</inkml:trace>
  <inkml:trace contextRef="#ctx0" brushRef="#br1" timeOffset="195549">28416 9075,'0'26,"-26"-26,-27 53,26-53,27 27,-52-27,52 53,-53-53,53 53</inkml:trace>
  <inkml:trace contextRef="#ctx0" brushRef="#br1" timeOffset="195779">28046 9392,'0'27,"0"26,0-27,0 1,-27 26,27 0,0-1,0 1,0 0</inkml:trace>
  <inkml:trace contextRef="#ctx0" brushRef="#br1" timeOffset="196033">28099 10054,'0'53,"26"-27,27 27,-26-53,-27 27,26-27,27 0,-27 0</inkml:trace>
  <inkml:trace contextRef="#ctx0" brushRef="#br1" timeOffset="196229">28416 10292,'27'0,"-1"0,-26 26,53-26,-53 27,27-27</inkml:trace>
  <inkml:trace contextRef="#ctx0" brushRef="#br1" timeOffset="196522">28813 10292,'27'0,"-1"0,1 0,25 0,-25 0,-1 0,27 0,-26 0</inkml:trace>
  <inkml:trace contextRef="#ctx0" brushRef="#br1" timeOffset="196821">29184 10160,'26'-27,"-26"-26,53 53,-53-26,26 26,1 0,-27 0</inkml:trace>
  <inkml:trace contextRef="#ctx0" brushRef="#br1" timeOffset="197121">29475 9948,'26'0,"-26"-26,27 26,-27-53,0 79</inkml:trace>
  <inkml:trace contextRef="#ctx0" brushRef="#br1" timeOffset="197676">30057 9631,'0'-27,"53"27,-53 0,26 0,-26 27,27-27,-27 52,0 1,0-26,0 26,0-27,-80 27,27 26,0-79</inkml:trace>
  <inkml:trace contextRef="#ctx0" brushRef="#br1" timeOffset="198704">28813 9789,'0'-53,"0"27,0 26,0-27,53 27,26-52,1-1,-1 0,53 0,27-27,0 1,0 0,-27 26,-53 26,-52 27,-27-53,53 53,-27-26,27 26,-26-53,-1 53,27-26,0 26,-53-27,0 27,-53 0,53 27,-26-1</inkml:trace>
  <inkml:trace contextRef="#ctx0" brushRef="#br1" timeOffset="199102">29633 9048,'53'-26,"-53"52,0 27,0-26,27-1,-27 27,53-53,-27 53,-26 0,0-27,-53 27,-53 27,27-27,0 26,52-79</inkml:trace>
  <inkml:trace contextRef="#ctx0" brushRef="#br1" timeOffset="201125">27623 8943,'52'0,"-25"0,-27 53,26-53,-26 26,53-26,-53 26,53-26,-53 53,53-53,-53 53,27-53,-27 53,52-53,-52 27,27-27,-27 53,26-53,-26 26,27-26,-27 26,53-26,-53 53,26-53,-26 27,27-27,26 26,-27-26,-26 53,53-53,-53 27,26-27,-26 26,27-26,-27 53,53-53,0 0,-53 27,26-27,1 26,26 27,-27-53,-26 26,26-26,27 0,-53 27,27-27,-1 0,-26 53</inkml:trace>
  <inkml:trace contextRef="#ctx0" brushRef="#br1" timeOffset="201777">27966 9287,'-26'0,"26"-53,0 79,0 1,0 25,-53-52,53 27,-26 26</inkml:trace>
  <inkml:trace contextRef="#ctx0" brushRef="#br1" timeOffset="201973">27887 9207,'27'0,"25"0,1 27,-26-27,-1 0,1 0,26 26</inkml:trace>
  <inkml:trace contextRef="#ctx0" brushRef="#br1" timeOffset="203098">28787 9816,'0'0,"-27"0,27 0,-79 0,79 53,-53 0,0 26,53-53,-79-26,79 80,-27-80,27 26,-26-26,26 27,-53-27,0 0,53 53,-53-53,27 0,26 26,-53-26,53 27,-27-27,27 26,-53-26</inkml:trace>
  <inkml:trace contextRef="#ctx0" brushRef="#br1" timeOffset="203405">28205 10133,'0'0,"0"27,-53 26,0 0,53-27,0 27,0-53,26 0,27 26,27-26,-28 53,-25-53,26 27,-27-27</inkml:trace>
  <inkml:trace contextRef="#ctx0" brushRef="#br1" timeOffset="204346">28734 9869,'0'0,"26"0,-26 0,80 0,-80 26,79-26,-26 53,0-53,26 26,27-26,-27 53,-26-53,0 53,-26 0,-1-26,27 26,-53-27,53 1,0 52,-27-53,27-26,-53 53,53-53,-26 0,-1 0,-26 27,53-27,-53-27,-26 27,26-79,-27 79,27-27,-26 27</inkml:trace>
  <inkml:trace contextRef="#ctx0" brushRef="#br1" timeOffset="204562">29766 10292,'0'0,"0"53,0 53,0-53,0 0,-80-53,27 0,27 0</inkml:trace>
  <inkml:trace contextRef="#ctx0" brushRef="#br1" timeOffset="207552">27596 9683,'-53'0,"27"0,26 0,-27 0,27 53,-53-26,53-1,0 27,27-53,-1 0,1 27,26-27,-27 0,27 0,0 53,26-53,-26 26</inkml:trace>
  <inkml:trace contextRef="#ctx0" brushRef="#br1" timeOffset="208392">28707 8731,'0'26,"0"27,-26-26,-27 52,0-26</inkml:trace>
  <inkml:trace contextRef="#ctx0" brushRef="#br1" timeOffset="208595">28654 8757,'53'-26,"-26"26,26 0,0 0,0 0,-27 79,53-79,-26 53,-26-53</inkml:trace>
  <inkml:trace contextRef="#ctx0" brushRef="#br1" timeOffset="209705">28787 10477,'0'-26,"0"52,0 1,0 26,26-53,-26 52,80-52,-28 0,-25 0,-27-26,0 0,0-27,0 0,26 53,-26-53,0 79</inkml:trace>
  <inkml:trace contextRef="#ctx0" brushRef="#br1" timeOffset="211184">28575 9313,'0'0,"0"0,-53 79,53-52,0 26,0 0,0-27,53-26,0 0,-27 0,-26 0,0-53,0 0,0 27,0-27,-53 53</inkml:trace>
  <inkml:trace contextRef="#ctx0" brushRef="#br1" timeOffset="212022">30559 9789,'0'-26,"0"-27</inkml:trace>
  <inkml:trace contextRef="#ctx0" brushRef="#br1" timeOffset="212210">30454 9578,'0'-80,"0"27,0 27,-27 26</inkml:trace>
  <inkml:trace contextRef="#ctx0" brushRef="#br1" timeOffset="212449">30321 9260,'-26'-53,"26"0,-53 53,53-26,-27 26,27-53,-52 0,-1 0,26 53,-26-53,27 53</inkml:trace>
  <inkml:trace contextRef="#ctx0" brushRef="#br1" timeOffset="212577">29819 8837,'0'-53,"-27"53,-26-27,0 27,27 0</inkml:trace>
  <inkml:trace contextRef="#ctx0" brushRef="#br1" timeOffset="212959">29475 8678,'0'-26,"-27"-54,-52 54,26 26,26 0,1 0,-27 0,27 0,-1 0,-52 0,26 0,26 0,27-27,-26 27,-27 0,-26-53,52 53,-26 0,27 0,-1 0,-26 0,0 0,53-26,-52 26,-1 0</inkml:trace>
  <inkml:trace contextRef="#ctx0" brushRef="#br1" timeOffset="213225">28072 8493,'0'-27,"-26"27,-27 0,0 0,0 0,27 27,-27-27,26 53,-26-53,27 53,-1-53,27 53,-79-53,79 26,-26-26,26 53,-27 0,27-27</inkml:trace>
  <inkml:trace contextRef="#ctx0" brushRef="#br1" timeOffset="213695">27358 9234,'0'26,"-27"27,27 0,-52-27,52 27,-27 27,27-27,0 0,0-1,0 1,-53 0,53-26,0-1,0 27,0 0,0 0,0-53,0 53,0 0,53 26,-53-52,0 26,0-27,53 0,-53 27,0-26,26-1,27 54,0-27,0-1,27 28,-54-80,1 26,25-26,-25 0,-1 0,27 0,-26 0,-1 0,27 53,-26-53,-1 0</inkml:trace>
  <inkml:trace contextRef="#ctx0" brushRef="#br1" timeOffset="213822">28337 10980,'53'0,"0"0,-27 0,1 0</inkml:trace>
  <inkml:trace contextRef="#ctx0" brushRef="#br1" timeOffset="214146">28734 11006,'79'0,"1"0,-1 0,-26 0,0 0,0 0,-27-53,1 53,25 0,-25 0,52 0,-52 0,26 0,-27 0,1-26,26 26,-27 0,27-53,0 53,-27-26,1 26,52-53</inkml:trace>
  <inkml:trace contextRef="#ctx0" brushRef="#br1" timeOffset="214377">30030 10583,'0'-53,"53"53,-26 0,-1-26,27 26,-27-53,54 26</inkml:trace>
  <inkml:trace contextRef="#ctx0" brushRef="#br1" timeOffset="214618">30348 10345,'0'-27,"0"-52,53 79,-53-26,53 26,-1 0,-52-27,0-26,27 53,-27-26,53 26</inkml:trace>
  <inkml:trace contextRef="#ctx0" brushRef="#br1" timeOffset="215052">30612 9895,'53'0,"-53"-26,27-1,-27-26,26 53,-26 0,0 0</inkml:trace>
  <inkml:trace contextRef="#ctx0" brushRef="#br1" timeOffset="220893">3096 9551,'-27'0,"-26"0,27 0,-27 0,0-53,-26 53,26 0,0-53,0 53,0 0,26-26,27-1,80 27,-1 0,1 0,-1 0,-26 0,0 0,-27 0,27 0,-53 27,53-1,-53 27,0-26,0 26,0 0,0-1,0 28,0-54,0 1,-79 52,52-79,-26 53,0-53</inkml:trace>
  <inkml:trace contextRef="#ctx0" brushRef="#br1" timeOffset="221224">3387 9869,'53'0,"-53"0,26 53,-26-1,0 1,0-26,27 26,25-27,-25-26,79-53,-80 0,27-26,-53 26,27 27,-1 26,-26 26,53 27,-53 0,53 26,-53-26,0 27,0-27,-27-53</inkml:trace>
  <inkml:trace contextRef="#ctx0" brushRef="#br1" timeOffset="222289">4630 9683,'0'-26,"27"26,-1 0,54 0,-28 0,-25 0,-1 0,-26 26,53-26,-53 53,0 0,-26-53,26 53,-27-53,27 27,0 26,27-27,26-26,-27 53,1-53,26 26,-27-26,-26 27,0 26,-26-53,-27 53,0-53,-27 53,54-53,-1 0</inkml:trace>
  <inkml:trace contextRef="#ctx0" brushRef="#br1" timeOffset="223041">5741 9816,'27'0,"-27"26,0 1,0 26,0-27,0 0,0 54,0-27,0 0,0 0,0-27,0-79,0-26,0-1,53-25,-53 25,53 27,-53 0,0 27,26 26,-26-27,27 27,52 0,-26 27,-27-27,27 53,-53 0,53-27,-53 1,0 26,0-27,0 0,0 27,-53-26,0-27,1 79,-28-79,27 27,27-27,26 26,0-26</inkml:trace>
  <inkml:trace contextRef="#ctx0" brushRef="#br1" timeOffset="224368">6615 9948,'53'0,"-27"0,0 0,-26 26,0 27,-26 0,-27 0,27-53</inkml:trace>
  <inkml:trace contextRef="#ctx0" brushRef="#br1" timeOffset="225843">7752 9472,'0'0,"80"0,-27 0,-27 0,1-27,-27-52,0 26,0 27,0 26,0-53,-27 53,27-53,-26 53,26 79,-53 0,53 1,-53-1,53 1,0-1,-27 27,27-27,0 1,0-1,0 0,0-26,0 0,0 0,0 26</inkml:trace>
  <inkml:trace contextRef="#ctx0" brushRef="#br1" timeOffset="226078">7461 9816,'27'0,"52"-27,0 27,-26 0,0 0,27 0,-1-53,0 53,1 0,-27 0,-27 0</inkml:trace>
  <inkml:trace contextRef="#ctx0" brushRef="#br1" timeOffset="226293">8281 9657,'0'-26,"0"52,0 27,0 0,0 0,0 0,0 0,0 26,0-26,0-27,0 1</inkml:trace>
  <inkml:trace contextRef="#ctx0" brushRef="#br1" timeOffset="226467">8334 9525,'0'0</inkml:trace>
  <inkml:trace contextRef="#ctx0" brushRef="#br1" timeOffset="227419">8520 9974,'26'0,"1"0,-27 0,52 0,-25 0,52 0,-52 0,-1-26,-26-27,80 27,-80-27,0 26,-27 27,27-26,-79 26,52 0,1 0,-54 26,54 27,26-26,-53-1,53 53,0-52,27-1,-1 27,27-26,-27 26,-26-27,80-26</inkml:trace>
  <inkml:trace contextRef="#ctx0" brushRef="#br1" timeOffset="227780">9022 10133,'53'-79,"27"26,-1 0,-26 0,26-53,-26 27,0-27,-53 0,53 27,-53 26,0 26,0 27,-79 0,52 0,1 0,-27 53,53 0,-27 0,27 27,0-1,0 0,0-26,0 0,0 0,0 26,0 1,0-1,0-52</inkml:trace>
  <inkml:trace contextRef="#ctx0" brushRef="#br1" timeOffset="228372">9975 9869,'0'-53,"0"0,0 0,-53 53,26 0,-25 0,-1 0,-27 0,27 26,0 27,53-26,0-1,0 27,0-26,27-27,26 52,0-52,26 0,-26-26,-27 0,27-27,-53 0,53-27,-53-25,0-1,0 0,0 26,0 1,0 26,0 0,0 27,0 79,0 26,27 0,-27 27,0 0,0 0,0 0,0 0,0 26,0-26,0 0,26-53</inkml:trace>
  <inkml:trace contextRef="#ctx0" brushRef="#br1" timeOffset="229339">10716 9472,'-27'0,"27"-27,-53 27,53 0,-26 0,26 53,0 27,26-80,27 0,-26 0,-1 0,27-53,-53 26,0-26,0 0,-26 0,-1 27,-26 26,53 53,-53 0,53 0,27 0,-1 0,27-53,53 53,0-53,0 0,-1-53,-25 0,-54 0,-26-27,53 1,-53 0,0-1,0 54,-53 26,27 0,26 0,0 53,0 0,26 0,-26 26,53 0,-53 27,53-26,-53-1,0 27,0-27,0 0,-26 1,26-1,-53 27,53-53,-27-27,27 27,-26-53</inkml:trace>
  <inkml:trace contextRef="#ctx0" brushRef="#br1" timeOffset="229535">10980 9895,'27'-53,"26"53,0 0,26-26,0 26,27 0,-27 0,1 0,-1 0,-52 0</inkml:trace>
  <inkml:trace contextRef="#ctx0" brushRef="#br1" timeOffset="230231">12541 9366,'0'26,"0"54,0-27,0 0,0 0,0-1,0 28,0-27,0-27,0 1</inkml:trace>
  <inkml:trace contextRef="#ctx0" brushRef="#br1" timeOffset="230420">12621 9313,'0'-26,"53"26,-27 0,-26 0,0 26</inkml:trace>
  <inkml:trace contextRef="#ctx0" brushRef="#br1" timeOffset="230741">12938 9789,'53'0,"-26"0,-27 27,26-27,27 0,-53-27,53-26,-53 0,53 27,0 0,-27 26,1 0,-27 52,52 1,-52-26,0-1,0 27,0-26</inkml:trace>
  <inkml:trace contextRef="#ctx0" brushRef="#br1" timeOffset="231213">13891 9101,'0'-26,"26"26,-26-27,0 1,-26 26,-1 0,-26 0,53 0,-79 26,79 54,-27-1,27 27,0 0,0 0,0 26,0-53,0 1,27-1,-27 0,0-26,0 0</inkml:trace>
  <inkml:trace contextRef="#ctx0" brushRef="#br1" timeOffset="231431">13600 9683,'26'0,"27"-52,0 52,-27 0,54 0,-27 0,0 0</inkml:trace>
  <inkml:trace contextRef="#ctx0" brushRef="#br1" timeOffset="231664">14182 9498,'0'-53,"0"80,0-1,0 27,-27 0,27 26,0-26,0 0,0-26,0 26,-26-53</inkml:trace>
  <inkml:trace contextRef="#ctx0" brushRef="#br1" timeOffset="231821">14288 9154,'52'0,"-52"-53,0 80</inkml:trace>
  <inkml:trace contextRef="#ctx0" brushRef="#br1" timeOffset="232169">14420 9869,'26'0,"1"0,-27 0,53 26,-27-26,53-53,-79 27,53-27,-26 26,26 27,-27 0,27 0,-53 27,27-27,-27 53,0 0,0 0,0-53</inkml:trace>
  <inkml:trace contextRef="#ctx0" brushRef="#br1" timeOffset="232615">14975 9631,'27'26,"-27"27,0-27,0 27,0-26,0-1,0 1,0 26,0-1</inkml:trace>
  <inkml:trace contextRef="#ctx0" brushRef="#br1" timeOffset="232820">15161 9339,'0'-26,"0"-27,0 53,0 27,-53-27</inkml:trace>
  <inkml:trace contextRef="#ctx0" brushRef="#br1" timeOffset="233125">15637 9048,'0'53,"0"-26,0-1,0 27,0 27,0-28,0 28,0-1,0 1,0-1,0 0,0-26,0 27,0-54,0 1,0-1,-53-26</inkml:trace>
  <inkml:trace contextRef="#ctx0" brushRef="#br1" timeOffset="233553">16113 9816,'27'0,"26"0,-27 0,27 0,0 0,26 0,-26 0,0-53,-27 53,-26-53,53 53,-53-27,-26 27,-53 0,52 0,-26 53,53-26,-26-27,26 53,26 26,27-79,0 27,26-27,1 52,-1-52,-52 0</inkml:trace>
  <inkml:trace contextRef="#ctx0" brushRef="#br1" timeOffset="235369">15425 9472,'53'0,"-26"0,26 0,-1-27,54 27,53 0,0 0,-80 0,-26 0</inkml:trace>
  <inkml:trace contextRef="#ctx0" brushRef="#br1" timeOffset="237049">17515 9260,'0'27,"0"25,0 1,-26 27,26-1,0 1,0-28,0-25,0-1,26-26,1 0,-1 0,27 0,-26 0,52-53,-26-52,0 25,-53 1,26 52,-26 107,53-27,-53 0,53 0,-53-27,53-26,-53 26,80-26,-54-26,-26-53,53-27,-53-79,0 26,0 53,0 53,0 0,-27 53,27 27,-52 26,52 26,0-26</inkml:trace>
  <inkml:trace contextRef="#ctx0" brushRef="#br1" timeOffset="237311">18521 9101,'26'27,"-26"26,0 0,0 26,0-26,0 0,0 0,0-27,0 27,0-26,0-1,0 27,53-27</inkml:trace>
  <inkml:trace contextRef="#ctx0" brushRef="#br1" timeOffset="237485">18680 8969,'0'-53,"53"53,-53-53,26 53,-26 0,-26 0</inkml:trace>
  <inkml:trace contextRef="#ctx0" brushRef="#br1" timeOffset="237815">18865 9445,'26'0,"27"0,-53 53,27-53,-27 80,26-54,-26 1,0 52,0-26,0-27,0-26,0 27,-26-27,26-27,0-26,0-26,0 26,0 0,105-26,-105 52,53 27,-26 0,-1 0,-26 53</inkml:trace>
  <inkml:trace contextRef="#ctx0" brushRef="#br1" timeOffset="238789">19341 9525,'0'26,"27"-26,25 0,1 0,27 0,-1 0,-26 0,0 0,-27-53,-26 0,0 0,0 0,-53 53,27 0,-27 0,0 0,0 27,53-1,0 27,0-26,0-1,0 27,27-26,-27-1,26 27,27 0,26 0,-52-53,26 26,0-26,0 0,-27 0</inkml:trace>
  <inkml:trace contextRef="#ctx0" brushRef="#br1" timeOffset="240154">20690 9234,'0'26,"0"1,0 52,0-26,0-27,0 1,0 26,0-27,27 1,-1-27,1 0,-1 0,27 0,-26 0,26-53,-53 0,52 0,-52 0,0 26,0 27,0 53,0-26,0 26,53 0,-53-27,53-26,-53 27,53-27,-26 0,-27 0,53-53,-53 0,0 0,0 0,0 0,0 0,0 0,0 80,0-1</inkml:trace>
  <inkml:trace contextRef="#ctx0" brushRef="#br1" timeOffset="240424">21590 9392,'0'0,"0"27,0-1,0 54,0-27,0-27,0 1,53 25,-27 1,27-53</inkml:trace>
  <inkml:trace contextRef="#ctx0" brushRef="#br1" timeOffset="240581">21696 8863,'0'-26,"-27"52</inkml:trace>
  <inkml:trace contextRef="#ctx0" brushRef="#br1" timeOffset="240814">22146 9022,'26'0,"-26"0,0 53,0 53,0-27,0 0,0 1,0-27,0 0,0-27,0 54,27-80</inkml:trace>
  <inkml:trace contextRef="#ctx0" brushRef="#br1" timeOffset="241136">22516 8943,'53'53,"-53"26,0 0,0 1,0-1,0 0,0-26,0-26,0 26,53-80,0-26,-27 0,-26 0,27 53,52 27,-79 26,27 0,-27 0,0 0,0-27,0 1</inkml:trace>
  <inkml:trace contextRef="#ctx0" brushRef="#br1" timeOffset="241445">22040 9207,'26'0,"27"-53,0 53,0 0,0 0,0 0,0 0,53 0,-27 53,0-53,1 53,-1-53,27 79,-53-79</inkml:trace>
  <inkml:trace contextRef="#ctx0" brushRef="#br1" timeOffset="243080">5212 10821,'0'-26,"0"105,0 0,0 1,0-1,0-26,80 0,-54 0,27-53,-53 26,53-26,-27 0,27-26,-26-1,-27 1,53-53,-53 26,0 0,53 0,-53-26,0 52,-27 54,27-1,0 0,0 1,53 26,-53 0,53 0,-53 0,53-27,-53 27,79-27,-52-26</inkml:trace>
  <inkml:trace contextRef="#ctx0" brushRef="#br1" timeOffset="243378">5900 11271,'0'-53,"53"53,-26 26,-27 1,26-27,-26 26,53-26,-27-53,-26 1,0-1,53-27,-53 54,0-1,27 27,26 27,-53-1,26 27,-26-26,53 26,-53-27,27 0,-27 27</inkml:trace>
  <inkml:trace contextRef="#ctx0" brushRef="#br1" timeOffset="243613">6720 10980,'-26'0,"-27"26,0 1,53 26,-26 0,26-27,0 27,0-27,26-26,54 53,-28-53,28 0,-1-26,1-27,-54 0</inkml:trace>
  <inkml:trace contextRef="#ctx0" brushRef="#br1" timeOffset="243807">6906 10530,'26'-53,"-26"0,-53 106,53 27,-53-80</inkml:trace>
  <inkml:trace contextRef="#ctx0" brushRef="#br1" timeOffset="244698">7594 10662,'0'-53,"0"1,0 25,0-26,0 27,-27 26,-26 0,27 0,-1 26,-26 27,27 0,26 0,-53 26,53-26,0 0,0 27,0-28,26 54,-26-26,53-27,-53-27,0 27</inkml:trace>
  <inkml:trace contextRef="#ctx0" brushRef="#br1" timeOffset="244916">7170 10980,'0'-27,"80"27,-27 0,26 0,27 0,26 0</inkml:trace>
  <inkml:trace contextRef="#ctx0" brushRef="#br1" timeOffset="245396">7938 10874,'-27'0,"-26"53,53-27,-26 1,26 26,0 0,0-53,53 0,0 0,-27-53,27 53,-27-53,1 53,-27-27,79 27,-52 0,-27 0,26 0,-26 53,0 0,53-26,-53 26,0 0,-26-106,26 0,26-27,0 27,27-26,-26 53,26 26,-27 0</inkml:trace>
  <inkml:trace contextRef="#ctx0" brushRef="#br1" timeOffset="245898">8599 11112,'26'0,"-26"27,27 26,-27-1,0-25,0-1,0 1,0 26,79-53,-52-53,26-27,-27 28,-26-1,79-27,-79 54,27 26,-27-27,26 27,27 0,-53 53,0 0,0 0,0-26,0 25,27-52,26-52,-53 25,26-26,-26 27,27-1,26-52,-27 79,27 53,-53-27,0 27,0 0,0 26,-27 1</inkml:trace>
  <inkml:trace contextRef="#ctx0" brushRef="#br1" timeOffset="247210">11060 10953,'0'0,"0"-79,0 26,0 27,0 26,-53 0,26 0,-52 0,26 26,26 27,-25 0,52-27,0 27,0-26,0-1,0-26,79 80,0-80,1 0,-1 0,-26 0,-27 0,54 0</inkml:trace>
  <inkml:trace contextRef="#ctx0" brushRef="#br1" timeOffset="247750">11562 10609,'0'-26,"0"0,0 26,53 79,-53 0,0 27,0 0,0-27,0 1,0-27,0 0,0-27,53-52,27-54,-80 54,52 26,-52-80,27 80,26 0,-53 27,26-27,-26 53,27 0,-27 0,0-27,0 0</inkml:trace>
  <inkml:trace contextRef="#ctx0" brushRef="#br1" timeOffset="249566">12515 10927,'0'-26,"0"-1,0 1,-53 26,0-53,27 53,-1 0,-52 0,26 26,26 1,27-1,0 27,0-27,0-26,0 27,27-27,26 0,-53 53,79-53,-52 0,-1 0,27-27,-27 27,1-53,26 1,-27 78,27-26,-26 0,-27 0</inkml:trace>
  <inkml:trace contextRef="#ctx0" brushRef="#br1" timeOffset="250480">12779 10927,'53'-53,"0"27,-26 26,-27 53,53-27,-53 0,0 27,26-26,-26 26,0-80,0 1,0-27,0-26,0 52,0 1,53 26,-53 0,79 0,-79 53,53-53,-26 52,26-52,26 0,-26 0,26-26,27-27,-26-26,25-27,-52 53,-53 0,53 53,-53-26,-53 26,0 0,27 26,-27 27,27 0,-27 26,53 1,0-1,0 0,0 1,0-1,0 0,0 27,0-26,0 26,0-1,-80 1,27-79,-53-27,1 0,25 0,1-106,26-53,53 53,0 27,0 26,26-26,80 52,0 27,53-53,26 53,27 0,26 0,0 0,-132 27,-53-27,0 0,-27-80,-26 27,0-26,0 26,0 27,-53 26,53-80,-79 80,52 27,27 26,0 26,0 0,27 1,-27-1,53-26,-53-27,53 27,-53-26,53-27,-53 26,105-26</inkml:trace>
  <inkml:trace contextRef="#ctx0" brushRef="#br1" timeOffset="251744">15928 10953,'0'-52,"0"-1,0 0,0 26,0 1,-27 26,-25-53,25 53,1 0,-54 26,54 1,-27 26,53 0,0 0,0-27,0 27,26-53,1 26,-1-26,54 0,-54 0,1-26,25-27,1 79,-26 1,26-27,53 79,-1-79,-25 0,-1 0,1-26,25-54,-52 1,0-53,-53-1,53-52,-53 0,0 53,0 79,0 26,-26 27,-54 27,27 105,53 53,-53-26,53-27,0 27,0-53,0 0,27 0,-27-53,0-27,26 0,80-26,-53-26</inkml:trace>
  <inkml:trace contextRef="#ctx0" brushRef="#br1" timeOffset="252750">16907 10715,'-53'0,"0"0,-53-26,-53 26,-26 0,53 0,0 0,26 0,-26 0,52 0,27 79,0-79,0 53,27-53,26 27,-26-27,-27 0,53 53,-27-53,27 0,106 26,-27-26</inkml:trace>
  <inkml:trace contextRef="#ctx0" brushRef="#br1" timeOffset="254549">18124 10795,'0'-27,"0"1,0-1,-26 27,26-26,-27-27,-26 26,0 27,27-52,-1 52,-26 0,27 0,-27 0,-26 26,79 27,0-27,-27 27,27-26,0-1,0 27,53-53,-26 27,25-27,28 0,-1 0,1-27,-1-26,27 0,-53 0,26-26,-52 0,-27 26,52 0,-52 26,0-26,-26 53,0 27,-27 52,53 80,-80 0,80-53,-79 26,79-53,0 1,0-27,0 26,53-53,0-26,0 0,0 0,-1 0,28-53,-27-26,0 0,-53-1,0 1,0 26,0 0,0 53,-53 0,0 0,0 80,0-28,53 1,0 0,0 0,0-26,0-27,53 53,-27-53,27 0,53 0,-53-27,0-26,0 0,-53 80,0 26,26-53,-26 26,27-26,52-53,-79-26,53 52,-53 1,27 26,25 0,-25 0,-1 0,27 0,-26 26,-27 1,53-27,-53 26</inkml:trace>
  <inkml:trace contextRef="#ctx0" brushRef="#br1" timeOffset="255103">19341 10742,'27'0,"-1"0,27-27,26-26,-26 0,0-26,-53 53,0-1,-26 27,-1 0,1 0,26 0,-53 27,53 52,0-26,0 0,53-27,-53 27,79-53,-79 53,53-53,-53 27,-26-27,-27 53,0-53,0 26,0-26</inkml:trace>
  <inkml:trace contextRef="#ctx0" brushRef="#br1" timeOffset="255344">19923 10636,'0'26,"0"27,0 0,0 27,0-54,0 1,0-1,27 27,26-53,52 0,-105 0</inkml:trace>
  <inkml:trace contextRef="#ctx0" brushRef="#br1" timeOffset="255509">19897 10530,'26'-26,"-26"-1,27 27,-27-53</inkml:trace>
  <inkml:trace contextRef="#ctx0" brushRef="#br1" timeOffset="256267">20267 10080,'53'-53,"-53"27,0-1,0 80,0 27,0-1,0 27,0 53,0-53,0-1,0 1,0-26,26-1,-26-53,53-26,-26 0,26-26,0-27,-27 0,-26 0,53 0,-53 80,0 79,0-27,0-53,0 1,0 26,79-106,-26-26,0-80,27-53,-27 106,-53 53,26 53,-26 53,0-26,0-1,0 27,0-26,0-1,0 27,0-27,0 1,0 26,0-27,-79 1,79 26,-27-27,27 27,-53-27,53 1,-106 26,106-27,-52-26</inkml:trace>
  <inkml:trace contextRef="#ctx0" brushRef="#br1" timeOffset="256568">19923 10080,'27'0,"26"0,-1 0,28 0,-1 0,1 0,-1 0,0 0,1 0,-27 0,-53 53</inkml:trace>
  <inkml:trace contextRef="#ctx0" brushRef="#br1" timeOffset="258058">21855 10504,'0'-27,"0"1,0-27,0 26,-27-26,-52 1,52 52,-26 0,0 26,-26 0,53 27,26-26,0-1,0 27,0-53,79 0,-53 0,27 0,-26 0,-27-53,53 53,-53 0,26 53,1-26,26-1,0 27,-1-53,28 0,-27 0,26 0,0-53,1-53,-27-26,-53 0,53-54,-53 28,0 78,0 27,-27 53,-52 27,52 79,-26 0,53-1,-52 28,52-54,0-26,0 0,0 0,0-27,52 54,-25-54,-27 1,53 25,-53-25</inkml:trace>
  <inkml:trace contextRef="#ctx0" brushRef="#br1" timeOffset="259107">22728 10451,'0'-27,"0"-26,-27 53,-26-26,27 26,26 0,0 0,0 26,26-26,27 0,-26 0,-1 0,27 53,-26-53,25 0,1 0,27 0,-1 0,-52 0,-1 0,27 27,-27-27,27 79,0-79,0 27,27-27,-1 0,27 0,26-27,-53 1,1-54,-54 27,-26 0,0 1,0 25,0 1,0-27,0 79,0 27,-53 26,53 54,-53 52,53 0,-52-26,52-27,0-26,-53 26,53-52,0-27,-27-53,27 53,-53-80,53 1,-106-27,106 26,-26 27,26-53,0 27,53-1,0 27,26 0,27-53,0 53,-27 0,-26 0,-53-26</inkml:trace>
  <inkml:trace contextRef="#ctx0" brushRef="#br1" timeOffset="260851">7885 11588,'0'0,"0"-26,0 52,0 27,-53 27,53-1,0 27,-53 26,53-26,0-27,-53 27,53-53,0 0,0-26,0 25</inkml:trace>
  <inkml:trace contextRef="#ctx0" brushRef="#br1" timeOffset="261361">8255 11694,'26'0,"-26"53,0 27,0 25,-52 28,-1-1,53-53,-53 1,53-27,0-27,26-26,1 0,52 79,-53-26,54-26,-1-27,1 53,-27-53,-1 0,28-53,-1-27,1-25,-28-1,-52-26,53 52,-53 27,-26 0,-27 53,27 27,-27-1,53 54,-27-27,27-1,0 1,0 0,27-26,-1-27,53 53,1-53,26 0,-27 0,-26 0,-53 0</inkml:trace>
  <inkml:trace contextRef="#ctx0" brushRef="#br1" timeOffset="261673">7276 11800,'53'-26,"26"26,54-80,-1 80,27 0,-27 0,27 27,-27 26,0 26,-79-79</inkml:trace>
  <inkml:trace contextRef="#ctx0" brushRef="#br1" timeOffset="262695">10425 11827,'0'-27,"53"27,-1 0,28 0,-1 0,-26 27,0 25,-53 1,0 0,0 0,0 0,-26 27,-1-28,27-25,-53-27,53 53,0 26,53-79,0 53,26-53,27 0,-26 0,-27 27</inkml:trace>
  <inkml:trace contextRef="#ctx0" brushRef="#br1" timeOffset="262981">10451 12118,'0'0,"79"0,27 0,-26 0,-1 0,0 0,1 0,-1 0,1 0,-54 0</inkml:trace>
  <inkml:trace contextRef="#ctx0" brushRef="#br1" timeOffset="263227">11774 12303,'0'26,"26"-26,27 0,0 0,0 0,27 0,-1 0,-26 0,0 0</inkml:trace>
  <inkml:trace contextRef="#ctx0" brushRef="#br1" timeOffset="263737">13256 12250,'0'-53,"-27"53,1-53,-27 53,0 0,-26 0,26 0,26 27,27-1,27 27,52-53,-53 0,27 0,-26 0,26 0,0 0,0 0,-27 53,27-27,-27 27,27-53</inkml:trace>
  <inkml:trace contextRef="#ctx0" brushRef="#br1" timeOffset="264007">14288 11906,'-27'26,"27"1,-53 52,53-26,-79 27,79-1,-53-26</inkml:trace>
  <inkml:trace contextRef="#ctx0" brushRef="#br1" timeOffset="264248">13944 12012,'0'-27,"26"27,0 0,54 0,-54 0,1 53,26-53,-27 53,1-53,26 53,-27-53,53 53,1-53,-1 0,0 0</inkml:trace>
  <inkml:trace contextRef="#ctx0" brushRef="#br1" timeOffset="264675">14975 11906,'27'0,"-27"0,26 0,-26 26,53-26,0 53,0-53,0 0,0 0,26 0,-52-26,26-1,-80 27,27 27,0 26,0 26,0-26,0 0,0 0,0-27,-26 54,-27-80,26 0,-26 0,1 0,-1 0</inkml:trace>
  <inkml:trace contextRef="#ctx0" brushRef="#br1" timeOffset="264923">14975 11562,'27'0,"26"0,-27 0,-26 26,0 27</inkml:trace>
  <inkml:trace contextRef="#ctx0" brushRef="#br1" timeOffset="265477">15452 11959,'0'53,"53"-53,-27 0,53 0,-52 0,26-27,-27-26,-26 27,0-27,0 53,-26 0,-27 0,0 0,27 0,26 26,-27-26,27 27,0-1</inkml:trace>
  <inkml:trace contextRef="#ctx0" brushRef="#br1" timeOffset="265891">16457 12223,'27'0,"25"0,-25 0,-27 0</inkml:trace>
  <inkml:trace contextRef="#ctx0" brushRef="#br0" timeOffset="275752">17727 11403,'0'-26,"0"-27,-26 79,-27 27,-27 53,27 0,1 26,52-26,-80 26,80-52,0-1,0-26,0 26,0-52,27-1,52 27,80 0,26-53,-26 53,-80-53</inkml:trace>
  <inkml:trace contextRef="#ctx0" brushRef="#br0" timeOffset="276345">18362 11536,'53'0,"-27"0,1 26,26 80,0 26,0 0,-53-52,53-1,-53 1,53-28,-53 1,26-53,27 0,-27 0,1 0,26-53,0 27,0-27,-53-26,52 26,-52 26,0-26,0 27,0-27,-26 0,26-26,-26 26,52 185,-26 0,0-79</inkml:trace>
  <inkml:trace contextRef="#ctx0" brushRef="#br0" timeOffset="276675">19632 11853,'0'-26,"-53"26,0 0,53 52,-53 1,53 27,0-1,0 1,0-1,80-53,26 27,52-53,-52 0,-26 0,-28 0</inkml:trace>
  <inkml:trace contextRef="#ctx0" brushRef="#br0" timeOffset="277321">20796 11324,'0'-53,"0"53,0 106,-26 53,26-27,-80 79,28-52,-1 0,0-27,26 1,-26-54,53-26,-53-53,53 26,27-26,26-53,0 0</inkml:trace>
  <inkml:trace contextRef="#ctx0" brushRef="#br0" timeOffset="277838">21246 12038,'0'53,"-53"27,27-28,26-25,-80 52,80-52,-26-1,26 27,0-106,26-53,27 1,27-54,-1 0,0 27,-26-1,0 54,-53 26,27 53,-27-26,26 26,-26 0,79 53,-79 0,53 26,-53-26,53 0,-53 0,27 26,-27-53,26 1,-26 26,0-27,0 1</inkml:trace>
  <inkml:trace contextRef="#ctx0" brushRef="#br0" timeOffset="278048">21193 11774,'0'0,"53"-27,0 27,26 0,-26 0,0 0,0 0,0 0,26 0,-26 0,0 0,0 0</inkml:trace>
  <inkml:trace contextRef="#ctx0" brushRef="#br0" timeOffset="278512">22013 11403,'0'53,"0"27,0-1,0 27,0 26,0-26,0 0,-26 26,26-26,0 0,0-53,0-1,0-104,53-54,0 0,0-53,0 0,-53 1,26 52,-26 26,0 28,53 52,-27 26,27 0,-53 27,27 0,-27 0,0 0,0 0,0 26,-27-52,-26 26,-52-27,52-26</inkml:trace>
  <inkml:trace contextRef="#ctx0" brushRef="#br0" timeOffset="279009">22622 11244,'0'27,"0"26,0 0,53 26,-53-26,0 26,0 1,0-1,0 1,0-1,-53 27,53 0,-27-53,27-27,0 0,0-26,53-26,-26-27,26-53,0-53,-53 27,79 26,-79 27,0 0,0 52,0-26,26 80,-26-1,53 27,-53 0,0 0,0 0,-79 26,-53 27,26-106</inkml:trace>
  <inkml:trace contextRef="#ctx0" brushRef="#br0" timeOffset="279674">23125 11879,'26'0,"27"0,0-52,0 25,26-52,-26-1,0-25,-53-1,53 26,-53 27,0-26,-27 79,-25 0,25 0,-26 79,53-26,-53 0,53 27,0-1,0 0,27 27,-27-53,26 0,-26 0,53 26,-53-26</inkml:trace>
  <inkml:trace contextRef="#ctx0" brushRef="#br0" timeOffset="279870">23680 11827,'0'26,"0"53,0-26,0 27,0-27,0 0,0-1</inkml:trace>
  <inkml:trace contextRef="#ctx0" brushRef="#br0" timeOffset="280042">23733 11615,'53'0,"-53"-27,0 54</inkml:trace>
  <inkml:trace contextRef="#ctx0" brushRef="#br0" timeOffset="280395">24104 11985,'26'53,"27"-53,-27 0,1-26,26-1,-27-26,-26 0,53 1,-53-1,0 26,-26 27,-27 0,0 0,0 27,0 52,27-26,26 26,0-26,-53 0,53-26,26-1,1-26,25 0,1 0,0 0</inkml:trace>
  <inkml:trace contextRef="#ctx0" brushRef="#br0" timeOffset="280921">24791 11906,'0'-27,"0"27,-26 0,-27 0,0 0,-26 53,-27 27,80-27,26-27,-53 27,79-26,1-27,25 0,1 0,27-27,-27-26,-27 0,27-26,-53-1,53-25,-53 52,0-27,0 27,0 1,0-1,0 106,0 26,0-26,0 0,0 0,0 26,0 0,0 27,0-26,53 25,0-105</inkml:trace>
  <inkml:trace contextRef="#ctx0" brushRef="#br0" timeOffset="282014">25718 11350,'0'-53,"52"27,-52-27,0 79,-26 54,26-1,-53 27,53-27,0 1,0-27,0 0,0-27,0 27,0-79,0-27,0 0,0-27,0-25,53-54,-53 53,79-26,-79 26,80 26,-54 54,27 26,0 0,-53 53,26 0,-26 0,0 0,0 0,0-27,-26 0,26 27,-79-26,26 52,0-26,0 0</inkml:trace>
  <inkml:trace contextRef="#ctx0" brushRef="#br0" timeOffset="282415">26220 11006,'0'27,"0"26,0 26,0 0,0 1,0-1,0 1,0-27,0-27,53 0,0-26,-26 0,25-26,1-27,0-26,27 26,-54 26,1 27,-27 53,0-26,0-1,0 27,0 0,52-53,-52 26,53-26,-26-26</inkml:trace>
  <inkml:trace contextRef="#ctx0" brushRef="#br0" timeOffset="282794">27014 11192,'0'52,"0"28,-26-54,26 27,0-53,79 0,-53-26,27-27,-53 26,53 27,-53-26,0 26,0 53,0 0,0 0,0 0,0 26,0 0,-53 27,0-26,0 25,-26-25,26-1,27 1,26-54</inkml:trace>
  <inkml:trace contextRef="#ctx0" brushRef="#br0" timeOffset="283274">27755 11456,'26'0,"-26"0,-53 0,-26 0,26 0,27 53,-27-26,53-1,0 27,26-27,1-26,26 53,26 0,-26 0,-27-53,-26 53,0 0,0-27,-53 27,-26-26,26-27,0 0,0 53,27-53,26 0</inkml:trace>
  <inkml:trace contextRef="#ctx0" brushRef="#br0" timeOffset="283709">28496 11509,'0'-26,"0"52,0 53,0-52,-53 52,53-26,0 0,0 0,0 0,0 0,0 0,0-27,-27-26,27 27</inkml:trace>
  <inkml:trace contextRef="#ctx0" brushRef="#br0" timeOffset="283919">28601 11456,'27'-53,"-27"27,0 52</inkml:trace>
  <inkml:trace contextRef="#ctx0" brushRef="#br0" timeOffset="284294">29210 11721,'-26'0,"26"53,-53-53,53 79,-27-53,27 1,0 52,0-26,0-53,0 27,53-27,-26 0,25 0</inkml:trace>
  <inkml:trace contextRef="#ctx0" brushRef="#br0" timeOffset="284623">30030 11536,'0'0,"-53"0,27 26,-54 0,54-26,0 80,-27-54,53 1,79 52,-26-79,0 53,-27-53,-26 79,0-52,0-1,0 1,-26 26,-54-53,1 53,26-53,-26 0</inkml:trace>
  <inkml:trace contextRef="#ctx0" brushRef="#br0" timeOffset="284931">30427 11430,'0'26,"0"27,0 0,0 26,0 27,0-26,0-28,-53 28,53-1,-53-26,53 0,-79-26,26 25,0-52,-26 27,26-27,0 0,26 0</inkml:trace>
  <inkml:trace contextRef="#ctx0" brushRef="#br0" timeOffset="293283">3043 14261,'0'26,"26"-26,-26 80,53-80,-26 26,25-26,-25 0,-1 53,27-53,0 0,-26 0,-27-27,0 1,0 0,0-27,0 26,0-26,0 0,-53 53,53-53,0 27,26 26,1 0,26-53,-27 53,1 0,-1 0,53 0,-26 27,0-27,0 26,-26-26,-27 79,26-52,-26-1,0 27,0 0,0 0,0 0,0 0,0 0,0 0,53-53,0-27,26 27,-26-79,-26 79,26-53,-53 0</inkml:trace>
  <inkml:trace contextRef="#ctx0" brushRef="#br0" timeOffset="293716">4233 13520,'0'26,"-26"54,26-27,-53 26,53 0</inkml:trace>
  <inkml:trace contextRef="#ctx0" brushRef="#br0" timeOffset="294403">4895 13811,'-27'0,"-26"53,53-27,-52 27,52 27,-53 25,53-25,0 26,0-1,26-25,27-1,53-26,-27 0,1-53,-28 0</inkml:trace>
  <inkml:trace contextRef="#ctx0" brushRef="#br0" timeOffset="295456">5345 13864,'0'-53,"26"53,53 0,-26 0,0 0,-26 0,26 0,-53 26,0 27,0 27,-53-1,26-26,-26 26,53-26,-26-26,26 26,0-27,53 53,0-79,0 27,26-27,27 0,-80 0,-79 0</inkml:trace>
  <inkml:trace contextRef="#ctx0" brushRef="#br0" timeOffset="295717">5345 14128,'0'-26,"0"26,0 53,26-53,27 0,0 0,26 0,27-53,26 0,-52 27,-1 26,-52 0,-1 0</inkml:trace>
  <inkml:trace contextRef="#ctx0" brushRef="#br0" timeOffset="296625">6297 13784,'27'0,"78"53,-78 0,26 0,0 53,-53-27,53 1,-53-1,0 1,0-1,-27 27,1-53,-27-27,26 27,1-53,26 27,-53-27,79 0,-26 0</inkml:trace>
  <inkml:trace contextRef="#ctx0" brushRef="#br0" timeOffset="297024">7117 14340,'27'0,"26"0,0 0,-27 0,27 0,-53 53,0-27,-26-26</inkml:trace>
  <inkml:trace contextRef="#ctx0" brushRef="#br0" timeOffset="297184">7197 14737,'79'0,"-26"0,0 0,0 0,-27 0</inkml:trace>
  <inkml:trace contextRef="#ctx0" brushRef="#br0" timeOffset="298142">8625 13229,'53'0,"-26"0,52 0,-26 53,26 0,-26 0,0 0,0-27,-53 0,27 27,-27-26,0-1,-53 27,-27-53,-25 80,25-80,27 0,27 0,-27-27,53-26,0 27,0-54,53 54,-27 26,1 0,26 0,0 0,-27 0</inkml:trace>
  <inkml:trace contextRef="#ctx0" brushRef="#br0" timeOffset="298682">9551 13414,'-52'0,"-28"27,54-1,-27 27,53-27,-27 27,27 0,0-53,53 27,27-27,-1 0,-26-53,26 0,-52-53,-27 27,0-27,0 26,0 1,0 26,-27 53,27-53,-26 53,26 0,0 27,-53 26,26 52,27-78,0-1,0 27,0 0,0 0,0 26,0 1,0 26,0 26,0-79</inkml:trace>
  <inkml:trace contextRef="#ctx0" brushRef="#br0" timeOffset="299115">8546 14076,'27'0,"52"0,53 0,80 0,26-53,-26 53,26 0,-53 0,0 0,0 0,-79 0,-53 0,-53 0,0 26,0-26</inkml:trace>
  <inkml:trace contextRef="#ctx0" brushRef="#br0" timeOffset="299894">9234 14049,'0'0,"53"79,0 1,-27-1,27 27,0-27,-53 1,27-1,-27-26,0-26,-27 25,-26-52,-26 0,-27 0,53 0,27 0,-27-52,53-1,53 26,0 27,-1 0,1 0,-26 0,26 0</inkml:trace>
  <inkml:trace contextRef="#ctx0" brushRef="#br0" timeOffset="300134">10292 14261,'0'53,"0"26,-53-26,27 0,-27 26,27 1,-27-27</inkml:trace>
  <inkml:trace contextRef="#ctx0" brushRef="#br0" timeOffset="300345">10028 14419,'26'0,"1"27,52 26,0-27,1 27,26 0,-27-26,-26-27,0 0</inkml:trace>
  <inkml:trace contextRef="#ctx0" brushRef="#br0" timeOffset="301515">11060 14049,'26'0,"27"0,0 0,-27 0,1 0,52 0,-26 0,-26 0,-1 0,27 0,-53-26</inkml:trace>
  <inkml:trace contextRef="#ctx0" brushRef="#br0" timeOffset="301763">11192 13890,'0'-26,"0"79,0 0,0 26,0-26,0-27,26 27,-26 0,0 0,0 0,0-26</inkml:trace>
  <inkml:trace contextRef="#ctx0" brushRef="#br0" timeOffset="302775">12065 13599,'0'-26,"0"52,-26 54,26-27,0-1,-27 1,27 27,0-54,0 1,0-27,0 53,53-53,26 53,-52-53,-27 0</inkml:trace>
  <inkml:trace contextRef="#ctx0" brushRef="#br0" timeOffset="302954">12250 13335,'27'-27,"-27"1,53 26,-53 26,-53-26</inkml:trace>
  <inkml:trace contextRef="#ctx0" brushRef="#br0" timeOffset="304274">13256 12911,'0'-26,"79"52,-26 27,0-26,0 52,26-26,-52 0,-27 26,0-26,0-26,0-1,-53-26,0 53,-27-53,27 0,-26-26,53 26,26-80,-27 54,27-1,0-26,0 27,27 26,-1-27,53 27,-52 0,26 0,-27 0,-26 27</inkml:trace>
  <inkml:trace contextRef="#ctx0" brushRef="#br0" timeOffset="304681">13785 12991,'0'26,"0"1,0 26,0-1,0 28,0-54,26 1,54 26,-27-53,-27 0,27-27,-27-26,27 0,-53-26,27 0,-27 52,0 1,0-1,53 27,0 53,-27-53</inkml:trace>
  <inkml:trace contextRef="#ctx0" brushRef="#br0" timeOffset="304951">13970 12991,'0'53,"0"-27,0 1,0-1,0 27,0-27,0 27,0-26,-53-1,53 27,0 27,-26-28,26 1,-53-53</inkml:trace>
  <inkml:trace contextRef="#ctx0" brushRef="#br0" timeOffset="305574">13176 13546,'27'0,"26"0,105 27,54-27,0 0,52 0,1 0,26 0,0-27,-53 27,-159 0,-79 0,0 53,-158 27,-80 52,79-132</inkml:trace>
  <inkml:trace contextRef="#ctx0" brushRef="#br0" timeOffset="306060">13785 13732,'53'-27,"-27"27,27 79,-53 27,0 0,0 26,0-26,0 0,0 0,0-27,0-26,-53 0,0-53,27 0,-1 0,-26-53,53 0,-79 0,79 27,0-27,27 53,25 0,1 26,27-26,-1 0</inkml:trace>
  <inkml:trace contextRef="#ctx0" brushRef="#br0" timeOffset="306367">14658 14128,'0'53,"-53"0,0 27,27 25,-27-25,0 26,26-27,-26-26,27-53</inkml:trace>
  <inkml:trace contextRef="#ctx0" brushRef="#br0" timeOffset="306584">14261 14340,'53'0,"0"0,-27 0,27 53,0-53,27 79,-28-52,28 26,-1-27,-26 27,-26-53</inkml:trace>
  <inkml:trace contextRef="#ctx0" brushRef="#br0" timeOffset="308176">16272 13811,'26'0,"54"0,-27 0,-27 0,1 0</inkml:trace>
  <inkml:trace contextRef="#ctx0" brushRef="#br0" timeOffset="308334">16325 14102,'53'0,"0"0,0-26,-1 26,-25 0,26 0,-53 26</inkml:trace>
  <inkml:trace contextRef="#ctx0" brushRef="#br0" timeOffset="309420">17595 13017,'79'0,"1"27,-28 52,28 0,-27-26,-27 27,-26-27,53 0,-53-1,0 1,-26-26,-1-27,-26 0,0 0,-26 0,53 0,-27-53,53 0,0 0,0 0,0 27,0-1,53 27,-1 0,-25 0,-1 0,54 0</inkml:trace>
  <inkml:trace contextRef="#ctx0" brushRef="#br0" timeOffset="309917">18415 13149,'-53'0,"0"0,0 0,0 53,27-26,26-1,0 27,0-26,0 26,79-53,1 26,25-26,28-26,-54-1,-26-52,-53 26,27 0,-27 0,0-26,-27 26,-26 26,27 27,-1 0,1 0,-27 0,53 0,0 27,0 26,-27-53</inkml:trace>
  <inkml:trace contextRef="#ctx0" brushRef="#br0" timeOffset="310260">18415 12673,'0'-26,"-26"79,26 0,0 26,0 27,0 26,0-26,0 0,0-27,26 1,-26-1,0 0,0-26,0-26,-26 26,-1-53</inkml:trace>
  <inkml:trace contextRef="#ctx0" brushRef="#br0" timeOffset="310944">17621 13890,'0'-53,"27"53,52-53,-26 53,53 0,53 0,-1 0,80 0,27 53,-106-53,-27 80,-79-80,0 53,-27-53,-26 26</inkml:trace>
  <inkml:trace contextRef="#ctx0" brushRef="#br0" timeOffset="311768">17859 14102,'0'-26,"27"26,-27 26,106 53,-53 1,0-1,-1 27,-52-53,27 0,-27 0,0-27,0 1,0-27,0 53,-79-53,26 0,0 0,0 0,26 0,27-53,-26 53,26-53,0 26,26 27,1-53,26 53,0 0,-27 0,1 0</inkml:trace>
  <inkml:trace contextRef="#ctx0" brushRef="#br0" timeOffset="312077">18918 14393,'0'26,"0"1,0 26,-27 26,-26-26,27 0,-53 53,26-80,26-26</inkml:trace>
  <inkml:trace contextRef="#ctx0" brushRef="#br0" timeOffset="312279">18574 14446,'53'0,"0"0,-27 0,27 106,-27-80,54 27,-27-26,0 26,0-53,-1 52,-25-52</inkml:trace>
  <inkml:trace contextRef="#ctx0" brushRef="#br0" timeOffset="313387">19526 13917,'0'-53,"27"53,26 0,-27 0,27 0,0 0,0 0</inkml:trace>
  <inkml:trace contextRef="#ctx0" brushRef="#br0" timeOffset="313734">20267 13679,'-26'53,"26"-27,-27 0,27 27,0-26,0-1,0 27,0-26,53 26,-26-53</inkml:trace>
  <inkml:trace contextRef="#ctx0" brushRef="#br0" timeOffset="313890">20399 13282,'0'-27,"0"54,0-27</inkml:trace>
  <inkml:trace contextRef="#ctx0" brushRef="#br0" timeOffset="315165">21378 13044,'0'-27,"0"1,0 26,27 0,26 0,0 53,0-27,26 27,-26-27,-27 27,-26-26,0-1,0 27,0-26,-53 26,-26-53,0 26,-1-26,27 0,0 0,27 0,26-53,26 27,27-27,27 53,-54-27,1 27,26 0</inkml:trace>
  <inkml:trace contextRef="#ctx0" brushRef="#br0" timeOffset="315660">22251 13176,'-52'0,"-1"0,53 53,-53 0,53-27,0 27,79 0,27-53,0 0,0 0,-53-26,-1-27,-52 26,27-26,-27 27,0-27,0 26,-53 27,27-52,-1 52,-52 0,52 0,1 26</inkml:trace>
  <inkml:trace contextRef="#ctx0" brushRef="#br0" timeOffset="316049">22331 12779,'0'-26,"0"26,0 53,0-1,0 1,0 27,0-1,0 0,0 27,0 0,0 0,0 26,-27-52,27-27,0-1,0-104,0 25,27 1,-27-27</inkml:trace>
  <inkml:trace contextRef="#ctx0" brushRef="#br0" timeOffset="316493">21352 13837,'-27'0,"107"0,105 0,53 0,27 0,26 0,-27 0,54 0,-54 0,-158 0,-53 0,-53 53,-79 27,-106-1,79-79</inkml:trace>
  <inkml:trace contextRef="#ctx0" brushRef="#br0" timeOffset="317416">21908 14049,'0'0,"26"0,53 0,-26 27,0-27,-26 26,-1-26,27 79,0-26,-53 0,0 0,0-26,-27-1,1 27,-27-53,27 53,-27-53,26 53,1-53,-27 0,53-53,0 26,26-26,1 1,26-1,0 0,0 53,26-53,-53 53</inkml:trace>
  <inkml:trace contextRef="#ctx0" brushRef="#br0" timeOffset="317872">22516 14181,'0'0,"27"0,-27 27,52 26,-52-27,27-26,-27 27,26-27,27 0,0 0,-53 0,53-27,-53-26,53 53,-53-26,0 26,0 79,0-26,0 26,0 1,0-1,0 1,-26-1,26 27,-80 26,80-53,-53 1,53-54,-53 1,53-27,-53-53,53 26,-26 27,26-53,-53 1</inkml:trace>
  <inkml:trace contextRef="#ctx0" brushRef="#br0" timeOffset="318984">23865 13546,'0'-53,"53"53,0 0,0 0,0 27,-53-1,0 1</inkml:trace>
  <inkml:trace contextRef="#ctx0" brushRef="#br0" timeOffset="319166">24051 13864,'53'-27,"26"27,0 0,-26 0,-53 27</inkml:trace>
  <inkml:trace contextRef="#ctx0" brushRef="#br0" timeOffset="320064">25426 13097,'0'52,"0"28,0-27,0 0,0 0,0 0,0 26,53-53,-26 27,26-53,26 0,-26 0,-26-79,-27 52,52-25,-52-28,0 27,27 0,-27 27,0-27,0 106,0-27,0 1,0-1,0 27,0 0,0 0,0 0,0 26,0-26,0 0,0-26</inkml:trace>
  <inkml:trace contextRef="#ctx0" brushRef="#br0" timeOffset="320318">26511 13546,'0'-53,"27"53,-1 0,27 0,0 0,0 0,0 0,0 0,-27 0,-26-26</inkml:trace>
  <inkml:trace contextRef="#ctx0" brushRef="#br0" timeOffset="320626">27146 13255,'-26'0,"26"27,-53-1,53 1,-27 26,27 0,0-1,0 1,0 0,53-26,-26-27,-1 53,27-53,-26 0,-27-27</inkml:trace>
  <inkml:trace contextRef="#ctx0" brushRef="#br0" timeOffset="320781">27464 12620,'26'0,"-26"-26,0 26,0 79,-53-26</inkml:trace>
  <inkml:trace contextRef="#ctx0" brushRef="#br0" timeOffset="321870">27755 13282,'0'-27,"0"1,0-1,0-26,0 27,0 105,0-26,0 0,53 27,-53-27,0-27,26 0,-26 54,53-80,-53 26,27-26,-27 0,52-53,-52 27,53-27,-53 27,53-1,-53-52,27 79,-27-27,53 27,-53-79</inkml:trace>
  <inkml:trace contextRef="#ctx0" brushRef="#br0" timeOffset="325503">3360 16166,'-26'0,"26"0,0 26,0 1,26 26,-26-27,53 27,-26-53,26 53,-1-53,1 0,27 0,-54 0,-26 0,27-53,-27 26,0-25,0-1,0-27,0 27,-80 27,80-27,27 53,-1 0,27 0,26 26,-52-26,-1 53,27 27,-53-27,0-27,0 1,0 25,0-25,0-1,27 27,26-26,26-27,0 0,1 0,26-27,-80-26,1 27,-27-27,52-53,-52 0</inkml:trace>
  <inkml:trace contextRef="#ctx0" brushRef="#br0" timeOffset="325801">4445 15398,'-26'27,"26"26,0 0,-53 0,53 26,0-26,-27 26,27-26</inkml:trace>
  <inkml:trace contextRef="#ctx0" brushRef="#br0" timeOffset="326491">5159 15584,'0'0,"0"0,0 79,0 0,0 1,0-1,0 27,0 0,0-27,0 1,27-1,26-53,0-26,26 0,0 0</inkml:trace>
  <inkml:trace contextRef="#ctx0" brushRef="#br0" timeOffset="327023">5689 15663,'26'0,"-26"-26,79 26,-26 0,27 0,-54 0,-26 26,27 27,-27 0,0 0,0 26,-27 1,27-28,-79 1,79 0,0 0,0-26,0-1,0 27,0-53,53 26,26-26,0 0,1 0,-1 0</inkml:trace>
  <inkml:trace contextRef="#ctx0" brushRef="#br0" timeOffset="327256">5609 15954,'0'-53,"0"53,53 0,-26 0,-1 0,27 0,26 0,-26 0,27 27,-27-27,26 0</inkml:trace>
  <inkml:trace contextRef="#ctx0" brushRef="#br0" timeOffset="328215">6588 15584,'0'-27,"27"27,-1 0,27 0,0 53,26 0,-52 53,26-27,-53 1,53-1,-53 0,0 27,-53 0,0-27,26-26,-26-53,53 27,-26-27,26 0</inkml:trace>
  <inkml:trace contextRef="#ctx0" brushRef="#br0" timeOffset="328509">7541 16113,'26'-27,"27"27,-27 0,1 0,26 0,-27 0,1 0,26 0</inkml:trace>
  <inkml:trace contextRef="#ctx0" brushRef="#br0" timeOffset="328703">7779 16377,'53'0,"-27"0,1 0,52 0</inkml:trace>
  <inkml:trace contextRef="#ctx0" brushRef="#br0" timeOffset="330196">8811 15584,'0'26,"0"27,26 26,-26 1,0-27,0 26,27-26,-27-27,52 27,1-26,0-27,-26 0,-27-27,79 1,-79-53,27-1,-27 1,0-1,0 27,0 1,0 131,53-26,-53-27,0 1,26 26,-26-27,0 27,53-26,-53 25,0-25</inkml:trace>
  <inkml:trace contextRef="#ctx0" brushRef="#br0" timeOffset="330399">9631 15954,'26'0,"1"0,-27-26,53 26,0 0,-27 0,27-53,-27 53</inkml:trace>
  <inkml:trace contextRef="#ctx0" brushRef="#br0" timeOffset="330660">10107 15610,'0'53,"0"0,0 0,0 0,0 26,0-52,0-1,0 27,79-53,-26 0,-26 0</inkml:trace>
  <inkml:trace contextRef="#ctx0" brushRef="#br0" timeOffset="330826">10292 15346,'0'-27,"0"-26,0 80,0 26,0-27</inkml:trace>
  <inkml:trace contextRef="#ctx0" brushRef="#br0" timeOffset="331185">10636 16033,'53'0,"-53"53,27 0,-27 27,0-1,53-26,-53-27,26-26,-26 53,26-53,27 0,-53-26,80-54,-80-25,53-28,-53 54,0 26,26 0,-26 27,0 26,53 53,-53-80</inkml:trace>
  <inkml:trace contextRef="#ctx0" brushRef="#br0" timeOffset="332722">12091 15901,'53'0,"-26"0,52 0,-52 0,26 0,-27 0,-26 27</inkml:trace>
  <inkml:trace contextRef="#ctx0" brushRef="#br0" timeOffset="332918">12330 16166,'53'0,"26"-27,-53 27,27 0,-53 27</inkml:trace>
  <inkml:trace contextRef="#ctx0" brushRef="#br0" timeOffset="333961">14658 15398,'0'-26,"0"-27,-27 53,27-26,-79 26,53 0,-1 0,-26 26,27-26,-27 53,53-27,-27 27,27-26,0-1,0 27,0 0,27-53,26 27,26-27,-26 0,-26 0,25-27,-25 1,-27-54,53 27,-53 0,0 27,0-27,0 80,0-1,0 0,0 1,0 26,26 0,-26 0,0 0,53 26,-53-26,0 0,27-53</inkml:trace>
  <inkml:trace contextRef="#ctx0" brushRef="#br0" timeOffset="335011">15531 15081,'0'0,"-53"0,0 79,27 54,26-1,-53 27,53 26,0 27,0-54,26-78,27-1,0-53,27-26,-1 0,-26 0</inkml:trace>
  <inkml:trace contextRef="#ctx0" brushRef="#br0" timeOffset="336150">16431 14949,'0'-53,"0"0,-27 79,1 1,-27 52,26 0,-26 1,53 52,-79-52,79-28</inkml:trace>
  <inkml:trace contextRef="#ctx0" brushRef="#br0" timeOffset="336404">16060 15187,'27'53,"-1"-53,27 53,-26-27,25 27,-25-27,26 27,-53-26</inkml:trace>
  <inkml:trace contextRef="#ctx0" brushRef="#br0" timeOffset="336712">15690 15584,'53'0,"0"0,26 26,80-26,0 0,-1 0,27 0,-26 0,-53 0,-53 0,-53 53</inkml:trace>
  <inkml:trace contextRef="#ctx0" brushRef="#br0" timeOffset="337120">16007 15875,'0'0,"0"26,80 54,-80-28,79 28,-79-1,27 1,-27-1,0-53,0-26,0-79,0 0,0-1,0 1,0 26,0 0,79 53,-79 53,26-53</inkml:trace>
  <inkml:trace contextRef="#ctx0" brushRef="#br0" timeOffset="337410">16775 15954,'26'0,"27"0,0 0,-53 27,26-27,-26 52,0 1,0 0,0-53,80 0,52 0,27-53,-53 0</inkml:trace>
  <inkml:trace contextRef="#ctx0" brushRef="#br0" timeOffset="338016">17568 15531,'0'-27,"53"-26,-26 53,-1 0,27 0,-26 0,-1 0,27 0,0 0</inkml:trace>
  <inkml:trace contextRef="#ctx0" brushRef="#br0" timeOffset="338370">18494 15346,'0'0,"0"0,0 52,-53 1,53-26,-26 26,26-27,0 1,0 26,0-27,53-26,-27 53,1-53,26 0</inkml:trace>
  <inkml:trace contextRef="#ctx0" brushRef="#br0" timeOffset="338545">18600 15213,'27'-26,"-27"-27,0 79,0 1,-27-27</inkml:trace>
  <inkml:trace contextRef="#ctx0" brushRef="#br0" timeOffset="340076">19844 14790,'0'53,"26"-53,-26 53,53-53,-53 53,27-53,26 0,-1 0,-52-27,53-26,-53 0,53 0,-53 1,0 25,0 1,27 26,-27 53,79-1,-79 28,0-1,0 1,0-1,-26 27,26-27,-27-26,27 0,-53-53,53 26,-53-26,53-26,-26 26,26-53,-53 0,53 0,0 53,106 0,-80 0,1 0,-1 0</inkml:trace>
  <inkml:trace contextRef="#ctx0" brushRef="#br0" timeOffset="340380">19420 15557,'27'0,"26"0,26 0,1 0,25 0,28 0,25 0,54 0,-27 27,-26-27,-80 0,1 0,-27 26</inkml:trace>
  <inkml:trace contextRef="#ctx0" brushRef="#br0" timeOffset="341166">19897 15716,'26'0,"1"0,26 26,-27 80,27-26,-53 25,53 28,-53-54,0 0,0-26,0-26,0-54,0-26,0 1,0-28,0-26,53 1,-53 52,26 26,1 27,26 0,-53 27,79-27,-53 0</inkml:trace>
  <inkml:trace contextRef="#ctx0" brushRef="#br0" timeOffset="342156">20929 15848,'0'-26,"26"26,27 0,-27 53,-26-27,0 1,0 26,0-27,0 0,80-26,-27 53,26-53,-52 0</inkml:trace>
  <inkml:trace contextRef="#ctx0" brushRef="#br0" timeOffset="343146">21484 15240,'0'0,"53"0,0 0,26 79,1 27,-27-27,0 27,-53 0,53-27,-53 1,0 26,-27 52,-26-52,0-53,27-53,26 26,0-26,0-26,0 26,53 0,-27 0,-26-53</inkml:trace>
  <inkml:trace contextRef="#ctx0" brushRef="#br0" timeOffset="343822">22622 15504,'0'-53,"53"53,0 0,-27 0,1 0,26 0,-1 0,-52 27,0 26,-26-53</inkml:trace>
  <inkml:trace contextRef="#ctx0" brushRef="#br0" timeOffset="344017">22622 15954,'79'-26,"-26"26,-26 0,26 0,-53 0</inkml:trace>
  <inkml:trace contextRef="#ctx0" brushRef="#br0" timeOffset="345474">24104 15187,'0'-80,"0"27,0 1,-53-1,26 53,-26 0,27 0,-27 53,26-27,-25 27,25-27,27 1,0 26,0-27,0 1,0 26,27-53,-1 0,27 0,0 0,0 0,-27-53,27 26,-53-26,27 0,-27 27,0-1,0 27,0 53,52-53,-52 80,0-54,27 54,-27-27,0-1,53 1,-53 0</inkml:trace>
  <inkml:trace contextRef="#ctx0" brushRef="#br0" timeOffset="346308">25083 14711,'0'0,"-53"52,26 1,27 27,-79 26,79-1,0 28,0 25,0-25,26 78,54-105,25 0,-25-27,26-79,-80 0</inkml:trace>
  <inkml:trace contextRef="#ctx0" brushRef="#br0" timeOffset="346959">26300 14287,'0'-53,"-53"53,0 27,0 26,0 0,26 26,-25 0,52 27,-80-53,80 0,0-27,-26 27</inkml:trace>
  <inkml:trace contextRef="#ctx0" brushRef="#br0" timeOffset="347208">25876 14340,'0'27,"53"-1,-53 0,27 27,-27 0,79 27,0-27,-26 0,0-1,27-25,-27-27</inkml:trace>
  <inkml:trace contextRef="#ctx0" brushRef="#br0" timeOffset="347462">26564 14790,'53'0,"0"0,0 0,0 0,-27 0,1 0</inkml:trace>
  <inkml:trace contextRef="#ctx0" brushRef="#br0" timeOffset="347784">27146 14472,'-26'27,"-27"-1,26 1,27 52,-52-26,52 0,0-27,0 54,26-27,27-53,-27 0,27 0,0 0,0 0</inkml:trace>
  <inkml:trace contextRef="#ctx0" brushRef="#br0" timeOffset="347965">27331 14287,'0'-53</inkml:trace>
  <inkml:trace contextRef="#ctx0" brushRef="#br0" timeOffset="348474">27437 14419,'27'0,"26"0,0 53,-53 0,0-26,53-27,-53 53,26-53,27 0,-53-53,26-27,-26 27,106 1,-106-1,27 53,-27 53,53-1,-53 1,0 27,0 26,0-1,0 1,-53 27,53-54,-80 0,80-52,-53-27,53 26,-26-26,-27 0,53-53,-53-26,53 26,0 27,0-27,0 26,0 27,53 27</inkml:trace>
  <inkml:trace contextRef="#ctx0" brushRef="#br0" timeOffset="349569">26088 15240,'0'-53,"0"53,26 0,27 0,27 0,52 0,27 0,26 0,80 0,26 0,26 0,53 53,-26-53,-26 0,-80 0,-53 53,-52-53,-54 0,-26 0,-27 0,-26 26</inkml:trace>
  <inkml:trace contextRef="#ctx0" brushRef="#br0" timeOffset="351451">26988 15637,'0'26,"52"27,-52 0,53 53,-53-27,53 0,-53 1,80-27,-80 0,0-27,26-26,-52 0,26-53,-27 0,27 27,0-27,0 26,0 1,0-27,27 53,26-53,-1 53,1-26,0 26,0 0,-26 0</inkml:trace>
  <inkml:trace contextRef="#ctx0" brushRef="#br0" timeOffset="351773">27914 15848,'26'-26,"27"26,-53 0,26 53,-26-27,0 1,0 26,0-1,-26-25,-27 52,106-79,26 0,27 0,0 0,-27 0,-26 27</inkml:trace>
  <inkml:trace contextRef="#ctx0" brushRef="#br0" timeOffset="352592">29845 14605,'79'0,"-52"106,26-1,0 81,-53 78,53-52,-53 52,-27-52,-52-27,-27 27,-26-53,52-27,1-79,26 0,27-53,26 26,0-52</inkml:trace>
</inkml:ink>
</file>

<file path=ppt/ink/ink4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10:41:39.276"/>
    </inkml:context>
    <inkml:brush xml:id="br0">
      <inkml:brushProperty name="width" value="0.05292" units="cm"/>
      <inkml:brushProperty name="height" value="0.05292" units="cm"/>
      <inkml:brushProperty name="color" value="#FF0000"/>
    </inkml:brush>
  </inkml:definitions>
  <inkml:trace contextRef="#ctx0" brushRef="#br0">900 2222,'0'-26,"0"-27,-27 53,27 26,0 54,0-27,0 26,0 0,0 1,0-27,0 0,0-1,0 1,0-26,0-27</inkml:trace>
  <inkml:trace contextRef="#ctx0" brushRef="#br0" timeOffset="359.82">953 2143,'0'0,"26"0,27 0,0-27,-27 27,27 0,0 0</inkml:trace>
  <inkml:trace contextRef="#ctx0" brushRef="#br0" timeOffset="569.715">900 2513,'79'0,"-26"-26,-27 26,27 0,-26 0,-27 0</inkml:trace>
  <inkml:trace contextRef="#ctx0" brushRef="#br0" timeOffset="1056.4715">1588 2169,'-27'0,"1"80,26-27,-53-1,53 1,0 27,0-27,0-27,0 1,26 52,1-79,-1 0,27 0,-27 0,27 0,-26 0,-27-53</inkml:trace>
  <inkml:trace contextRef="#ctx0" brushRef="#br0" timeOffset="1334.3325">1773 2275,'0'0,"0"53,26 0,-26 0,0 0,53-53,-53 26</inkml:trace>
  <inkml:trace contextRef="#ctx0" brushRef="#br0" timeOffset="1551.224">2143 2381,'53'0,"-53"26,0 1,0-1,0 27</inkml:trace>
  <inkml:trace contextRef="#ctx0" brushRef="#br0" timeOffset="1835.082">2408 2275,'0'53,"0"0,0 0,26-53,-26 53,27 0,26-53</inkml:trace>
  <inkml:trace contextRef="#ctx0" brushRef="#br0" timeOffset="2060.969">2566 2222,'53'0,"0"0,-53 53,53 0,-53 0,53 26,-53-26,0 0,0 0,0 0,0-27,0 1</inkml:trace>
  <inkml:trace contextRef="#ctx0" brushRef="#br0" timeOffset="2570.714">3360 2487,'27'0,"-27"0,0 53,0-27,0 1,-27 26,1-1</inkml:trace>
  <inkml:trace contextRef="#ctx0" brushRef="#br0" timeOffset="3102.448">3731 2090,'0'-27,"26"54,-26 52,0 1,0 25,53-25,-53-27,0 26,0-52,0-1,0 1</inkml:trace>
  <inkml:trace contextRef="#ctx0" brushRef="#br0" timeOffset="3344.327">3757 2116,'0'-26,"27"26,-27-27,52 27,-25 0,-1 0,54 0,-80 0,0 27,0 26,0-27</inkml:trace>
  <inkml:trace contextRef="#ctx0" brushRef="#br0" timeOffset="3480.259">3863 2381,'53'0,"-53"0,53 0,-27 0,-26 0</inkml:trace>
  <inkml:trace contextRef="#ctx0" brushRef="#br0" timeOffset="4024.9865">4498 1958,'0'-80,"-27"133,27 0,-52 0,52 26,-53 27,53-26,-53-1,53-26,0 0,0-27,0 1,0-27,0 53,79-53,-26 0</inkml:trace>
  <inkml:trace contextRef="#ctx0" brushRef="#br0" timeOffset="4380.8085">4789 2328,'0'26,"0"27,0 0,0 0,0-26,53-27,-53 26,79-26,-26 0,-26 0,26-53,-53 27,0-1,0-26,0 0,-53 27,26 26,1 0,-27-53,26 53,27 27,0 25</inkml:trace>
  <inkml:trace contextRef="#ctx0" brushRef="#br0" timeOffset="4611.693">5371 2407,'0'80,"0"-80,0 53,0-27</inkml:trace>
  <inkml:trace contextRef="#ctx0" brushRef="#br0" timeOffset="4863.567">5583 2222,'26'0,"-26"0,0 27,53 26,-53-27,0 27,0 0,0 0</inkml:trace>
  <inkml:trace contextRef="#ctx0" brushRef="#br0" timeOffset="5092.4525">5874 1931,'0'0,"53"106,-53-27,0 1,0-1,0 0,0 1,0-27,0-27,-27 54,-26-80</inkml:trace>
  <inkml:trace contextRef="#ctx0" brushRef="#br0" timeOffset="6026.985">6429 2275,'80'0,"-54"0,-26 0,0 53,0 0,-26 0,-1 26,-26-26</inkml:trace>
  <inkml:trace contextRef="#ctx0" brushRef="#br0" timeOffset="10914.54">7011 2037,'0'53,"0"-27,0 1,0 26,0-27,0 27,-26-26,26 25,-26 1,26 0,0 0,0-26,0 26,0-53</inkml:trace>
  <inkml:trace contextRef="#ctx0" brushRef="#br0" timeOffset="11249.3725">7064 2063,'27'0,"26"0,-27 0,-26-52,53 52,0 0</inkml:trace>
  <inkml:trace contextRef="#ctx0" brushRef="#br0" timeOffset="11469.2625">7064 2328,'27'0,"-1"0,27 0,0-26,-26 26</inkml:trace>
  <inkml:trace contextRef="#ctx0" brushRef="#br0" timeOffset="11920.037">7541 1931,'0'27,"-27"26,27 26,-26-26,26 0,-53 0,53 26,-27-53,27 1,0 52,0 1,27-80,-1 26,27-26</inkml:trace>
  <inkml:trace contextRef="#ctx0" brushRef="#br0" timeOffset="12412.7905">7646 2249,'0'-53,"0"106,0 0,0-27,0 0,0 27,0 0,27-53,-1 0,27-26,-53-54,0 54,0 0,-26-27,-1 53,27-27,-26 27,26 0</inkml:trace>
  <inkml:trace contextRef="#ctx0" brushRef="#br0" timeOffset="12636.6785">7938 2275,'26'0,"-26"27,0-1,0 27,0 26,0-52,0-1</inkml:trace>
  <inkml:trace contextRef="#ctx0" brushRef="#br0" timeOffset="12870.5615">8123 2407,'26'-53,"1"53,26 0,-27 0,27 0</inkml:trace>
  <inkml:trace contextRef="#ctx0" brushRef="#br0" timeOffset="13094.4495">8520 2116,'0'27,"0"52,0-52,0 26,0-1,0 1,0-26,26-27</inkml:trace>
  <inkml:trace contextRef="#ctx0" brushRef="#br0" timeOffset="13318.3375">8784 2063,'0'53,"53"53,-53-53,0 0,0-27,0 27,0-26,-26-27,26 53,-27 0</inkml:trace>
  <inkml:trace contextRef="#ctx0" brushRef="#br0" timeOffset="13506.2435">9102 2487,'0'53,"0"-27,0 1,0-1,0 27,0-27</inkml:trace>
  <inkml:trace contextRef="#ctx0" brushRef="#br0" timeOffset="14577.7075">9525 2116,'0'27,"0"26,0 0,-26 0,26-1,0 1,0-26,0-1,0 27,0-26</inkml:trace>
  <inkml:trace contextRef="#ctx0" brushRef="#br0" timeOffset="14865.5635">9578 2090,'0'-53,"0"27,53 26,0 0,-27 0,27 0,0 26,-53 27</inkml:trace>
  <inkml:trace contextRef="#ctx0" brushRef="#br0" timeOffset="15015.4885">9657 2354,'27'0,"52"0,-26 0,-26 0</inkml:trace>
  <inkml:trace contextRef="#ctx0" brushRef="#br0" timeOffset="15916.038">10372 1958,'-27'0,"1"0,-27 53,26-1,-26 1,53 0,-26 27,26-27,0-1,0 1,0 0,0-26,26-27,27 53,-26-53,26 0</inkml:trace>
  <inkml:trace contextRef="#ctx0" brushRef="#br0" timeOffset="16646.6725">10530 2011,'0'0,"0"26,53 27,-53-27,0 27,0-26,0-1,0 1,0 26,0-27</inkml:trace>
  <inkml:trace contextRef="#ctx0" brushRef="#br0" timeOffset="16848.5715">10848 2222,'26'0,"-26"0,-26 53,-1 0,27-27</inkml:trace>
  <inkml:trace contextRef="#ctx0" brushRef="#br0" timeOffset="17156.4175">11060 2275,'0'0,"0"53,0-27,0 1,0 26,0 0,79-53,-26-27,-53 1,0-54,0 54,0-27,-27 27,-25-27,25 53,27 26</inkml:trace>
  <inkml:trace contextRef="#ctx0" brushRef="#br0" timeOffset="17360.3155">11430 2011,'53'52,"-53"-25,0 26,0 0,0 53,0-54,0 1,0-26,0 26,0-53,-53 0</inkml:trace>
  <inkml:trace contextRef="#ctx0" brushRef="#br0" timeOffset="19683.1535">1111 2989,'0'27,"0"-1,0 1,0 26,0 53,27-1,-27 1,0 0,0 26,53-26,-53-26,53-1,-53 27,26-53,-26 0,0-27,53 27,-53-27,0 27,53-53,-53 53,0 0,26-26,27-27</inkml:trace>
  <inkml:trace contextRef="#ctx0" brushRef="#br0" timeOffset="20530.7295">741 3889,'-27'0,"27"-26,0 26,27 0,52 0,1 0,-27 0,26-53,0 53,1 0,-1 0,0-27,1 27,-1 0,1 0,-28-53,28 53,-27 0,26 0,0 0,27-26,-53 26,0 0,0 0,0 0,0 0,-27 0</inkml:trace>
  <inkml:trace contextRef="#ctx0" brushRef="#br0" timeOffset="21744.1225">1217 3810,'53'0</inkml:trace>
  <inkml:trace contextRef="#ctx0" brushRef="#br0" timeOffset="22455.7665">1588 3704,'0'-27,"-27"27,27 0,27 27,-1-27,27 0,-53 53,0 0,-53 0,53 26,-26-79,26 26,0 1</inkml:trace>
  <inkml:trace contextRef="#ctx0" brushRef="#br0" timeOffset="24083.952">2037 3598,'0'26,"53"27,-53-26,27 26</inkml:trace>
  <inkml:trace contextRef="#ctx0" brushRef="#br0" timeOffset="24698.6445">1799 3704,'-53'0,"53"0,0 0,53 0,27 0,-54 0,0 0,27 0,-26 0,-1 0,27 0,0 0,0 0</inkml:trace>
  <inkml:trace contextRef="#ctx0" brushRef="#br0" timeOffset="24900.5435">2117 3624,'0'0,"0"0,53 53,-53-26,-27 26,1-53</inkml:trace>
  <inkml:trace contextRef="#ctx0" brushRef="#br0" timeOffset="26174.906">1138 3810,'0'-27,"26"27,27-53,0 53,-27-79,1 79,26-79,0 52,0-26,-27 53,-26-26,0-1,27 27,-27-53,0 80</inkml:trace>
  <inkml:trace contextRef="#ctx0" brushRef="#br0" timeOffset="26533.7265">1429 3439,'79'0,"-79"-26,27 26,-1 0,27 0,-53 26,53-26,-53 53,0 0,-27-53,27 53</inkml:trace>
  <inkml:trace contextRef="#ctx0" brushRef="#br0" timeOffset="28113.936">1138 3333,'0'27,"-53"-1,53 27,-27-53,27 53</inkml:trace>
  <inkml:trace contextRef="#ctx0" brushRef="#br0" timeOffset="28310.8375">1058 3386,'0'-53,"53"53,-26 0,-1 0,27 0,0 0</inkml:trace>
  <inkml:trace contextRef="#ctx0" brushRef="#br0" timeOffset="29907.039">1191 4154,'-53'0,"79"0,1 0,-1 0,-26 0,27 0</inkml:trace>
  <inkml:trace contextRef="#ctx0" brushRef="#br0" timeOffset="30272.856">1323 4048,'0'0,"-53"0,53 0,0 53,-26-53,26 26</inkml:trace>
  <inkml:trace contextRef="#ctx0" brushRef="#br0" timeOffset="31768.108">873 3704,'0'-53,"0"106,0-27,0 1,0 26,-26-53,26 26,-53-26,53 27,-27-27,54 0,26 0,-27 0,-26 53,27-53,-27 26,53 0,-27-26,-26 53,26-53,-26-26</inkml:trace>
</inkml:ink>
</file>

<file path=ppt/ink/ink4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12:29.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5583 1190,'53'0,"-53"53,26-53,-26 27,27-27,-27 53,52-53,1 0,-26 0,26 0,-53 0,53-53,-53 26,0 1,0-27,0 0,0 26,-27 27,27-26,0-27,53 53,-26-26,-1 26,53 0,-52 0,26 0,-27 0,54 26,-80 27,0 0,0 0,0 0,0 0,0 0,0-27,26 1,27 25,-27-52,1 0,26 0,26-26,-52 26,26-26,-53-27</inkml:trace>
  <inkml:trace contextRef="#ctx0" brushRef="#br0" timeOffset="428">6535 555,'0'-26,"53"26,-79 26,26 1,-27 26,27 0</inkml:trace>
  <inkml:trace contextRef="#ctx0" brushRef="#br0" timeOffset="990">7250 714,'0'0,"0"27,0 52,0-26,0 26,-53 27,53 0,-53 26,53-26,0-53,53 26,26-26,53-53,-26 0,-53 0</inkml:trace>
  <inkml:trace contextRef="#ctx0" brushRef="#br0" timeOffset="1477">7752 979,'0'-53,"80"53,-27-27,-27 27,1 0,25 0,28 27,-54-1,-26 27,0 0,0 26,0-26,-26 0,-27 0,26 27,-25-28,52-25,-53-27,53 53,26 26,27-79,26 27,80-27,-27 0,-26 0,-26 0</inkml:trace>
  <inkml:trace contextRef="#ctx0" brushRef="#br0" timeOffset="1710">7885 1217,'0'53,"53"-53,-27 26,27-26,53 0,26 0,0 0,-26 0,26-26,-52 26</inkml:trace>
  <inkml:trace contextRef="#ctx0" brushRef="#br0" timeOffset="2683">9075 793,'0'-26,"27"26,-27 0,79 0,27 106,-53-53,0 26,26-26,-52 0,-27 0,52 26,-52-26,-26 27,-27-1,-26-26,-1 0,27-27,1-26,52 27,52-27,-52 0,53 0</inkml:trace>
  <inkml:trace contextRef="#ctx0" brushRef="#br0" timeOffset="2991">10081 1270,'26'0,"27"0,0 0,-27 0,27 0,-53 26</inkml:trace>
  <inkml:trace contextRef="#ctx0" brushRef="#br0" timeOffset="3121">10213 1561,'53'0,"0"0,0 0,-27 0</inkml:trace>
  <inkml:trace contextRef="#ctx0" brushRef="#br0" timeOffset="4273">11589 1084,'0'-26,"0"-27,0 27,0-1,0-26,-27 53,-26 0,27 0,-27 0,27 0,-27 53,26-26,27-1,-26 27,26-27,26 27,27-53,0 53,26-53,-26 0,-26 0,-1 0,-26 0,0-53,53 106,-53-26,27-1,-27 27,0 0,0 0,0-27</inkml:trace>
  <inkml:trace contextRef="#ctx0" brushRef="#br0" timeOffset="5078">12912 529,'26'-53,"27"53,-26 0,25 0,-25 0,-1 26,-26 1,80 26,-80 0,0 0,0 0,-53 26,26 0,-26-52,53 26,-52-53,52 53,0-27,26-26,27 53,53-53,-27 0,0 26,-52-26</inkml:trace>
  <inkml:trace contextRef="#ctx0" brushRef="#br0" timeOffset="5323">12859 846,'0'0,"79"27,27-27,26 0,-26 0,-27 0,-26 0,-26 0</inkml:trace>
  <inkml:trace contextRef="#ctx0" brushRef="#br0" timeOffset="5729">13018 79,'-27'0,"27"27,27-27,-1 0,53 0,1 0,52 0,-53 0,1 0,-54 26</inkml:trace>
  <inkml:trace contextRef="#ctx0" brushRef="#br0" timeOffset="6455">12594 1323,'0'-53,"27"53,26 0,26 0,0 0,27 0,53 0,26 0,-53 0,-26 0,0 26,-53-26,-27 27</inkml:trace>
  <inkml:trace contextRef="#ctx0" brushRef="#br0" timeOffset="7423">12806 1614,'0'-53,"0"26,0 27,53 0,-27 0,1 0,26 27,-53 26,26-27,-26 1,0 25,0-25,0 26,-53 0,53-27,0 1,27-27,-1 0,27 0,0 53,0-53</inkml:trace>
  <inkml:trace contextRef="#ctx0" brushRef="#br0" timeOffset="7625">12779 1825,'53'-26,"-26"26,26 0,-53 0,53 0,0 0,-27 0</inkml:trace>
  <inkml:trace contextRef="#ctx0" brushRef="#br0" timeOffset="8034">12462 1508,'26'0,"-26"-27,27 27,-27 0,0 27,53 26,-53 0,0 0,0-1,0 28,0-27,0 0,0 0,26 0,-26-1,80-25,-54-27,27 0</inkml:trace>
  <inkml:trace contextRef="#ctx0" brushRef="#br0" timeOffset="8378">13441 1667,'0'-53,"-27"53,27-27,0 27,0 53,0-26,0 25,0 1,0 27,0-27,0 0,0 0,0-1,-26 28,26-54</inkml:trace>
  <inkml:trace contextRef="#ctx0" brushRef="#br0" timeOffset="8707">13653 1455,'0'-27,"52"27,28 0,-27 53,-53 27,26-80,-26 53,0 0,0-27,0 27,0-27,53-26,-26 0</inkml:trace>
  <inkml:trace contextRef="#ctx0" brushRef="#br0" timeOffset="9613">14790 952,'27'0,"-1"0,27 0,-26 0,-27 53,52-26,-52 25</inkml:trace>
  <inkml:trace contextRef="#ctx0" brushRef="#br0" timeOffset="9749">14817 1402,'79'0,"-26"0,26 0,-26 0,-26 0</inkml:trace>
  <inkml:trace contextRef="#ctx0" brushRef="#br0" timeOffset="11069">17171 635,'0'-27,"0"-26,-52 53,52-26,-53 26,-53 0,79 0,-26 79,53-52,-52 26,52-27,0 27,26 0,53-53,-26 0,0 0,-26 0,26 0,-53-53,26 27,-26-1,0-26,0 27,26 26,-26 26,53 54,-53-54,0 27,27-27,-27 27,0-26</inkml:trace>
  <inkml:trace contextRef="#ctx0" brushRef="#br0" timeOffset="11661">18150 423,'0'-26,"0"26,80 0,-27 26,-27 0,-26 1,80 26,-80-27,0 27,0-26,0-1,0 1,-27-27,27 79,-53-79,53 26,-26-26,26 53,0 0,53-53,0 80,26-80,-26 26,26-26</inkml:trace>
  <inkml:trace contextRef="#ctx0" brushRef="#br0" timeOffset="11901">18177 688,'53'0,"-27"53,54-53,-1 0,0 0,1 0,-27 0</inkml:trace>
  <inkml:trace contextRef="#ctx0" brushRef="#br0" timeOffset="12337">17992 106,'26'0,"27"0,-26 0,25 52,1-52,0 53,0-53,27 80,-28-80</inkml:trace>
  <inkml:trace contextRef="#ctx0" brushRef="#br0" timeOffset="13243">17092 1164,'0'-27,"27"27,25 0,28 0,26 0,0 27,52-27,27 0,27 0,26 0,53 0,-105 0,-54 53,-53-53,-52 0,26 26,-53 27,26-53</inkml:trace>
  <inkml:trace contextRef="#ctx0" brushRef="#br0" timeOffset="14143">17357 1561,'53'0,"-27"0,27 0,-53 0,53 0,-53 79,53-52,-53-1,0 27,0-27,0 27,-53 0,26-26,27-1,-52-26,52 80,0-54,0 0,0-26,52 53,28-53,-1 0,1 27</inkml:trace>
  <inkml:trace contextRef="#ctx0" brushRef="#br0" timeOffset="14398">17436 1852,'27'0,"25"0,28 0,26 0,-1 0,1 0,0 0,-53 0,0 0</inkml:trace>
  <inkml:trace contextRef="#ctx0" brushRef="#br0" timeOffset="14840">18441 1587,'53'0,"0"0,-26 27,26-1,-53 27,53-27,-53 27,0-26,0-1,0 27,0-26,-80 26,54-53,26 26,0 1,26-27,27 0,27 52,-54-52,0 0,-26 27</inkml:trace>
  <inkml:trace contextRef="#ctx0" brushRef="#br0" timeOffset="15081">18389 1931,'26'0,"27"0,26 0,27-26,26 26,1 0,-27 0,-27 0,-26 0,-53-53</inkml:trace>
  <inkml:trace contextRef="#ctx0" brushRef="#br0" timeOffset="15553">18256 1428,'0'0,"0"0,80 0,-27 0,-1 27,1-27,0 53,0-53,53 0,0 0,-27 0</inkml:trace>
  <inkml:trace contextRef="#ctx0" brushRef="#br0" timeOffset="16753">19738 873,'26'0,"-26"-27,27 27,26 0,-27 0,1 27,52 52,-79-52</inkml:trace>
  <inkml:trace contextRef="#ctx0" brushRef="#br0" timeOffset="16902">19844 1217,'26'0,"1"0,26 0,26 0,-26 0,-27 0,1 0</inkml:trace>
  <inkml:trace contextRef="#ctx0" brushRef="#br0" timeOffset="17983">22199 423,'0'-53,"0"27,0-27,0 53,-53 0,0 0,0 53,0 0,-26-1,52 28,27-27,0-27,0 1,0 26,53-53,0 0,-27 0,1-27,26 27,-53-53,26 27,-26-27,0 26,0 1,0 26,53 53,-53-27,27 1,-27 26,0-27,52 1,-52 26,0-27,-26-26</inkml:trace>
  <inkml:trace contextRef="#ctx0" brushRef="#br0" timeOffset="18347">21696 899,'26'-53,"27"53,-26 0,52 0,80 0,52 0,-25 0,25 0,-25 53,-1-53,-79 0,-1 27,-78-27,-1 0</inkml:trace>
  <inkml:trace contextRef="#ctx0" brushRef="#br0" timeOffset="19064">22093 1190,'0'-53,"26"53,1 0,26 0,-27 0,27 53,-27-26,-26-1,53 54,-53-54,0 1,0 25,0-25,0-1,0-26,0 80,-53-80,53 53,-26-53,26 79,0-26,0-27,53 54,26-80,1 0,-27 0,-1 0,-25 0</inkml:trace>
  <inkml:trace contextRef="#ctx0" brushRef="#br0" timeOffset="19303">22066 1481,'53'0,"0"0,53 0,0 0,26 53,-26-53,-53 0</inkml:trace>
  <inkml:trace contextRef="#ctx0" brushRef="#br0" timeOffset="20286">22040 1111,'0'0,"26"0,1 0,52 0,-52 0,-1 0,27 0,0 0,-27 0,-26 53,0-27,53-26,-53 27,0 26,0-27,-53-26,53 53,-26-26</inkml:trace>
  <inkml:trace contextRef="#ctx0" brushRef="#br0" timeOffset="21179">22278 291,'0'26,"0"1,-27 26,1 26,26-26,-106-27</inkml:trace>
  <inkml:trace contextRef="#ctx0" brushRef="#br0" timeOffset="23014">6588 529,'0'-53,"-26"26,26 27,-53 80,53-54,0 1,0-1,0 27,0-26,-27 26</inkml:trace>
  <inkml:trace contextRef="#ctx0" brushRef="#br0" timeOffset="29776">6959 3069,'26'0,"27"0,-27 0,27 0,0 0,53 0,-27 0,-26 0,-26 0,-27 53,0 0</inkml:trace>
  <inkml:trace contextRef="#ctx0" brushRef="#br0" timeOffset="29960">7117 3439,'53'0,"-26"0,-1 0,27 0,0 0,-27 0,1 0,26 0,-27 0</inkml:trace>
  <inkml:trace contextRef="#ctx0" brushRef="#br0" timeOffset="30207">7779 3095,'0'-53,"53"53,0 0,-27 0,27 27,-27-27,-26 53,27-53,-27 53,0-27,0 27,0 0,-53 0,27 26,-27-52</inkml:trace>
  <inkml:trace contextRef="#ctx0" brushRef="#br1" timeOffset="42235">11351 3228,'53'26,"-27"1,53 25,-26-52,0 0,0 0,0 0,0 0,26 0,-26-26,-26 26,26 0,-53-26,26 26,-26-27,27 27,25-53,1 0,-53 0,53 0,-53 0,0 1,0-1,0 0,0 26,80 27,-1 0,-26 0,0 0,-27 0,-26 53,80-53,-80 53,0-26,0 25,0 1,0-26,0-1,0 27,26-26,27 26,-26-53,-1 0,27 53,-27-53,1 0,26 0,-27 0</inkml:trace>
  <inkml:trace contextRef="#ctx0" brushRef="#br1" timeOffset="42969">13388 2646,'0'0,"0"52,0 28,-53 52,53-26,-79 26,79-52,-53-1,53 0,0 1,0-27,53 0,-27-53,53 52,1-52,26 0,0-26</inkml:trace>
  <inkml:trace contextRef="#ctx0" brushRef="#br1" timeOffset="43509">13944 2804,'26'0,"0"0,27 0,-26 0,-1 0,27 0,-53 27,27 26,-27-27,0 27,-27 53,-26-53,0 0,-26 26,26-52,0 25,53 1,0 0,53-53,53 0,53 0,-27 0,27 0,-80 0,-52 0</inkml:trace>
  <inkml:trace contextRef="#ctx0" brushRef="#br1" timeOffset="43749">13732 3042,'53'0,"-27"0,27 53,0-53,0 0,26 0,1 0,26 0,-1 0,-52 0,-26 0,-27-26</inkml:trace>
  <inkml:trace contextRef="#ctx0" brushRef="#br1" timeOffset="44417">14711 2778,'0'-27,"0"27,26 0,54 27,-27 26,0 0,26 0,-26 52,0-25,-53-1,0 1,0 25,0-25,-80-1,-52 0,0 1,-1-27,54-53,26 26,27-26,52 0,27 0,0-53,53 53,-53 0,-27-53</inkml:trace>
  <inkml:trace contextRef="#ctx0" brushRef="#br1" timeOffset="44687">15505 3307,'26'0,"27"-26,26 26,-52 0,26 0,0 0,0 0,-53 52</inkml:trace>
  <inkml:trace contextRef="#ctx0" brushRef="#br1" timeOffset="44807">15663 3598,'80'0,"26"0,26-26,-79 26,-27 0</inkml:trace>
  <inkml:trace contextRef="#ctx0" brushRef="#br1" timeOffset="45723">17965 2910,'0'-26,"-26"26,-27-53,0 53,0 0,0 26,-53 1,27 26,0-1,26 1,53-26,-27 26,27 0,53-53,26 0,54 0,-27 0,-27 0,-26-27,0-26,0 53,-53-53,0 0,0 53,26 27,-26 26,53-27,-53 27,0-26,27-1,-27 54,52-28,1-52</inkml:trace>
  <inkml:trace contextRef="#ctx0" brushRef="#br1" timeOffset="46359">19235 2354,'0'80,"0"-27,0 26,0 1,0-1,0 0,0 1,0-1,0-26,0-27,0 27,27-53,52 0</inkml:trace>
  <inkml:trace contextRef="#ctx0" brushRef="#br1" timeOffset="46914">19632 2804,'0'0,"0"53,0 0,0 26,0 54,0-54,0-26,0-26,53 25,-27-52,27 0,-53-52,53-1,-53 0,53-27,-53 1,27-27,-27 80,53 26,-53 26,0 27,26 0,-26 0,53 0,-53 0,26-27,-26 1,27-27</inkml:trace>
  <inkml:trace contextRef="#ctx0" brushRef="#br1" timeOffset="47485">20505 2513,'0'-26,"0"26,0 0,-53 53,53 26,-79 27,79 0,0 0,0-1,0-25,79-1,-52-26,26 0,26-53,-26 26,-27-26,27 0</inkml:trace>
  <inkml:trace contextRef="#ctx0" brushRef="#br1" timeOffset="48136">21008 2593,'26'0,"1"0,-1 0,27 0,-26 0,26 0,0 26,52-26,-25 0,-27 27,-27-27,27 52,-53 1,-26 0,-27-26,-27 26,1-27,26 27,27-27,-27 27,53-26,0-1,0 27,53-53,52 53,1-53,26 0,1 0,-54 0,-26 0,-26 0</inkml:trace>
  <inkml:trace contextRef="#ctx0" brushRef="#br1" timeOffset="48445">21087 2884,'27'0,"26"0,0 0,0 0,26 0,-26 0,0 0,0 26,26-26,-53 0,1 0,-1 0,-26 27,80-27,-54 0,1 0</inkml:trace>
  <inkml:trace contextRef="#ctx0" brushRef="#br1" timeOffset="48788">22225 2540,'0'53,"53"52,-27 1,-26 0,80 26,-80 27,53 0,-53-53,0 26,-53 27,0-53,-53-27,27-53,-1-26,54 0,-1 0,27 0,0-52,0 52,53-53,0 53,0 0,0-53</inkml:trace>
  <inkml:trace contextRef="#ctx0" brushRef="#br1" timeOffset="48976">22728 3598,'79'0,"-52"0,-1 0</inkml:trace>
  <inkml:trace contextRef="#ctx0" brushRef="#br1" timeOffset="51932">19288 2460,'0'-26,"0"26,0 0,0 26,0 27,0-26,0-1,0 27,0-26,0-1,0 27,0 0,0 0,27-53,-27 53,0 0,0-27,0 0,0 27,0-26,0 26,0-27,0 54,0-54,0 1,0-1,0 27,0-27,53-26,-27 0,0 0,27 0,-79 0</inkml:trace>
  <inkml:trace contextRef="#ctx0" brushRef="#br1" timeOffset="68711">3545 4233,'0'-26,"0"26,-26 0,-27 0,27 0,-1 26,-26-26,0 53,0 0,53 0,0-27,0 1,0 26,27 0,-27-27,79 27,-26-27,27 27,-54-26,0-27,-26 53,80-53,-80 26,0 1,-53-27,26 0,1 0,0 0</inkml:trace>
  <inkml:trace contextRef="#ctx0" brushRef="#br1" timeOffset="69025">4180 4603,'-26'27,"-27"-1,27 27,26-26,-53-1,53 27,0-26,26-27,1 0,26 0,26-27,-26-26,-27 0,-26 0,0-26,0 26,0 27,-26 26,-1-53,-26 53,1 0,25 0,1 0,26 26</inkml:trace>
  <inkml:trace contextRef="#ctx0" brushRef="#br1" timeOffset="69874">4445 4445,'0'79,"0"0,0 1,0-1,53 1,-53-28,53-52,0 80,-27-80,27 0,0 0,-53-53,53-26,-53-1,0 1,0 26,0 26,0 27,0 27,26-27,-26 79,53-26,-53-26,53 26,-26-53,26 26,-27-26,1 0,25 0,-25-26</inkml:trace>
  <inkml:trace contextRef="#ctx0" brushRef="#br1" timeOffset="70136">5212 4789,'27'0,"26"0,0 53,-53-27,26 0,-26 27,27-26,-27 26,0-133,0 27,0 1,0-1,0 26,0-26,0 0,52 53,1 0,-26 0,26 0,-53 0</inkml:trace>
  <inkml:trace contextRef="#ctx0" brushRef="#br1" timeOffset="70659">5927 4524,'-27'0,"1"0,-1 27,-26-1,27 27,26 26,-79 54,79-54,0-26,26-27,0-26,80 53,53-53,-27 0,1-79,-28 26,-52-26,-53-1,53 1,-53-1,-26 28,-1 52,1 0,-53 0,52 79,27-26,0 0,0-27,53 27,0-53,0 53,26-53,-26 0,0 53,-26-53,-27 26</inkml:trace>
  <inkml:trace contextRef="#ctx0" brushRef="#br1" timeOffset="71283">7117 4021,'0'-26,"0"26,0 53,0 26,-26 53,26 27,0 26,-53 1,53-1,0 27,0-54,0-52,26-27,-26 1,0-54,0-52,-26-27</inkml:trace>
  <inkml:trace contextRef="#ctx0" brushRef="#br1" timeOffset="71747">7805 4762,'0'-53,"0"27,-26 26,-27 0,26 0,-26 0,53 26,0 27,0 0,53-26,0 25,-26-52,26 53,-27-53,27 27,0 26,-53-27,26-26,-26 53,-26-26,-27-27,-26 53,26-53,26 79,-26-79</inkml:trace>
  <inkml:trace contextRef="#ctx0" brushRef="#br1" timeOffset="71996">8149 4709,'0'0,"0"53,53 27,-53-54,27-26,-27 79,52-79,-52 53,27-26,-27-1</inkml:trace>
  <inkml:trace contextRef="#ctx0" brushRef="#br1" timeOffset="72159">8361 4630,'0'-53,"53"53,0 0,-53 26,26 27</inkml:trace>
  <inkml:trace contextRef="#ctx0" brushRef="#br1" timeOffset="72429">8731 5053,'53'0,"0"0,-26 0,25-53,-25 53,-27-26,26 26,-26 0,27 0,-27 79,0-52,0-1,0 27,53-53</inkml:trace>
  <inkml:trace contextRef="#ctx0" brushRef="#br1" timeOffset="72835">9419 4418,'0'27,"0"52,0 27,0-27,0 1,27-1,-27-26,79 26,-79-52,26-27,-26 26</inkml:trace>
  <inkml:trace contextRef="#ctx0" brushRef="#br1" timeOffset="73135">9763 4603,'0'0,"-26"27,-27 26,53-27,-53 27,53-26,0-1,0 27,53-53,0 0,0 0,0 0,-1 0,1 0</inkml:trace>
  <inkml:trace contextRef="#ctx0" brushRef="#br1" timeOffset="74049">10980 4101,'27'-27,"-27"1,0-27,0 53,-80 0,54 0,-1 26,-26 1,53 52,-26-26,26 53,0-27,0 27,0 0,26 26,1 1,26-54,-53-26,53 0,-53-27</inkml:trace>
  <inkml:trace contextRef="#ctx0" brushRef="#br1" timeOffset="74259">10663 4683,'26'-53,"27"53,26 0,1 0,-1 0,27 0,-27 0,1 0</inkml:trace>
  <inkml:trace contextRef="#ctx0" brushRef="#br1" timeOffset="74485">11404 4603,'26'0,"-26"27,0-1,0 54,0-27,0 0,0-1,0-25,0 26,26-53</inkml:trace>
  <inkml:trace contextRef="#ctx0" brushRef="#br1" timeOffset="74649">11562 4445,'0'-53</inkml:trace>
  <inkml:trace contextRef="#ctx0" brushRef="#br1" timeOffset="74987">11695 4815,'53'0,"26"0,0 0,-26 0,0 0,-26 0,25 0,-25 0,-27 0,26-79,-26 52,-26 1,-1 26,1 0,-27 0,27 26,26 1,-80 26,80-27,0 1,0 25,27-25,-1-27,27 53,-26-53,-1 0,27 0,0 0</inkml:trace>
  <inkml:trace contextRef="#ctx0" brushRef="#br1" timeOffset="75375">12409 4921,'26'0,"27"0,27-79,-54 79,1-27,52-26,-79 0,0 27,0-1,0-52,0 26,-26 0,26 27,-53 26,53-53,-27 53,27 26,0 27,0 27,0-1,0 0,0 1,0-27,53 26,-53-53,0 1,27 26,52-53,0 0</inkml:trace>
  <inkml:trace contextRef="#ctx0" brushRef="#br1" timeOffset="75933">13467 4762,'0'-26,"0"26,-79 0,52 0,-52 0,26 0,0 53,-26 26,26-53,53 27,-26-26,26 26,26-53,53 0,-26 0,0 0,0 0,0-53,-53 26,53-26,-53-26,53-27,-53 27,0 0,0-27,0 0,0 26,0 54,0-27,0 80,0 52,0-26,0 0,0 26,0 1,0 25,53 28,-53-54,0 0,0-26,0-26,26 26,1-53</inkml:trace>
  <inkml:trace contextRef="#ctx0" brushRef="#br1" timeOffset="76277">14182 4524,'26'-26,"-26"-27,0 53,-26 0,-27 0,26 26,-26 1,53 52,0-53,80 1,-1 26,1 0,-1-27,-53 27,-26-26,0-1,0 53,-26-79,-27 0,-26 27,-54-27,54 0,52 0</inkml:trace>
  <inkml:trace contextRef="#ctx0" brushRef="#br1" timeOffset="78909">16245 4471,'-26'0,"-27"0,53-53,-26 53,-1-26,-26 26,0 0,27 0,-27 0,26 0,27 79,-26-26,26-26,0-1,0 27,0 0,0-27,0-26,26 0,27 0,27 0,-27 0,-27-79,27 52,-53 1,0-27,27 27,25 26,-25 53,52-1,1-52,-1 53,0-53,-26 0,0 0</inkml:trace>
  <inkml:trace contextRef="#ctx0" brushRef="#br1" timeOffset="79359">16695 4656,'0'53,"0"-26,27-27,-27 53,26-53,-26 26,53-26,26 0,-52 0,-27 0,0-26,0-27,0 0,0 26,26 27,27 0,27 27,-27-27,26 79,27-79,26 0,-53 0,-26 0,0 0,0-26,-53-1,27 1,-27-27,0 26,-27 27,-52-52,26 52,0 0,27 0,26 0,-53 26,53 53,0-26,0 0,53 0,-27 0,27-27,79 27,-26 0,26-53,-26 0,0 53,-27-53</inkml:trace>
  <inkml:trace contextRef="#ctx0" brushRef="#br1" timeOffset="80453">18812 4445,'26'0,"27"79,0 53,-53-26,80 26,-80-52,52-27,-52 26,53-52,-26-80,-27 0,53-27,-53 1,26 26,-26 27,53 26,0 53,-53-1,79 28,-79-27,27-27,-27 27,0-26,0-54,0-52,0 26,26 0,-26 26,53-25,-26 52,26 0,-27 26,53 53,-79-52,27-27,-27 53,26-53,-26 26,27-26,79 0,-80-26</inkml:trace>
  <inkml:trace contextRef="#ctx0" brushRef="#br1" timeOffset="80706">20135 4842,'0'52,"-53"1,53 27,-53-27,53-27,0 27,0-53,26 0,54 0,-27 0,0-79,26 26,-79-27,0 27,0-26,0 53,-53 26,0-27,0 27,27 0,-27 0,53 27,-53 52,53-53</inkml:trace>
  <inkml:trace contextRef="#ctx0" brushRef="#br1" timeOffset="81526">21193 4894,'0'-52,"0"25,0 27,0-26,-79 26,26 0,26-53,-26 53,27 0,0 0,-54 53,27-27,0 27,0 0,53-27,0 1,0 26,53-53,27 0,-1 0,0 0,-26-53,0 26,27-26,-54-52,-26 25,53-26,-53 1,0 25,0 1,0 52,0 1,0 79,0 26,0 27,0 0,0 0,0 26,0-26,53-53,-53 0,26 0,27-53,27 0,-27-53,26 0,-26-80,-53 28,0 25,0 54,0-27,0 53,0 26,-53 27,53 0,0 0,0 0,0 0,0-27,0-26,26 53,27-53,-26 0,-1 0,27 0,-26 0,26 0</inkml:trace>
  <inkml:trace contextRef="#ctx0" brushRef="#br1" timeOffset="82141">21934 4921,'26'0,"27"0,27-53,-27 0,-27 0,27-26,-53-1,53-25,-53-1,0 26,0 27,0 27,0 26,-27 0,-25 26,-1 80,53 0,-27 0,27 26,0-52,0-1,53 0,-26 1,52-54,-26-26,0 53,0-53,0 0,-27-53,-26 27,79-27,-79 0,0-26,0 52,-26 1,0 26,-27 0,53 53,-53-27,53 0,0 27,0-26,26-27,54 53,-28-53,1 0,0 0,0 0,0 0,-26 0</inkml:trace>
  <inkml:trace contextRef="#ctx0" brushRef="#br1" timeOffset="82719">23230 4868,'-52'0,"52"-26,-27 26,27-27,-53 27,0 0,53-53,-53 53,27 0,-27 53,53-26,0-1,0 27,53 0,0-53,-27 0,27 0,-53 0,53-53,-53 26,0-25,0-28,0 1,0-1,0 1,0-27,0 27,53 52,-53 80,0-26,0 26,26 0,-26 0,0-1,0 28,53-27,-53 0,0 0,27-1,-27 28,53-54</inkml:trace>
  <inkml:trace contextRef="#ctx0" brushRef="#br1" timeOffset="83371">24051 3968,'0'-52,"53"52,26 105,-79 1,53 53,-53-27,0 27,0-27,0 1,0-54,0-53,0 1,53-27,0-53,-27 0,27 0,-26-26,-27 52,52 27,1 27,-53 26,0-27,0 1,0 25,0-25,0-27,-53 53,27-53,0 0,26-53,0 0</inkml:trace>
  <inkml:trace contextRef="#ctx0" brushRef="#br1" timeOffset="83777">24765 4630,'26'0,"-26"0,0 53,0 0,0-27,53-26,-53 53,27-53,52 0,-52 0,52 0,-52-53,-1 27,-26-27,53 0,-53 26,0-25,0 25,0 27,0 53,0 0,53 26,-53 27,0 26,0-26,0 0,0 0,-53 53,0-27,0-53,0 27,27-79,-1-27,-52 0,79-27</inkml:trace>
  <inkml:trace contextRef="#ctx0" brushRef="#br1" timeOffset="85105">26511 3863,'0'-27,"0"-26,0 27,0-27,-79 0,52 53,1 0,-27 0,27 0,-27 0,-27 26,1 1,26 52,0-26,0 0,27 26,26-26,0 0,-53 0,53 27,0-54,53 0,26 27,0-53,27 53,0-53,0 0,26 0</inkml:trace>
  <inkml:trace contextRef="#ctx0" brushRef="#br1" timeOffset="85821">26723 4259,'0'-52,"0"25,0 1,-27 26,-25 0,25 0,27 26,-26 1,26 25,0 1,26-53,27-26,-53-1,0 1,26 26,-26-26,0 78,0-25,53 26,-26-53,-1 53,27-53,-26 0,26-27,-53 1,53-27,-53 0,0 79,26 27,27-53,-27 0,1 0,-27-53,0 1,0-1,53 53,-53-27,0 27,26 0,-26 53,27-26,26-27,-27 0,27-27,-53-26,26 53,27 27,-26-27,26 26,-27-26</inkml:trace>
  <inkml:trace contextRef="#ctx0" brushRef="#br1" timeOffset="86332">27861 3624,'0'-52,"53"52,-53 0,-53 105,26 1,-26 27,53-1,-53 27,53 26,0 0,0-26,0-53,0-54,0-25,27-80,-27-26,53-27,0-53,0-79,-1 79,1 53,-53 27,53 26,0 27,27 26,-27 0,-53 26,26 27,-26-27,0 27,0-26,-26 26,-54-27,1 27,-1 0,1-27,26-26</inkml:trace>
  <inkml:trace contextRef="#ctx0" brushRef="#br1" timeOffset="86896">28443 4127,'79'0,"53"-53,-26 0,27-26,-1 0,0-54,27-25,-27-1,-52 27,-80 79,0 0,-27 53,-26 0,-26 0,-27 106,0 26,27 27,26-1,53-25,0-1,0-26,26-53,1-27,52-26,27 53,26-53,53-79,-52-27,-54 0,-26 0,-53 0,0 27,0 26,0 27,-53 26,0 0,0 0,0 52,0 1,53 0,0 27,0-54,0 1,27 26,79-27,0 27,26 0,-26-53,52 79,1-79,-79 0</inkml:trace>
  <inkml:trace contextRef="#ctx0" brushRef="#br1" timeOffset="87104">30798 3466,'-27'26,"-52"80,-1-27,54 27,-27-26,53-27,-53 26,53-53</inkml:trace>
  <inkml:trace contextRef="#ctx0" brushRef="#br1" timeOffset="87292">30401 3598,'0'0,"53"26,26 27,-53-53,27 53,-26-53,52 53,-52 0,26-26,-1 26</inkml:trace>
  <inkml:trace contextRef="#ctx0" brushRef="#br1" timeOffset="89154">26511 4974,'0'-27,"0"54,0 26,27 0,-27 26,0-26,0-27,0 1,-27 26,27-27,0 27,53-53,27 0,-1 0,0 0,1 0,-1 0,-26 0,-27 0,27-26,-53-1,27 27,-27-53,53 53,0-26,-27 26,1 0,-27-27,-27 27,-52 0,26 0,-27 0,54 0,0 0,26 0,52 0,1 0,0 0,27-52,-27 52,26 0,27 0,-27 0,1 0,-1 0,27 0,0 0,26-53,-26 0,0 26,-54 27,-52-53,-26 53,-27 0,27 0,26 27,-53-1,53 27,0-26,0 26,0 26,26 53,27-26,0 0,0-27,-53-26,0 0,0 0,-27-53,1 26,-27-26,0 0,-26-26,52-27,-26 27,53-27,0 26,0 1,0-1,0-26,106 27,0-27,53 0,-27-26</inkml:trace>
  <inkml:trace contextRef="#ctx0" brushRef="#br1" timeOffset="89845">29263 4789,'0'-27,"26"27,-26-79,0 79,-53 0,1 53,25-27,27 27,-79 53,79-27,0 27,0 0,0-27,0 1,26-1,-26-26,0-27,0 1,0-27</inkml:trace>
  <inkml:trace contextRef="#ctx0" brushRef="#br1" timeOffset="90056">28972 5318,'0'-27,"53"-26,0 53,53-52,-27 52,27-27,0 27,26 0,-53-53,1 53</inkml:trace>
  <inkml:trace contextRef="#ctx0" brushRef="#br1" timeOffset="90270">29977 4603,'0'53,"0"0,0 27,0 25,27-25,-27-1,0 27,79 0,-79-53,27-27</inkml:trace>
  <inkml:trace contextRef="#ctx0" brushRef="#br1" timeOffset="90578">30242 5238,'53'27,"-53"-1,0 27,0 27,26-27,-26-27,80-26,-54 0,27-79,-53-1,79-26,-26 54,-53 25,27 27,-1 27,-26 25,53 1,-53 27,27-54,-27 1,0 26</inkml:trace>
  <inkml:trace contextRef="#ctx0" brushRef="#br1" timeOffset="90885">29819 4974,'0'-27,"0"1,26 26,0 0,27 0,0 0,53 0,53 26,0-26,-27 80,-26-80,-27 53,1-53</inkml:trace>
  <inkml:trace contextRef="#ctx0" brushRef="#br1" timeOffset="91794">31380 5318,'26'0,"1"0,-27-27,-27 27,-26 0</inkml:trace>
  <inkml:trace contextRef="#ctx0" brushRef="#br0" timeOffset="116288">8361 6773,'0'53,"53"-53,-27 0,1 0,26 0,0 0,-27 0,0 0,27 0,0 0,-26 0,26 0,-27 0,1-27,25 27,-52-52,27 25,-27-52,0 26,0-27,0 28,0-1,0 26,-53 27,53-26,-26-27,26 0,0 53,52-27,-25 27,-1 0,27 0,-26 0,-1 0,27 27,-53-1,53 27,-53-26,53 26,-53-27,79 27,-79 0,27 0,-27-27,0 27,0 0,0-26,0-1,0 27,26-53,54 0,-1 0,-26 0,0-53,53 27,-27-27</inkml:trace>
  <inkml:trace contextRef="#ctx0" brushRef="#br0" timeOffset="116724">10186 6164,'0'27,"0"26,0 26,-26 27,26 0,-53 26,53-52,-53-1,53-26,0 0,27 0,26-53,26 26,0-26,1 0,-1 0,-26 0,0 0,0-53</inkml:trace>
  <inkml:trace contextRef="#ctx0" brushRef="#br0" timeOffset="117504">10636 6244,'27'-53,"-1"53,54 0,-28 0,-25 26,-27 1,79 26,-79-27,0 27,0 27,-26 25,-27 1,26-53,-25 0,52 0,0 0,0-27,79-26,0 0,1 0,-27 0,26 0</inkml:trace>
  <inkml:trace contextRef="#ctx0" brushRef="#br0" timeOffset="117741">10530 6535,'53'0,"-53"26,53-26,-26 27,52-27,0 53,1-53,-27 0,0 0,26-53</inkml:trace>
  <inkml:trace contextRef="#ctx0" brushRef="#br0" timeOffset="117976">11509 6323,'0'27,"27"26,26 0,-27 52,-26-52,80 0,-80 0,0 26,0-26,0 0,-53-26,26-27,-26 53,27-53</inkml:trace>
  <inkml:trace contextRef="#ctx0" brushRef="#br0" timeOffset="118172">12171 6641,'53'0,"26"0,-26 0,-26 0,25 0,-52 0</inkml:trace>
  <inkml:trace contextRef="#ctx0" brushRef="#br0" timeOffset="118306">12197 6985,'53'0,"80"-27,-54 27,-26 0,0 0,0 0</inkml:trace>
  <inkml:trace contextRef="#ctx0" brushRef="#br0" timeOffset="119228">13150 6191,'0'-27,"0"54,0 26,0 26,0 1,0-1,0-26,0 0,0 0,0 0,0 26,0-79,0 53,53-53,-53 26,26-26,1 0,52 0,-26 0,-27 0,1 0,26 0,-27 0,27 0,27 0,-54-53,0 53,-26-26</inkml:trace>
  <inkml:trace contextRef="#ctx0" brushRef="#br0" timeOffset="119574">13758 6614,'53'27,"0"-1,-26 54,-27-54,53 27,-53 0,52-53,-52 53,0-53,27 0,-27-133,0 54,53 0,-53 26,26 53,-26-53,27 53,52 0,-52 0,-27 0,26 0,-26 79,0-52,53 26,-53 0,0-1,-26-52,26 53</inkml:trace>
  <inkml:trace contextRef="#ctx0" brushRef="#br0" timeOffset="120124">14896 6138,'0'-53,"0"53,-53 27,53 25,-79 1,79 27,-27 26,27-27,0 0,0 1,0-27,0 0,53 26,0-53,0-26,0 53,0-53,0 0</inkml:trace>
  <inkml:trace contextRef="#ctx0" brushRef="#br0" timeOffset="120647">15452 6138,'0'0,"53"0,0 26,-1-26,1 53,27-53,-54 53,27 0,-53-26,-26 26,-27 0,-53 26,0-26,0-27,27 27,26 0,53 26,53 1,53-80,0 0,52 0,-52 0,0 0,-27 0,-105 0</inkml:trace>
  <inkml:trace contextRef="#ctx0" brushRef="#br0" timeOffset="120902">15478 6535,'0'-27,"0"27,106 27,0-27,0 0,-1 0,54 0,-53 0,-27 0,-26 0,0 0</inkml:trace>
  <inkml:trace contextRef="#ctx0" brushRef="#br0" timeOffset="121118">16404 6297,'53'0,"-26"53,25 0,-52 0,27-1,-27 28,0-1,0 27,0-27,0 27,-53-26,0-1,-26-53,52-26</inkml:trace>
  <inkml:trace contextRef="#ctx0" brushRef="#br0" timeOffset="121396">17013 6799,'53'0,"-27"0,53 0,-26-52,0 52,0 0,0 0,27 0,-54 0,-26 26,-26 27</inkml:trace>
  <inkml:trace contextRef="#ctx0" brushRef="#br0" timeOffset="121524">17224 7117,'106'0,"0"0,-27 0,1 0,-54 0</inkml:trace>
  <inkml:trace contextRef="#ctx0" brushRef="#br0" timeOffset="122386">18627 5688,'0'27,"0"52,0 0,0 27,0 0,0 53,0-27,0 27,0-53,26-27,-26 0,80 1,-80-54,26-26,-26 27,26-27,1 0,-27-53</inkml:trace>
  <inkml:trace contextRef="#ctx0" brushRef="#br0" timeOffset="122694">19050 6799,'26'0,"27"0,-53 27,27 26,-27-27,26-26,27 0,0 0,-53-53,53 27,-53-1,53 27,-53-79,26 79,27 53,-53-27,53 27,-53-26,27-27,-27 26,0 1,0-27</inkml:trace>
  <inkml:trace contextRef="#ctx0" brushRef="#br0" timeOffset="123008">19738 6720,'26'0,"54"53,-80 0,79 0,-79 53,27-53,-27-27,0 1,26-27,-26 0,0-27,0-26,0-26,0-1,0 27,0 27,27 26,-1 0,27 0,-27 53,27-53,27 0</inkml:trace>
  <inkml:trace contextRef="#ctx0" brushRef="#br0" timeOffset="123656">20638 6747,'26'0,"27"0,26 0,27 0,0 0,26 0,-26-27,-27 27,-26 0,-53-53,-53 53</inkml:trace>
  <inkml:trace contextRef="#ctx0" brushRef="#br0" timeOffset="123865">21008 6456,'0'-27,"0"54,0-1,0 27,0 0,0 0,0 26,0-26,0-27,0 1,53-27,-53 79,53-79</inkml:trace>
  <inkml:trace contextRef="#ctx0" brushRef="#br0" timeOffset="124178">21908 6297,'0'0,"0"0,-53 79,26-52,-26-27,53 53,-26-1,26-25,0-1,0 27,26-26,27 26,0-53,0 26,0-26,-27 0,1 0</inkml:trace>
  <inkml:trace contextRef="#ctx0" brushRef="#br0" timeOffset="124336">22040 6164,'0'-52,"0"-1,0 0,26 26,-26 107,0-27</inkml:trace>
  <inkml:trace contextRef="#ctx0" brushRef="#br0" timeOffset="125192">22675 6350,'0'-27,"-53"27,26 0,27 0,-52 53,52-26,-80 26,80-1,0 28,0-54,0 1,0-1,27-26,-1 53,1-53,52 0,-26 0,0 0,-27-26,27-1,-53 1,53-54,-53 1,0 0,0 26,0 26,0-26,0 53,0-26,-53 26,0 0,27 0,-27 26,53 27,0 0,0 0,0-53,0 53,53-53,-53 26</inkml:trace>
  <inkml:trace contextRef="#ctx0" brushRef="#br0" timeOffset="126122">22675 6350,'0'0,"-27"0,27 53,0-27,0 27,27-53,26 0,-27 26,1-26,26 27,-53 52,0-79</inkml:trace>
  <inkml:trace contextRef="#ctx0" brushRef="#br0" timeOffset="128475">7435 8096,'-27'0,"-26"26,1 27,25 0,27 0,-53 27,53-54,27 27,78-27,54-26,26 0,1 0,-1-26,-53-53,-53 26,-79 0,0-27,0 1,-79-53,-27 52,27 54,0 26,-1-53,1 53,26 0,53 0,53 53,0 0,-53-27,0-26</inkml:trace>
  <inkml:trace contextRef="#ctx0" brushRef="#br0" timeOffset="128956">7752 7673,'0'-53,"0"0,0 26,0 27,0 0,0 80,0-1,0 0,0 54,0-27,0-1,0-25,0-1,0 1,0-28,0 54,0-26,53-27,-53-1,27 1,-27-26,53-27,-53 26,-27-26,27-26</inkml:trace>
  <inkml:trace contextRef="#ctx0" brushRef="#br0" timeOffset="129648">8996 8202,'0'-53,"0"53,53-27,0 27,0 0,-27 0,27 0,-27 27,-26-1,0 27</inkml:trace>
  <inkml:trace contextRef="#ctx0" brushRef="#br0" timeOffset="129788">9155 8519,'53'0,"-1"0,1 0,27 0,-54 0,1 0,-1 0</inkml:trace>
  <inkml:trace contextRef="#ctx0" brushRef="#br0" timeOffset="130458">10372 7593,'-53'-26,"53"-27,-27 53,27 53,0 26,0 27,0 0,0 53,0-54,0 1,0 53,27-53,-27-27,53 1,0-54,-27-26,27 0</inkml:trace>
  <inkml:trace contextRef="#ctx0" brushRef="#br0" timeOffset="130777">11007 8308,'0'26,"53"27,-53 0,26-53,-26 53,53-53,-27 0,54 0,-27-53,-53 0,53-26,-53-1,0 1,0 52,26 54,-26 26,53 0,-53 0,53 0,0-1,0-52</inkml:trace>
  <inkml:trace contextRef="#ctx0" brushRef="#br0" timeOffset="131070">11853 8069,'0'53,"53"27,-53 52,53-53,-53-26,0 0,27 0,-27-53,0-79,53-1,-53 1,0-27,0 27,0 52,0-52,26 79,0 0,54 53,-27-53,0 0</inkml:trace>
  <inkml:trace contextRef="#ctx0" brushRef="#br0" timeOffset="131911">12938 8255,'53'0,"-53"0,79 53,-79-27,0 1,0 25,0-25,0-1</inkml:trace>
  <inkml:trace contextRef="#ctx0" brushRef="#br0" timeOffset="132684">14367 7911,'26'0,"1"26,26 1,26 26,-26-27,0 27,0 0,26-27,-26-26,27 53,-1-53,0 0,1 0,-1 0,27-53,-27 0,27 27,-53-27,-27 27,-26-27,0 53,-52 0,-1 0,-27 0</inkml:trace>
  <inkml:trace contextRef="#ctx0" brushRef="#br0" timeOffset="132945">15055 7805,'0'26,"0"80,53-26,-53-1,53 0,-53 1,0-27,26 26,-26 0,0 1,0-27,53 0,-53-1,0 1,0-26</inkml:trace>
  <inkml:trace contextRef="#ctx0" brushRef="#br0" timeOffset="133853">16166 8069,'0'-52,"27"52,52 0,-53 0,1 0,26 0,-27 26,1 0</inkml:trace>
  <inkml:trace contextRef="#ctx0" brushRef="#br0" timeOffset="134009">16140 8440,'79'0,"0"0,1-27,-54 27,1 0</inkml:trace>
  <inkml:trace contextRef="#ctx0" brushRef="#br0" timeOffset="135689">17833 7937,'0'53,"0"0,-27-27,27 27,0-26,0-1,0 27,0 0,0 0,53 0,0-53,0 0,0 0,27 0,-54-26,27-1,0-52,-53 52,26 1,-26-27,53 0,-53 0,0 0,0-26,-26 26,26 26,-27 27,27-53,-26 53,-27 0,26 0,-25 0,25 0,-26 0,27 0,-1 53,-26-53,53 27,-53-27,53 26,0 27,27-26,26-27,-27 0,27 53,0-53,0 0,-27 0,1 26,26-26,-27 0</inkml:trace>
  <inkml:trace contextRef="#ctx0" brushRef="#br0" timeOffset="141761">5662 10001,'-53'0,"0"0,80 0,26 0,0 0,-1 0,1-53,0 0,-53 27,27-27,-27 26,0-26,-53 53,0 0,-26 0,-1 27,1 26,26 0,26 26,27-26,-52 0,52 0,0 0,26 0,-26-27,53 27,-27-53,27 26,-26-26,26 0,0 0,26 0,53-79,-26 79,26-79</inkml:trace>
  <inkml:trace contextRef="#ctx0" brushRef="#br0" timeOffset="142220">6350 9683,'0'-26,"-26"26,-54 0,27 0,-26 26,26 27,27-26,26-1,-53 27,53 0,53-53,26 53,0-53,1 0,-27 0,-27 0,-26 26,0 1,0-1,-26 54,-27-27,53-27,-27 27,27-26,0 52,80-79,-1 0,27 0,-27-79,27-1,-53 54,0-54,-53 27</inkml:trace>
  <inkml:trace contextRef="#ctx0" brushRef="#br0" timeOffset="142495">6826 10001,'0'0,"0"0,0 53,0-27,0 54,0-80,53 0,-26 0,26 0,-1-27,1 1,-26-54,26 27,-53 1,26-1,-26 79,0 1,0 25,0-25,27 26,26-53,-27 0,27 0,-27 0</inkml:trace>
  <inkml:trace contextRef="#ctx0" brushRef="#br0" timeOffset="142803">7514 9816,'0'53,"0"-27,0 1,0 25,-26-25,26-1,0 27,0-26,0-27,0 26,79-26,0 0,1 0,-27 0,0 0,0-26</inkml:trace>
  <inkml:trace contextRef="#ctx0" brushRef="#br0" timeOffset="142982">7514 9525,'27'-53,"-27"26,26 27,-26 0,0 53</inkml:trace>
  <inkml:trace contextRef="#ctx0" brushRef="#br0" timeOffset="143660">7964 9128,'0'-53,"0"79,26 80,-26 0,27 26,-27 1,53-1,-53 0,53 53,-53-52,79-27,-79-27,53-26,-53-27,26 27,-26-79,0-1</inkml:trace>
  <inkml:trace contextRef="#ctx0" brushRef="#br0" timeOffset="143965">8202 9604,'27'27,"-1"-1,27 27,-27-27,-26 1,80 26,-80-27,0 1,0 26,-80-27,27 27,1-27,-1-26,0 0,26 0,54-26</inkml:trace>
  <inkml:trace contextRef="#ctx0" brushRef="#br0" timeOffset="144295">8678 9842,'-26'0,"26"80,0-54,0 0,53-26,26 53,1-53,-1 0,0 0,-26-26,-53-1,0 1,0-27,0 27,-79 26,-27-53,27 53,-1 0,1 0,26 0,27 0,26 26,52-26,28 0,-1 0</inkml:trace>
  <inkml:trace contextRef="#ctx0" brushRef="#br0" timeOffset="144671">9102 9366,'0'0,"0"53,53 53,-53 0,79 26,-79-26,53-27,-53 0,53 27,0-79,-27-27,1 0,26 0,26 0,-26-80,0-26,0-52,-53-1,0 53,0 53,-27 53,-26 0,27 0,26 53,-53 27,53-28,0 1,79 27,-52-54,26-26,26 53,0-53,1 0,-27-26</inkml:trace>
  <inkml:trace contextRef="#ctx0" brushRef="#br0" timeOffset="144946">9022 9710,'-53'0,"80"0,-1 0,27 0,53 0,53-27,0 27,-54-52,1 52,0 0,-53 0</inkml:trace>
  <inkml:trace contextRef="#ctx0" brushRef="#br0" timeOffset="145674">10134 9604,'0'-26,"52"26,-25 0,-1 0,54 53,-54-27,27 27,-26-27,26 27,-53 0,0-79,0-27,0-27,0 1,0 0,79-27,-79 26,26 54,27 26,-26 0,-1 0,27 26,-26 27,-27 27,52-54,-52 27,0 27,0-54,0-26</inkml:trace>
  <inkml:trace contextRef="#ctx0" brushRef="#br0" timeOffset="145914">10954 9022,'0'-53,"26"80,-26 25,0 1,53 27,-53-1,27 53,-27-52,53-27,-53 0,0 0,52-1</inkml:trace>
  <inkml:trace contextRef="#ctx0" brushRef="#br0" timeOffset="146110">10980 9498,'27'0,"26"-106,-27 106,1 0,52 0,-53 27,-26-1,53 27</inkml:trace>
  <inkml:trace contextRef="#ctx0" brushRef="#br0" timeOffset="146304">11589 9498,'0'53,"0"0,0 0,0 0,0 26,0-26,0-26,-27-27,27 53</inkml:trace>
  <inkml:trace contextRef="#ctx0" brushRef="#br0" timeOffset="146480">11668 9313,'0'-53,"0"27,0-1,0-26,0 106,0 0,0-26</inkml:trace>
  <inkml:trace contextRef="#ctx0" brushRef="#br0" timeOffset="147333">12118 9657,'0'-26,"53"-1,-53-26,-53 53,-53 80,53-28,0 1,27 27,26-54,0 27,53-53,0 0,0 0,-1-26,1 26,-53-53,27 53,-27 26,53 27,-27-53,27 0,0 0,26 0,27-26,-26-54,-1-26,-26 1,0-54,-53-26,0-27,0 27,0 132,-27 0,-26 53,1 0,-1 79,0 54,53-1,0 0,0-26,0 26,0-26,0-26,26-28,1 28,26-54,-27-26,27 53,0-53</inkml:trace>
  <inkml:trace contextRef="#ctx0" brushRef="#br0" timeOffset="147633">13176 9260,'-26'27,"-27"25,26 28,27-27,0 0,0-27,0 27,27-26,26-27,26 79,-26-79,-53 26,53-26,-53 27,0-1,0-26,-79 53,-27-53,-79 80,26-80</inkml:trace>
  <inkml:trace contextRef="#ctx0" brushRef="#br0" timeOffset="149780">15769 9366,'-79'0,"-1"26,-25 27,25 27,-26 26,53-27,53-26,0 0,80 0,79-53,26 0,0 0,-26-80,0 1,-27 0,-79 26,-53-27,0 27,0 27,-27-27,-26 53,-52-27,25 27,1 0,-1 0,27 0,27 0,26 0,0 27,26-27,1 0,-1 0,27 0</inkml:trace>
  <inkml:trace contextRef="#ctx0" brushRef="#br0" timeOffset="150043">15928 9207,'0'-26,"0"-1,0-26,0 27,26 52,-26 1,0 52,53 1,-53-1,0 0,0 1,0-1,0 0,-26 1,26 26,0-1,0-25,0-27,0-27,0 1,26-27</inkml:trace>
  <inkml:trace contextRef="#ctx0" brushRef="#br0" timeOffset="150314">16616 9763,'53'-53,"0"53,0-27,0 27,26 0,-26 0,-27 0,-26 27,-53-27</inkml:trace>
  <inkml:trace contextRef="#ctx0" brushRef="#br0" timeOffset="150454">16775 10001,'79'0,"27"-53,-27 53,-52 0</inkml:trace>
  <inkml:trace contextRef="#ctx0" brushRef="#br0" timeOffset="150904">18098 9101,'0'0,"-27"0,-52 0,26 0,-27 80,-25-1,-1 27,79-27,27 1,-53-27,53 26,0-53,27 27,26-26,0-27,26 53,0-53,1 0,-1 26,-26-26,-26 53,25-53</inkml:trace>
  <inkml:trace contextRef="#ctx0" brushRef="#br0" timeOffset="151123">18415 9710,'26'0,"-26"26,0 1,0-1,0 27,0-26,0-1,27 27,-27-27</inkml:trace>
  <inkml:trace contextRef="#ctx0" brushRef="#br0" timeOffset="152112">19341 9604,'0'-26,"0"26,53 0,-27 0,27 79,-26-26,-27 0,-27 0,1-53,-53 53,52-53</inkml:trace>
  <inkml:trace contextRef="#ctx0" brushRef="#br0" timeOffset="153673">20611 8837,'-26'-53,"-27"53,0 0,-27 0,1 26,0 27,-27-26,79 26,27-27,0 1,0 25,0-25,80-27,52 79,27-79,0 53,-27-53,-26 53,-53-53,-53 27,52-27,-52 26,-26-26,-27 79,0-79,0 0,-26 27,26-27,27 0,26 0,0-53,26 0</inkml:trace>
  <inkml:trace contextRef="#ctx0" brushRef="#br0" timeOffset="153920">21220 8546,'-27'0,"27"-27,0 107,0 25,0-25,0-1,53 27,-53 0,53-53,-53 0,26-27,-26 27,0-26,27-27,-27 26,79-26</inkml:trace>
  <inkml:trace contextRef="#ctx0" brushRef="#br0" timeOffset="154212">21616 9234,'0'0,"0"53,0-27,0 0,0 27,0-26,53-27,-53 0,53-80,-53 28,27-1,-27 0,0 0,0 26,79 27,-52 0,26 27,26-27</inkml:trace>
  <inkml:trace contextRef="#ctx0" brushRef="#br0" timeOffset="154526">20664 8943,'-26'0,"26"0,26 0,53-53,1 53,26 0,-1 0,1 0,-26 0,-1 0,-26 0,26 0,-52 26</inkml:trace>
  <inkml:trace contextRef="#ctx0" brushRef="#br0" timeOffset="155381">22119 9154,'0'0,"80"0,-28 0,28-26,-1-27,-26 26,-26-25,-27 25,0 1,-53 26,-27 0,1 0,0 53,-27-1,53-25,53 26,0-27,0 1,0 26,53-53,26 53,0-53,27 52,-26-52,-54 0,27 27</inkml:trace>
  <inkml:trace contextRef="#ctx0" brushRef="#br0" timeOffset="156183">22860 9075,'0'-27,"0"1,-26 26,26-53,-27 53,1 0,-27 0,53 27,-80-1,80 27,-26-27,26 27,0 0,0-26,26-1,1-26,26 0,-27 0,27 0,0-53,-53-26,0 105,0 27,0-26,53-27,-53 0,0-27,53-26,-53 27,0 52,26 27,1-53,26 0,26 0,-79-26,27 26,-1 0,-26 26,53-26,0 0,-27 0,27 27,-26-27</inkml:trace>
  <inkml:trace contextRef="#ctx0" brushRef="#br0" timeOffset="156994">23627 9181,'27'0,"26"0,0 0,0 0,-27 0,0 0,-26 0,53 0</inkml:trace>
  <inkml:trace contextRef="#ctx0" brushRef="#br0" timeOffset="158002">20585 10213,'26'-53,"1"53,52 0,-53-27,27 27,-26-79,52 26,-52 0,25 0,-52-26,53-1,-53 1,0 0,0 26,0 0,-26 26,-1 27,-25 0,-1 27,0 26,26 26,-26 0,53-26,-26 0,26 27,0-27,0-1,26 1,1-26,26-27,0 53,0-53,26 0,0 0,1 0,-1-27,-52 27</inkml:trace>
  <inkml:trace contextRef="#ctx0" brushRef="#br0" timeOffset="158224">21378 9842,'0'-26,"0"26,0 0,-53 53,53 0,0-27,-26 53,26-52,0-1,0 1,0 26,0-53,53 0,-27 0,27 0</inkml:trace>
  <inkml:trace contextRef="#ctx0" brushRef="#br0" timeOffset="158382">21458 9789,'0'-53,"0"53,53 27,-53 26,53 26,-53 53</inkml:trace>
  <inkml:trace contextRef="#ctx0" brushRef="#br0" timeOffset="158876">21722 10345,'0'0,"0"-27,53 27,-53 0,27 0,-1 27,54-27,-54 0,27-53,0 0,-27 0,27 0,-53 0,0 80,0-1,27 1,26 26,-27-53,0 0,54-27,-80-26,0-53,0-52,0 78,0 27,-27 53,1-26,-1 26,-25 0,25 53,27 26,0 27,0 0,0-27,27 1,25-27,-25-1,-1-25,54-27,-27 26,0-26,-27 0,27-26</inkml:trace>
  <inkml:trace contextRef="#ctx0" brushRef="#br0" timeOffset="159235">23072 9816,'-27'-27,"-52"27,26-53,0 53,-26 0,52 0,1 0,26 0,0 80,0-1,53-26,52 0,-25-27,52 27,-52-53,-54 80,-26-27,0 0,-79-53,26 52,0-52,0 0,0 53,26-53</inkml:trace>
  <inkml:trace contextRef="#ctx0" brushRef="#br0" timeOffset="160700">25665 8493,'0'26,"0"1,0 26,53-27,-27 27,27-27,53 27,0 0,-1-53,54 53,26-53,-26 0,-80-26,-26 26,27-53,-54 53,-26-80,0 54,0 0,0-27,0 26</inkml:trace>
  <inkml:trace contextRef="#ctx0" brushRef="#br0" timeOffset="161052">26220 8440,'0'-27,"0"54,0 26,0 0,0 0,0 52,53-25,-53 26,0 0,53 26,-53-53,27 1,-27-28,52 28,-52-54,27-26,-27 27,0-27</inkml:trace>
  <inkml:trace contextRef="#ctx0" brushRef="#br0" timeOffset="161568">27331 8493,'27'0,"52"26,-26-26,0 0,0 0,0 0,-53 27,26-27,-26 53,0-53</inkml:trace>
  <inkml:trace contextRef="#ctx0" brushRef="#br0" timeOffset="161711">27437 8996,'106'0,"-26"0,-28 0,1 0,-26 0</inkml:trace>
  <inkml:trace contextRef="#ctx0" brushRef="#br0" timeOffset="162108">29051 8202,'0'-27,"0"-26,0 53,-53 0,-26 53,26 53,53-26,-53 25,53 54,-26-53,26-27,0 1,0-54,0-26,0 27,53-27,-27 0,53 0,-26 0,0 0</inkml:trace>
  <inkml:trace contextRef="#ctx0" brushRef="#br0" timeOffset="163466">29633 8625,'0'-53,"27"53,-1 0,1 27,26-27,-27 53,27-53,-53 52,26-52,-26 53,-26 27,0-80,-27 53,26-53,27 26,-53-26,53 53,53-53,0 0,0 0,26 0,-52 0,-1 0,27 0,-79 0</inkml:trace>
  <inkml:trace contextRef="#ctx0" brushRef="#br0" timeOffset="166189">26538 11059,'0'0,"0"0,0 27,26 26,-26 0,53-1,-53 28,27 26,-27 0,105-27,-52 53,0 27,0 0,0-27,-53-26,79 26,-79-26,53 0,-53 26,53-26,-53-27,80 27,-80-27,53 1,-53-1,79 27,-79-27,0 1,53 26,-53-27,0 0,0 1,0-1,0 1,26 25,-26-25,0-1,53 0,-53 1,0-1,53 27,-53-27,0-26,27 27,-27-1,0 0,53 1,-53-1,26 27,-26-53,53 0,-53 0,53 26,-53-52,53 26,-27-1,-26-52,0-52</inkml:trace>
  <inkml:trace contextRef="#ctx0" brushRef="#br0" timeOffset="167829">23495 13970,'26'0,"27"0,-26 0,26 0,0-27,26 27,-52 0,-1 0,27 0,0 0,26 0,1 0,-1 0,0 0,1 0,26 0,26-53,-26 53,-1 0,28-53,-27 53,-1 0,54-53,-53 53,53 0,26-52,0 52,-26 0,-27 0,27-53,0 53,-27 0,-26 0,26 0,-26 0,0 0,0 0,52-53,1 53,26 0,-52 0,25 0,1-53,-27 53,27 0,-53 0,0 0,26-53,-26 53,0 0,53 0,-1-53,-25 53,-28 0,28 0,-27-53,26 53,-26 0,0 0,-1 0,1 0,53-53,-27 53,-26 0,0-53,26 53,-26 0,-27-26,1 26,-1 0,1-53,-1 53,-26 0,-27 0,27-27,-26 27,-27 0</inkml:trace>
  <inkml:trace contextRef="#ctx0" brushRef="#br0" timeOffset="169471">28231 13493,'0'-26,"0"0,0-27,-26 53,-1 0,27-27</inkml:trace>
  <inkml:trace contextRef="#ctx0" brushRef="#br0" timeOffset="169738">28099 13255,'0'-26,"-27"26,27-27,-26 27,26-53,-53 53,26 0</inkml:trace>
  <inkml:trace contextRef="#ctx0" brushRef="#br0" timeOffset="169915">27755 13070,'0'-53,"-27"53,1 0</inkml:trace>
  <inkml:trace contextRef="#ctx0" brushRef="#br0" timeOffset="170177">27517 13017,'0'-26,"-27"26,-26 26,0-26</inkml:trace>
  <inkml:trace contextRef="#ctx0" brushRef="#br0" timeOffset="170455">27067 13017,'-27'0,"-25"0,52-26,-27 26,1 0,-27 0,0 0</inkml:trace>
  <inkml:trace contextRef="#ctx0" brushRef="#br0" timeOffset="170724">26696 13044,'-52'0,"52"53,-27-53,27 26,-26 0</inkml:trace>
  <inkml:trace contextRef="#ctx0" brushRef="#br0" timeOffset="170979">26591 13520,'0'26,"0"27,0 0,0-53,0 27,0-1,26-26,-26 53,53-53,-53 26</inkml:trace>
  <inkml:trace contextRef="#ctx0" brushRef="#br0" timeOffset="171271">26829 14128,'53'0,"-27"0,1 0,-27 53,53 0,-27 0,27-53,0 0,-27 0,1 0,26 0,-53 0,53 0,-1 0</inkml:trace>
  <inkml:trace contextRef="#ctx0" brushRef="#br0" timeOffset="171796">27570 14155,'53'-27,"-27"27,0 0,27 0,-26 0,52 0,-52 0,52-26,-53-27,-26 0,0 27,53 26,-26 0,-1-53,-26 0,53 53,-53-53,0 26,27 27,-1-52</inkml:trace>
  <inkml:trace contextRef="#ctx0" brushRef="#br0" timeOffset="172044">28178 13626,'0'-27,"0"1,0-27,0 26,0 1</inkml:trace>
  <inkml:trace contextRef="#ctx0" brushRef="#br0" timeOffset="172659">29025 13546,'0'0,"0"-53</inkml:trace>
  <inkml:trace contextRef="#ctx0" brushRef="#br0" timeOffset="172907">28707 13123,'0'-26,"-26"26,26-53,-27 0,27 26,-53 27</inkml:trace>
  <inkml:trace contextRef="#ctx0" brushRef="#br0" timeOffset="173108">28469 12858,'0'-52,"0"25,-26 27,-27 0</inkml:trace>
  <inkml:trace contextRef="#ctx0" brushRef="#br0" timeOffset="173357">28284 12594,'-26'0,"26"-53,-53 53,53-53,-53 53,0-53,26 53,1 0,-27-26,26 26,-25 0,25-53,1 53,-27-53,26 53,-26-53,0-26</inkml:trace>
  <inkml:trace contextRef="#ctx0" brushRef="#br0" timeOffset="173611">27464 12144,'-27'0,"27"53,-53-53,27 0,-1 26,-25-26,25 0,1 0,-27 0,26 0,1 0,-27 0</inkml:trace>
  <inkml:trace contextRef="#ctx0" brushRef="#br0" timeOffset="173875">26829 12223,'0'0,"-27"0,27 0,-53 0,27 27,-1-27,27 53,-52-53,-1 0,26 0,1 0</inkml:trace>
  <inkml:trace contextRef="#ctx0" brushRef="#br0" timeOffset="174106">26220 12514,'-26'53,"-27"-53,53 27,0 26,0 0,-27 26,-26 0</inkml:trace>
  <inkml:trace contextRef="#ctx0" brushRef="#br0" timeOffset="174399">25956 13308,'0'53,"0"-26,0 26,0-27,0 27,26 26,-26-26,0 0,27-53,-27 53</inkml:trace>
  <inkml:trace contextRef="#ctx0" brushRef="#br0" timeOffset="174729">26194 14287,'26'0,"-26"53,53-53,-26 0,-27 27,26-27,-26 26,53-26,-53 79,53-52,-53-1,53 27,-53-26,53 26,-53-27,79-26,-79 53,53-53,-53 53,53 0,0 0,-27 0,1-53</inkml:trace>
  <inkml:trace contextRef="#ctx0" brushRef="#br0" timeOffset="174968">26988 14949,'26'0,"27"0,-27 0,1 0,52 0,1 0,-54 0,27 0,-27 0,54-27,-27 27,26-26,-26 26,53-53,-53 53,0 0,0-53,-1 53,-25 0,-1 0</inkml:trace>
  <inkml:trace contextRef="#ctx0" brushRef="#br0" timeOffset="175285">28469 14472,'53'0,"-53"-53,0 1,27 52,-27-27,0 1,52 26,1-53,-26 26,-27-52,53 26</inkml:trace>
  <inkml:trace contextRef="#ctx0" brushRef="#br0" timeOffset="175756">28734 14023,'0'-53,"0"0,0 26,26 27,-26-26,27 26,-27-53,0 26,0 1,0-27,0-26,0 52,53 1,-53-54,0 28,0-1,0 26,-27 27,1 0,26-53,0 27,0 26,0-27</inkml:trace>
  <inkml:trace contextRef="#ctx0" brushRef="#br0" timeOffset="176358">30004 13388,'0'-53,"0"26,-27 27,27-26</inkml:trace>
  <inkml:trace contextRef="#ctx0" brushRef="#br0" timeOffset="176537">29819 12911,'0'-53,"0"-26,0 26,0 27,-53 26</inkml:trace>
  <inkml:trace contextRef="#ctx0" brushRef="#br0" timeOffset="176785">29633 12409,'-53'0,"53"-80,-26 54,-27-1,27-26,-27 27,-27-27,54 27,-1-27,-52 26</inkml:trace>
  <inkml:trace contextRef="#ctx0" brushRef="#br0" timeOffset="176898">28972 11959,'-53'-53,"0"53,27 0,-1-27</inkml:trace>
  <inkml:trace contextRef="#ctx0" brushRef="#br0" timeOffset="177031">28125 11588,'0'-52,"-53"52,27-53</inkml:trace>
  <inkml:trace contextRef="#ctx0" brushRef="#br0" timeOffset="177150">27490 11456,'-53'0,"0"0,27 0,-1 0</inkml:trace>
  <inkml:trace contextRef="#ctx0" brushRef="#br0" timeOffset="177278">27014 11403,'-53'-26,"27"26,-1 0,-26 0,0 0,27 0,-27 0</inkml:trace>
  <inkml:trace contextRef="#ctx0" brushRef="#br0" timeOffset="177651">26088 11668,'-53'0,"53"26,-26-26,-27 0,53 27,-53-27,-27 0,27 53,1-27,-28 53,54-52,-1 26,27-27,-79 1,79 26,-80-27,54 27,-27-26,53 25,-53-25,53-1,-79 27</inkml:trace>
  <inkml:trace contextRef="#ctx0" brushRef="#br0" timeOffset="177766">25215 12594,'0'53,"0"-27,-27 27</inkml:trace>
  <inkml:trace contextRef="#ctx0" brushRef="#br0" timeOffset="178045">25109 13176,'-53'53,"53"0,0 0,-26 26,26-52,0-1,0 27,0-27,0 1,0 26,0-27,0 1,0 26,0-27,0 0,53 27,-53-26,0 26,26-53,-26 53,0 26,0-52,0-1,0 27,26-53,-26 53,0-27</inkml:trace>
  <inkml:trace contextRef="#ctx0" brushRef="#br0" timeOffset="178234">25215 14367,'0'52,"26"-52,-26 53,53-53,-53 27,27-27,-27 53,53-53,-53 26,52-26,-52 53,53-53,-53 53,27 0,26 0,-53-27,53-26,-27 53,27-53</inkml:trace>
  <inkml:trace contextRef="#ctx0" brushRef="#br0" timeOffset="178337">25823 14949,'53'26,"0"-26,-53 27,53-27,-53 52,27-52,52 0</inkml:trace>
  <inkml:trace contextRef="#ctx0" brushRef="#br0" timeOffset="178470">26485 15240,'53'0,"-27"53,1-53,26 26,-27-26,-26 53,53-53,-53 26,53-26,-53 27,26-27</inkml:trace>
  <inkml:trace contextRef="#ctx0" brushRef="#br0" timeOffset="178726">27040 15504,'80'0,"-54"0,1 0,26 0,-27-79,27 79,-27-53,1 53,26-53,-27 53,27 0,-26-53,52 53,-52 0,52 0,-26 0,-27 0,1 0,26 0,0 0,-27 0</inkml:trace>
  <inkml:trace contextRef="#ctx0" brushRef="#br0" timeOffset="178898">28628 15054,'79'0,"-52"-52,-1 52,-26-27,53 27</inkml:trace>
  <inkml:trace contextRef="#ctx0" brushRef="#br0" timeOffset="179027">28893 14975,'79'-79,"-79"52</inkml:trace>
  <inkml:trace contextRef="#ctx0" brushRef="#br0" timeOffset="179154">29316 14552,'26'0,"-26"-80,80 54,-27-53,0 52</inkml:trace>
  <inkml:trace contextRef="#ctx0" brushRef="#br0" timeOffset="179438">29528 14340,'0'-26,"0"-54,0 54,0-27,0 0,26 0,-26 27,26 26,-26-27,53-26,-26 27,-27-27,0 26,0 1</inkml:trace>
  <inkml:trace contextRef="#ctx0" brushRef="#br0" timeOffset="179566">29924 13520,'0'-53,"-26"53</inkml:trace>
  <inkml:trace contextRef="#ctx0" brushRef="#br0" timeOffset="179693">29871 13441,'0'-27,"0"27,0-53</inkml:trace>
  <inkml:trace contextRef="#ctx0" brushRef="#br0" timeOffset="179808">29951 13097,'53'-53,"-53"0,-27 26</inkml:trace>
  <inkml:trace contextRef="#ctx0" brushRef="#br0" timeOffset="183240">27411 13652,'0'-26,"0"26,26-27,54-26,-54 27,27-27,0 27,-27 26,27-80,0 80,27-79,-27 26,-1 0,28 0,-27-53,53 0,52 1,-25 25,-54 27,27-26,0-1,-53 28,0-1,-1-27,-25 54,26-27,-27 26,27 1,-26 26,26-79,-27 79,0-27,27 27,-53-26,27 26,-27-53,53 53,0-53,-27 0,27 26,-26 27,-27-52,52 52,-52-53,27 53,-27-27,53 27,-80 0,27 0,-53 0,27 0</inkml:trace>
  <inkml:trace contextRef="#ctx0" brushRef="#br0" timeOffset="183600">29316 11747,'53'0,"-53"0,26 0,-26 0,27 0,-27 53,79-53,-26 27,-27 25,-26-25,0 26,0 0,0-27,-52 27,-54 0,26-53</inkml:trace>
  <inkml:trace contextRef="#ctx0" brushRef="#br0" timeOffset="185280">27437 13679,'-26'0,"26"26,-53 1,53-1,-53-26,53 79,-53-79,0 53,0-53,27 53,-27-53,26 80,-25-80,25 26,1-26,-54 53,27 0,0-27,-26 27,0 0,-1 27,-52-1,26 0,-26 1,52-27,-25 26,52-26,0 0,-27-27,28-26,52 53,-27-53,-26 0,53 27,-53-27,53 26,-53 27,27-27,-54 27,54-53,-27 53,-53 0,27-26,-27 26,53 0,0-53,53 26,-26-26,26 0,0 26,-53-26</inkml:trace>
  <inkml:trace contextRef="#ctx0" brushRef="#br0" timeOffset="185588">24844 15187,'0'26,"0"1,0 26,0-27,0 1,0 52,0-53,0-26,27 0,52 0,-26 0,0 0,0 0,0 0,0 0</inkml:trace>
  <inkml:trace contextRef="#ctx0" brushRef="#br0" timeOffset="186908">27490 13758,'0'26,"53"27,0-53,-26 27,-1-27,53 79,-26-79,0 53,0-53,53 80,-27-54,27 27,0 0,0 0,-27-27,1 27,25 0,-25-27,26 27,-27 0,0-26,27 26,-26 0,-1-27,53-26,-52 79,-27-79,26 53,-26-53,-27 0,27 27,-26-27,-1 0,-26 26,53-26,-53 53,26-53,-26 27,27 26,26-53,-53 26,26-26,1 0,26 0,-27 0,-26 0,0-53,0 27</inkml:trace>
  <inkml:trace contextRef="#ctx0" brushRef="#br0" timeOffset="187098">30030 14896,'0'-53,"-26"53,-1 0,27 26,0 27,80 0,-54-53,1 53,26-27,-53 27,-80-26,1-27,-1 53</inkml:trace>
  <inkml:trace contextRef="#ctx0" brushRef="#br0" timeOffset="188571">27490 13599,'0'-53,"-26"53,-27 0,0 0,26 0,27-26,-26-1,26-25,-79 52,79-53,-27 26,-26-26,0 27,0-54,-26 27,26 1,27-1,-27 26,26-26,-52 0,26 0,0 1,-26-1,26-27,0 27,0 0,27-26,-54 26,27 0,0 27,-26-27,26 26,0 27,-26-79,26 79,0-26,0 26,-26-53,-1 53,27-53,0 26,-26-26,53 27,-27-27,-27 0,27 27,0 26,1-53,-28 53,27 0,0-27,0 27,0 0,1 0,25 0,-26 0,0 0,53-26</inkml:trace>
  <inkml:trace contextRef="#ctx0" brushRef="#br0" timeOffset="188850">24686 11403,'-80'-53,"27"53,0 53,53-26,0 26,0 0,0 26,0-53,0 1,0 26,0-27,0 1,0-1,0 27,0-53,27 0,26 26,0-26</inkml:trace>
  <inkml:trace contextRef="#ctx0" brushRef="#br0" timeOffset="190598">27411 13599,'0'-26,"0"-1,0 1,26-27,-26 0,27-26,-27 26,79 0,-79-27,53 1,-53-27,53 27,-53 26,53-53,-53 27,0-1,0 1,26 0,-26-1,0 1,53-27,-53-26,53 26,-53 27,53-54,-53 27,53-26,0 53,-53 26,79-27,-26 28,-53 25,53-26,-53 27,53 26,-53-27,0-26,0 27,0-27,27-26,-1 79,-26 0,-79 26,52-26,-52 53,26-53,26 0,-26 0,1 0,52-53,0 27,0-1,0-26,0 27,26 26,-26 26,53-26,-27 80,27-80,27 53,-54-27,54 53,-80-26,0-26,-27 52,1-26,-27-27</inkml:trace>
  <inkml:trace contextRef="#ctx0" brushRef="#br0" timeOffset="191872">25638 13573,'0'79,"-53"-52,53-1,0 27,0-27,-26 27,79 0,0-53,26 0,53 0,27 0</inkml:trace>
  <inkml:trace contextRef="#ctx0" brushRef="#br0" timeOffset="192935">29342 13335,'0'-27,"0"27,0 0,27 53,26-53,-53 27,0-1,-27-26,-26 53,27-27,-27 27,26 0,-25-26</inkml:trace>
  <inkml:trace contextRef="#ctx0" brushRef="#br0" timeOffset="193835">31538 13044,'0'-27,"27"27,-1-53,27 53,0 0,0 0,0 0,0 27,0 79,-53-80,0 27,-53 26,0-26,-26 0,-1 27,1-28,26-52</inkml:trace>
  <inkml:trace contextRef="#ctx0" brushRef="#br0" timeOffset="194198">32173 13546,'0'106,"-79"-53,26 0,-26 26,26-26,26 0,-26-26,27-27,26 26,-27-26</inkml:trace>
  <inkml:trace contextRef="#ctx0" brushRef="#br0" timeOffset="194405">31724 13784,'26'-52,"0"52,27 0,27 0,-1 0,1 0,-1 0,27 52,-53-52,0 53,-1-53,-25 80</inkml:trace>
  <inkml:trace contextRef="#ctx0" brushRef="#br0" timeOffset="196560">26538 11165,'0'-26,"0"-27,0 26,0-26,-27 27,27-27,0 0,0 0,0-26,0-1,0 1,0 0,0 52,-26 27,26-53,-53 53,53-26,-53 26,0 0,27-53,26 26,-27 27,27 0,0 53,-53-53,53 80,0-27,-26-53,26 26,0-52,0-1,0-52,0 52,0 27,0-26,53 26,-27 0,1 0,26 53,-1-27,1-26,-26 0,-1 0,1 0,52 0,-52 0</inkml:trace>
  <inkml:trace contextRef="#ctx0" brushRef="#br0" timeOffset="197227">26776 9948,'26'0,"-26"0,27 53,26 0,-27-53,-26 26,27-26,26-26,-53-27,0 26,26 1,-26-27,0 27,0 26,53 0,-53 53,26-1,-26-25,53 26,-53 26,0 1,0-1,0 0,0-26,0 0,-26 0,-27 0,0-53,27 0,-27-26,26-27,-26 26,53-26,-26 27,26-1,0 27</inkml:trace>
  <inkml:trace contextRef="#ctx0" brushRef="#br0" timeOffset="198682">26802 13520,'0'26,"0"27,0-26,27-27,26 0,-27 0,27-27,0 1,-53-1,0-52,0 79,0-26,-79 26,52 0,1 0,26 0,0 52,-53-52,53 27</inkml:trace>
  <inkml:trace contextRef="#ctx0" brushRef="#br1" timeOffset="219694">2117 11059,'0'-26,"0"-1,0-26,0 53,0-26,-53 26,26 0,1 0,-54 26,28 27,-1 0,53-26,-27 26,27-27,0 27,0 26,0-26,53-53,-26 27,25-27,-25 53,-1-53,-26 26,53-26,-53 27,-26 52,-1-79,-26 26,-26-26,53 0,26 0,0-26,53-27,-1 0,-25 27,26-1</inkml:trace>
  <inkml:trace contextRef="#ctx0" brushRef="#br1" timeOffset="220023">2249 11271,'0'26,"0"54,0-54,0 1,0 26,0 0,26-53,54 0,-27 0,0 0,-53-27,53-26,-53 0,0 0,0 0,0 27,-80-27,27 53,0 0,27 0,26 26,0-26</inkml:trace>
  <inkml:trace contextRef="#ctx0" brushRef="#br1" timeOffset="220414">2593 11271,'26'0,"27"0,-53 26,53 1,-53-1,53 27,-53-26,0-1,27-26,-27 80,53-80,-27-27,-26 1,0-27,0-27,0 54,0 26,53 79,-53-52,26 26,1-27</inkml:trace>
  <inkml:trace contextRef="#ctx0" brushRef="#br1" timeOffset="220743">3043 11403,'53'0,"0"0,-1 0,-25 0,26 0,-27 53,27 0,-53 0,0-79,0-1,0 27,0-53,0 0,0 53,0-26,27 26</inkml:trace>
  <inkml:trace contextRef="#ctx0" brushRef="#br1" timeOffset="221769">3942 11271,'0'-27,"0"-25,0 25,0 1,0 26,-26 0,-54 0,1 26,53 27,26 26,-80-26,80 0,0-26,0 52,53-52,27-27,25 52,1-52,27-26,-54-27,-26 27,0-27,-53 26,0 1,0-27,0 26,-27 27,-26 0,0 0,53 0,0 80,0-54,0 1,53 26,-26-53,-1 53,27-53,-53 52,53-52,-53 53,0-26</inkml:trace>
  <inkml:trace contextRef="#ctx0" brushRef="#br1" timeOffset="222527">4895 11350,'0'-53,"0"27,0-1,0-52,0 53,0 26,-53 0,0 79,0-26,27 26,26-26,-53 27,53-54,0 1,26-27,27 0,-26 0,25-27,-25-26,-27 27,53-1,-53-26,79 80,-26 26,26 0,-26-53,-26 0,-1 0</inkml:trace>
  <inkml:trace contextRef="#ctx0" brushRef="#br1" timeOffset="222797">5345 11033,'0'0,"0"53,0-27,0 27,0 0,0 26,0-26,0-26,0 26,0 0,0-27,26 1,-26 25,53-25,-53 26</inkml:trace>
  <inkml:trace contextRef="#ctx0" brushRef="#br1" timeOffset="223000">5318 11377,'0'-53,"0"53,27 26,52-26,0 0</inkml:trace>
  <inkml:trace contextRef="#ctx0" brushRef="#br1" timeOffset="224462">6218 11086,'0'-27,"0"1,26-27,27 53,-26 0,25 0,-25 0,-1 26,54 27,-80-26,0-1,0 27,0-26,0-1,0 27,-53-27,53 27,0 27,0-54,79-26,-52 0,26 0,0 0,-1 0,-52 0</inkml:trace>
  <inkml:trace contextRef="#ctx0" brushRef="#br1" timeOffset="224755">6218 11297,'0'-26,"0"26,53 0,0 0,-1 0,28 0,-1 0,1 0,-1 0,-26-53,-27 53</inkml:trace>
  <inkml:trace contextRef="#ctx0" brushRef="#br1" timeOffset="225041">7091 11192,'26'0,"27"0,-26 0,-1 0,27 0,-26 0,-1 0,27 0,-53 26,-53 27</inkml:trace>
  <inkml:trace contextRef="#ctx0" brushRef="#br1" timeOffset="225169">7223 11483,'53'0,"0"-27,0 27,0 0,0 0,-27 0</inkml:trace>
  <inkml:trace contextRef="#ctx0" brushRef="#br1" timeOffset="226016">8229 11033,'-27'0,"27"-27,-26-26,-1 53,-52 0,52 0,-26 0,1 53,-1-26,26 26,27 26,0-52,0-1,27 53,26-79,-1 0,1 0,0-26,-26 26,26-53,-53 27,26-27,-26 26,0-26,0 106,53 0,-53 0,26-53,-26 53,27-53,-27 53,53-53,-27 0</inkml:trace>
  <inkml:trace contextRef="#ctx0" brushRef="#br1" timeOffset="226255">8625 11006,'0'-26,"0"79,0-27,0 1</inkml:trace>
  <inkml:trace contextRef="#ctx0" brushRef="#br1" timeOffset="226381">8625 11430,'0'-27</inkml:trace>
  <inkml:trace contextRef="#ctx0" brushRef="#br1" timeOffset="227469">2143 12091,'53'0,"-26"0,-1-26,53 26,-52 0,26 0,0 0,0 0,26 0,-26 0,0 0,0 0,0 0</inkml:trace>
  <inkml:trace contextRef="#ctx0" brushRef="#br1" timeOffset="227859">3466 12118,'53'0,"0"0,26 0,-26 0,-26 0,-1 0,53 0,-26 0,27 0,-27 0,0-27,0 27,-27 0,0 0,27 0,-26 0,-1 0,27 0,0 0,-26 0,-1 0,27 0,0 0</inkml:trace>
  <inkml:trace contextRef="#ctx0" brushRef="#br1" timeOffset="228385">4789 12091,'53'0,"-27"0,1 0,26 0,-27 0,1 0,26 0,-27 0,0 0,27 0,-26 0,-1 0</inkml:trace>
  <inkml:trace contextRef="#ctx0" brushRef="#br1" timeOffset="228692">5636 12144,'26'0,"1"0,25 0,28 0,-54 0,1 0,26 0</inkml:trace>
  <inkml:trace contextRef="#ctx0" brushRef="#br1" timeOffset="228917">6191 12144,'27'0,"26"0,0 0,-1 0,1 0,0 0,0 0</inkml:trace>
  <inkml:trace contextRef="#ctx0" brushRef="#br1" timeOffset="229217">6641 12144,'27'0,"-1"0,27 0,-27 0,1 0,26 0,-27 0,1 0,-1 0,-26 27</inkml:trace>
  <inkml:trace contextRef="#ctx0" brushRef="#br1" timeOffset="233562">10239 11112,'-26'0,"-53"0,26-53,0 27,53-27,-27 53,27-27,0 1,0 26,53 0,-26 0,26 0,-27 0,0 0,-26 79,80-52,-80-1,0 54,0-27,0-1,-53 28,0 26,27-53,-1-27,-26-26,27 53,-27-53,26 0,1 0,26 0,-53-53,53 27,0-27,0 0,26 53</inkml:trace>
  <inkml:trace contextRef="#ctx0" brushRef="#br1" timeOffset="233964">10742 11059,'0'0,"0"-53,0 0,0 53,-53 27,53-1,-26 27,26 27,-80 25,80-25,-26-1,26 1,0-1,-53 0,53-26,0-26,0-1,0 54,26-80</inkml:trace>
  <inkml:trace contextRef="#ctx0" brushRef="#br1" timeOffset="234162">10345 11483,'27'0,"26"-27,-27 27,1 0,52 0,-26 0,0 0,0 0,26 0,-53 0</inkml:trace>
  <inkml:trace contextRef="#ctx0" brushRef="#br1" timeOffset="235027">11695 10848,'0'-53,"0"0,-27 53,27-53,-53 0,53 0,-53 0,53 27,0-27,0 0,0 79,0 54,0-1,0 27,0 0,-26 26,26-26,0-27,0-26,0 0,0 0,0-27,0 1,26-27,-26 0</inkml:trace>
  <inkml:trace contextRef="#ctx0" brushRef="#br1" timeOffset="235559">12039 10583,'0'-26,"26"26,-26 0,0 79,0 27,0 0,-26 26,26-26,-27-27,27 0,0-26,0-26,0-80,0 0,0 0,27 53,-27 79,0 27,52-26,54-27,0 0,26-1,-52-52,-27 0,0 0,26-52,-53-28,-26 1,0-1,0 27,0 27,-52 26,-28-53,27 53,27 0,-27 27,53-1,-27 27,27 26,27 27,-1-53,27-26,27 25,-1-52,0 0,-26 0,0 0,0 0,-26-26</inkml:trace>
  <inkml:trace contextRef="#ctx0" brushRef="#br1" timeOffset="235859">11351 10927,'0'-26,"53"26,-27-80,27 27,26 53,1-26,26 26,-27 0,0 0,-26 0,0 0,0 53,26-27,-26 27,27-53</inkml:trace>
  <inkml:trace contextRef="#ctx0" brushRef="#br1" timeOffset="236684">13705 10795,'0'0,"0"-53,27 53,-27-27,0-26,0 27,0-27,0 27,0-1,0 27,0-53,-27 53,-52 0,53 27,-1-1,27 27,-79 26,79-26,0 27,-27-1,27 0,0 1,0-1,0 1,0-28,0 28,0-1,0-26,0 0</inkml:trace>
  <inkml:trace contextRef="#ctx0" brushRef="#br1" timeOffset="237495">13309 11165,'0'0,"26"0,53 0,1 0,-27 0,26 0,27 0,26-53,-52 53,-1 0,-26-79,-27 79,27-53,-26 26,26-52,-53 26,26 0,-26 0,0 0,0 0,0 27,-26 26,-54 0,54 53,-27 0,26 0,27 26,-53 27,53-27,0-26,0 0,0 0,0 0,53-27,0 27,0-53,0 27,27-27,-1 0,-53 0,1 0,-27-27,79 1,-79-53,0 52,0 1,-26 26,-1 53,27-27,0 27,0-27,0 1,27-27,-1 53,27-53,0 0,0 0,-27-53,27 26,-53-26,27-26,-27 26,0 27,0 26,-27 0,27 26,0 1,0 26,0-27,27 27,-1-53,-26 53,80-53,-54 0</inkml:trace>
  <inkml:trace contextRef="#ctx0" brushRef="#br1" timeOffset="237743">15108 11112,'0'0,"0"53,-27-26,27 25,0 1,0 0,53-53,-26 0,-1 27,27-27,-27 0,1 0,-27-27</inkml:trace>
  <inkml:trace contextRef="#ctx0" brushRef="#br1" timeOffset="237915">15214 10953,'26'-52,"-26"-1,0 79,-26 27,-1 0,-26 0</inkml:trace>
  <inkml:trace contextRef="#ctx0" brushRef="#br1" timeOffset="238506">15663 11192,'0'-53,"0"0,0 26,-26 27,-27 0,27 0,-1 0,-26 27,27 26,26-27,-80 27,80 0,27-53,26 0,-27 0,1 0,26 0,-1-27,-52-52,53 0,-53-1,0-25,53-28,-53 1,27 0,-27 52,0 54,0 26,0 53,0 0,0 26,0 0,0 1,53-1,-53 1,53-28,-53 28,0-27,0 0,26 0</inkml:trace>
  <inkml:trace contextRef="#ctx0" brushRef="#br1" timeOffset="239611">16484 10821,'0'53,"0"-26,0 25,26 1,-26-26,26-1,27 54,0-80,-26 0,26 0,-27 0,27-80,-53 27,53 0,-53 1,0-1,0 53,-79 0,26 0,26 26,27 1,-53 25,53-25,0 26,53 0,-26 0,26-27,0 27,-27-53,-26 53,0-27,-53-26,-26 0,-1 0,1 0,26 0,0-26</inkml:trace>
  <inkml:trace contextRef="#ctx0" brushRef="#br1" timeOffset="239790">16457 10583,'0'-26,"53"26,-27 26</inkml:trace>
  <inkml:trace contextRef="#ctx0" brushRef="#br1" timeOffset="240826">17489 11086,'0'0,"53"0,26 0,1-80,-1 54,-53-27,-26 0,53 0,-53 27,-79-27,26 53,-26 0,-1 26,1 27,-27 0,53-26,53-1,0 27,0-27,0 1,27 26,52-53,27 53,-27-53,1 0,-27 53,-27-53,27 0</inkml:trace>
  <inkml:trace contextRef="#ctx0" brushRef="#br1" timeOffset="241846">17939 10927,'0'0,"0"26,26 27,-26-26,27 26,-27-27,53 1,-53 26,0-27,0 0,0-26,0-79,26 53,-26-27,27 53,25 0,-52 26,0 27,27-53,-27 27,0-27,0-53,0 26,53-26,-53 27,26 26,-26 26,27 27,-27-26,53 26,0-1,-1-52,28 0,-54-26,-26-27,80 0,-80 0,26 0,-26 53,0 27,-53 26,53-27,0 27,27-53,26-53,-27 27,27-54,-53 54,0-1,0 1,0-27,0 53,-79 0,26 53,26-27,-26 27,53 0,-26-53,26 53,26-26,1-27,26 53,-27-53,27 26,-26-26,-27 53,26-53</inkml:trace>
  <inkml:trace contextRef="#ctx0" brushRef="#br1" timeOffset="242431">18865 11033,'53'0,"-27"0,-26 0,27 53,-27 26,0-26,53 0,-53-27,0 27,0-26,0-54,0-26,0 27,0-27,26 0,-26 0,53 53,-53-26,26 26,27 53,0-53</inkml:trace>
  <inkml:trace contextRef="#ctx0" brushRef="#br1" timeOffset="242897">19579 11006,'0'-26,"27"-27,-27 0,0 27,0-27,0 26,-27 27,-26-53,27 53,-27 0,53 53,-53-26,53 26,26 26,27 0,-26 1,26 26,26-1,0 28,-79-27,80 26,-80-53,0 1,0-1,0 0,0-26,-53-26,0 26,27-53,-27 0,26-27,-26-52,27-27,26 27,-53-1,53 1,0 26,0 26,26 27,27-52,0 52,0 0,0-53</inkml:trace>
  <inkml:trace contextRef="#ctx0" brushRef="#br1" timeOffset="243136">19923 11192,'0'0,"0"26,53 27,-53 0,0 0,0 53,0-53</inkml:trace>
  <inkml:trace contextRef="#ctx0" brushRef="#br1" timeOffset="243308">20055 10742,'53'-27,"0"-26,-53 27,0 105,0 1,-53-1</inkml:trace>
  <inkml:trace contextRef="#ctx0" brushRef="#br1" timeOffset="243939">20135 11403,'26'0,"1"0,26 0,-53 53,26-26,-26-1,27-26,25-26,-52-1,53-52,0 26,-53 26,27 27,-27 53,53-26,26 52,-52-79,52 0,27 0,0 0,26-79,27-27,-27-53,-26 53,-53-26,-53 79,0 0,-27 53,1 0,-1 0,-52 53,26 0,0 79,53-26,-53 53,53-53,0 0,0 52,27-25,-27-54,79 0,-79-26,0 0,0 0,-26-53,-54 0,27 0,27-26,-27 26,53-53,-27 53,27-53,0 0,27 0,52 27,1-27,25 0,54 0,-27 53,-52-53,-27 53</inkml:trace>
  <inkml:trace contextRef="#ctx0" brushRef="#br1" timeOffset="245687">3307 12938,'53'0</inkml:trace>
  <inkml:trace contextRef="#ctx0" brushRef="#br1" timeOffset="246360">3360 12938,'0'-27,"-26"27,26-26,-53 26,26 0,-26 0,27 0,-27 26,-26 27,79-26,-27-27,27 53,0 0,0-53,53 0,-26 0,26 0,-1 0,-25-27,26-26,-53 0,79 53,-26 0,-26 0,26 0,-1 0</inkml:trace>
  <inkml:trace contextRef="#ctx0" brushRef="#br1" timeOffset="246878">3889 12620,'0'-26,"0"26,0 53,0 0,27 0,-27 0,0-1,79 28,-79-27,0-27,27 27,-27-26,0 25,0-52</inkml:trace>
  <inkml:trace contextRef="#ctx0" brushRef="#br1" timeOffset="247080">3863 12885,'26'-53,"54"0,-1 53,-26 0,0 0,0 0,-27 0,54 0,-80 27</inkml:trace>
  <inkml:trace contextRef="#ctx0" brushRef="#br1" timeOffset="248048">6033 12885,'-27'-53,"27"0,-53 53,53-53,-53 53,27 0,-27 0,-27 53,1-26,0 25,26-25,26 26,27 0,0-53,53 0,27 0,-1 0,27-27,-53-26,0 0,0 106,0 0,-1-53,1 53,0-53,0 0</inkml:trace>
  <inkml:trace contextRef="#ctx0" brushRef="#br1" timeOffset="248632">7117 12620,'0'-26,"0"-1,-26 27,26-53,-53 53,26-26,-25 26,25 0,1 0,26 0,0 53,-53 0,53 0,0 26,26 1,27-28,0-25,0-27,26 53,-26-53,0 0,0 0,26-27,-26-26</inkml:trace>
  <inkml:trace contextRef="#ctx0" brushRef="#br1" timeOffset="249217">7646 12594,'-52'0,"-1"0,26 0,27 0,-26 0,26 79,0-26,26-26,27-27,-26 0,25 0,-25 0,-27 0,53 0,-53 0,53 0,0 0,-27 53,27-53,-53-27,0-26,0 27,0-1,0 54,53-27,-27 53,27-53,0 53,0-53,0 0</inkml:trace>
  <inkml:trace contextRef="#ctx0" brushRef="#br1" timeOffset="249555">8573 12382,'0'-53,"-27"53,-26 0,0 27,27 26,26-27,-53 27,53 0,26-53,54 53,-27-53,0 53,-1-53,1 79,-26-26,-27-26,0-27,-53 52,0-52,-26 0,52 0</inkml:trace>
  <inkml:trace contextRef="#ctx0" brushRef="#br1" timeOffset="249802">8705 12409,'79'-80,"-52"1,26 105,-53 54,0-1,0 27,0-27,0 1,0-1,26 0,-26-52,0-1,0 1,53-27,-53 0</inkml:trace>
  <inkml:trace contextRef="#ctx0" brushRef="#br1" timeOffset="249989">8784 12700,'53'-53,"-26"53,25 0,1 0,53 0,0 0,-27 0</inkml:trace>
  <inkml:trace contextRef="#ctx0" brushRef="#br1" timeOffset="250906">9684 12647,'-27'-53,"1"53,-27-27,26 27,-25 0,25 0,1 53,-27-26,53-1,0 27,26-26,1-27,26 0,-1 0,1 0,0 0,0-80,-53 107,0 26,53-53,27 0,-28 0,-25-27,-27 1,53 26,-53 0,53 0,-27 0,27 0,26 0,-52 0,52 0,-52-53</inkml:trace>
  <inkml:trace contextRef="#ctx0" brushRef="#br1" timeOffset="251182">10478 12091,'0'-53,"0"27,26 52,-26 1,0 26,0 52,0 1,0 0,0 0,26 26,-26-52,0 25,0-25,0-1,0-52</inkml:trace>
  <inkml:trace contextRef="#ctx0" brushRef="#br1" timeOffset="251400">10398 12488,'0'0,"53"0,0 0,26 0,1 0,26 0,-1 0,1 0</inkml:trace>
  <inkml:trace contextRef="#ctx0" brushRef="#br1" timeOffset="252225">11668 12171,'0'26,"0"53,27 27,-1-53,27 0,-27 26,-26-26,80 0,-80-26,0 26,-53-53,53-27,-53-26,53 0,0 0,0 0,0-26,0 53,0-1,26 27,27 0,-26 0,-1 0,27 0,-26 0,-1 53</inkml:trace>
  <inkml:trace contextRef="#ctx0" brushRef="#br1" timeOffset="252676">12462 12409,'0'-53,"0"26,0 27,-27 0,-52 0,0 53,-1 0,54 26,26-52,0-1,0 27,79-53,-26 0,0 0,0-26,0-1,-27-26,-26 27,53 0,-53 26,0 26,27-26,-27 79,79-79,-52 53,25-53</inkml:trace>
  <inkml:trace contextRef="#ctx0" brushRef="#br1" timeOffset="253050">12938 11879,'0'80,"0"-1,-26 1,26 25,0 28,-53-27,53-27,0-26,0 0,0-27,26 27,1 0,-27-26</inkml:trace>
  <inkml:trace contextRef="#ctx0" brushRef="#br1" timeOffset="253298">12726 12329,'0'-53,"-26"53,-27 0,53 27,27-27,-1 0,0 26,54-26,-27 0,0 0,0 53,0-53,-53 27</inkml:trace>
  <inkml:trace contextRef="#ctx0" brushRef="#br1" timeOffset="255045">13229 12488,'53'0,"-26"0,-1 0,27 0,-27 0,1 0,-27-26,53 26,-53-27,0 1,0-27,0 26,0 1,0-27,-53 53,0 0,26 0,1 0,26 53,-53 0,53 0,0-27,0 27,0-27,0 1,27 52,25-52,28-27,-27 0,-27 0,1 0,26 0,0 0,-27 0,0 0</inkml:trace>
  <inkml:trace contextRef="#ctx0" brushRef="#br1" timeOffset="257190">14684 11932,'0'-26,"0"-27,-26 27,-27 26,53-27,-26 27,-1 0,27 79,-53-26,53 27,0-1,-53 1,53 25,0 1,0 26,0-52,0-27,0 0,0-27,0 27</inkml:trace>
  <inkml:trace contextRef="#ctx0" brushRef="#br1" timeOffset="257422">14288 12488,'0'-53,"0"27,26 26,0-27,27 27,-26 0,-1 0,27 0,-26 0,-1 0,1 0,-27 0</inkml:trace>
  <inkml:trace contextRef="#ctx0" brushRef="#br1" timeOffset="257737">14737 12276,'53'53,"-53"0,0 0,0 26,0 1,0-27,0 0,27-53,-27-53,0-27,0 1,0 0,0-1,0 54,0-1,26 27,1 0,26 0,-27 0,0 53,27-53</inkml:trace>
  <inkml:trace contextRef="#ctx0" brushRef="#br1" timeOffset="258883">15399 12356,'0'-53,"0"53,0-27,-53 27,26 0,-26 0,1 0,52 0,-53 0,53 53,0-26,0-1,26-26,1 0,-1 0,0 0,27 0,-26 0,26-53,-27 53,-26 27,0 26,27-27,-27 1,53-27,-53 52,0-78,0-27,0 27,26 52,-26 80,53-27,-53 1,53-27,0 0,-27-53,-26 0,27-27,-27-52,0-54,53 54,-53 0,0 52,53 27,-1 80,1-28,-26 1,-27-26,79 26,-26-53,-53 26,27-26,-1 0,27-53,-53-26,53 52,-53 1,53 26,-53 0,26 53,-26 0,0-27,0 1,0 52</inkml:trace>
  <inkml:trace contextRef="#ctx0" brushRef="#br1" timeOffset="259999">17224 12462,'0'0,"-53"-27,27-26,-27 53,0 0,27 27,-27-1,0 27,26-27,-25 1,52 26,-27-27,27 27,0-53,27 0,52 0,0 0,27-53,-53 0,0 27,0 26,-53-53,0 79,0 27,26-53,-26 53,53-53,0 53,-26-53,-1 27</inkml:trace>
  <inkml:trace contextRef="#ctx0" brushRef="#br1" timeOffset="260937">18098 12541,'0'0,"52"-27,28-25,-1-54,27 0,-27 27,-52-27,-27 0,53-26,-53 52,0 27,0 0,-53 53,0 0,26 0,27 27,-52 26,52 26,0 0,0 1,0-1,0 1,0-1,0-26,26 0,-26 26,26-52,27 26,-26-53,52 0,-26 0,-53-27,53 1,-53-27</inkml:trace>
  <inkml:trace contextRef="#ctx0" brushRef="#br1" timeOffset="261193">18785 12223,'0'27,"0"26,-52-27,52 27,0-26,0-1,0 27,0 0,0-53,79 0</inkml:trace>
  <inkml:trace contextRef="#ctx0" brushRef="#br1" timeOffset="261358">18918 12038,'53'-26,"-27"79,-26 26,0 0</inkml:trace>
  <inkml:trace contextRef="#ctx0" brushRef="#br1" timeOffset="261885">19103 12753,'0'0,"26"0,-26-53,0 79,0 1,53-80,-53 0,53 0,-53 26,27 27,-27 53,53-26,-27 26,27-27,-27-26,27 80,0-80,0 0,-26 0,26-53,-1 0,1-53,-53 26,53 1,-53 26,0 27,-26-54,-27 80,0 27,27 26,26 26,-53 0,53-26,0 27,0-54,0 1,26-27,-26 53,79-53,-26 0,0 0,-26 0</inkml:trace>
  <inkml:trace contextRef="#ctx0" brushRef="#br1" timeOffset="262827">20690 11985,'-79'-26,"26"26,0 0,0 0,0 26,-26 27,53-53,-27 53,53-26,0 26,0-1,0-25,53 26,-27-27,27 27,0-26,-27 26,-26-27,53 0,-53 27,0 0,0-53,-79 27,26-27,0 0,53 0,0-27</inkml:trace>
  <inkml:trace contextRef="#ctx0" brushRef="#br1" timeOffset="263457">20770 12488,'-27'26,"27"27,-26-26,26-1,0 27,0-26,26-27,27 0,0 0,-26 0,26-53,-53 26,0 1,0-27,0 26,0 27,-53-26,26 26,-26 0,0 0,53 0,0 26,27-26,-1 0,27 0,0 0,0 0,26 0,-52 0,-27 27,0-1,0 27,0-26,0-1,0 27,0-26,53-27,-27 26,27-26,27 0,-54 0,0-26,27-27,-26-27,-27 27,0 27,0-1,0 27,0 53,0 0,0 0,26-26,27-27,0 0</inkml:trace>
  <inkml:trace contextRef="#ctx0" brushRef="#br1" timeOffset="263779">21511 12567,'53'-53,"-1"53,1 0,0 27,0-1,-26 54,-27-27,53 0,-53-27,0 53,-27-79,-26 0,0-26,53 0,0-27,0 0,0 0,27 0,-27 0,79 26,-26-25,0 52,0 26,-53 0</inkml:trace>
  <inkml:trace contextRef="#ctx0" brushRef="#br1" timeOffset="264342">22304 12435,'-53'0,"1"27,25-1,-26 27,-26-27,26 27,26-26,27-1,0 27,0-26,27-27,52 53,27-53,0 0,53 0,-27-27,-53 27,-26-79,0-1,-53 54,0-27,-53 26,27 27,-1 0,27 53,0-26,0-1,0 27,0-26,53 26,-53 0,27-53,26 0</inkml:trace>
  <inkml:trace contextRef="#ctx0" brushRef="#br1" timeOffset="268467">4895 13758,'0'-53,"-27"27,1 26,26-27,-53 27,0 0,27 0,-1 0,-26 0,53 27,-26-27,26 79,0-53,0-26,53 27,0-27,0 0,-1 0,1-27,0 1,-53-27,27 53,-27 27,106-27,-80 26,0-26,27 0,-26 53,-1-53,-26-27</inkml:trace>
  <inkml:trace contextRef="#ctx0" brushRef="#br1" timeOffset="268714">5318 13361,'0'27,"0"-1,53 27,-53 0,27 0,-27 0,52 26,-52-26,27 0,-27-27,0 27</inkml:trace>
  <inkml:trace contextRef="#ctx0" brushRef="#br1" timeOffset="268914">5186 13705,'0'-26,"26"-27,27 53,0 0,27 0,-1 0,0 0,-26 0</inkml:trace>
  <inkml:trace contextRef="#ctx0" brushRef="#br1" timeOffset="270176">6509 13441,'26'0,"54"0,-54 0,1 0,25 52,-25-25,-27 26,53-27,-53 1,0 26,0 0,-27-1,1 1,26 0,-53-26,53 26,0-53,53 0,26 0,1 0,-27 0,-1 0</inkml:trace>
  <inkml:trace contextRef="#ctx0" brushRef="#br1" timeOffset="270461">6535 13784,'0'-26,"53"26,-53-26,27 26,26 0,-1 0,1 0,-26 0,-1 0,27 0,27 0,-28 0</inkml:trace>
  <inkml:trace contextRef="#ctx0" brushRef="#br1" timeOffset="271654">7461 13679,'27'0,"52"0,-26 0,-27 0,1 0,-27 0</inkml:trace>
  <inkml:trace contextRef="#ctx0" brushRef="#br1" timeOffset="271916">7620 13837,'0'0,"53"0,-27 0,1 0,26 0,26 0,-52 0</inkml:trace>
  <inkml:trace contextRef="#ctx0" brushRef="#br1" timeOffset="273580">8678 13599,'-53'-26,"-26"-27,53 53,-1 0,-26 0,27 0,26 26,-53 27,53 0,-53 0,53-26,0 25,0-25,26-27,1 53,-1-53,27 0,27 0,-27-53,-27 53,-26-53,53 53,-53-53,0 0,26 53,-26 0,27 0,-27 53,53-53,-53 53,26-53,-26 79,0-52,0-1</inkml:trace>
  <inkml:trace contextRef="#ctx0" brushRef="#br1" timeOffset="273768">9234 13811,'26'0,"-26"26,53-26,-53 53,0-26,0 26,0-27,0 1,-53-27</inkml:trace>
  <inkml:trace contextRef="#ctx0" brushRef="#br1" timeOffset="274564">10001 13202,'0'0,"0"-53,-53 27,53 0,-26 26,26 0,0 26,0 27,0 26,0-26,0 0,0 0,0 0,0 26,0-52,0-1,0 27,0-26,53-27</inkml:trace>
  <inkml:trace contextRef="#ctx0" brushRef="#br1" timeOffset="275081">10292 13229,'53'0,"-53"-53,0 132,0 1,0-1,0 0,0 27,0-26,0-54,0 1,53-27,-53 0,27 0,26 26,-27 27,27-27,53 27,0-53,-1 0,-25 0,-27 0,26-26,-52-27,-27 0,0-26,0-1,0 27,-27 0,-26 53,27 0,-1 0,1 0,-27 27,53 26,0 26,0-26,26 0,27 0,0-27,0-26,0 53,0-53,-27 0,27 0</inkml:trace>
  <inkml:trace contextRef="#ctx0" brushRef="#br1" timeOffset="275464">9737 13335,'-53'0,"106"0,-27 26,27-26,53 53,-27-53,1 0,-1 0,0 0,1 0,26 0,-1 0,54 0,-79-53,-1 27</inkml:trace>
  <inkml:trace contextRef="#ctx0" brushRef="#br1" timeOffset="276468">12356 13388,'0'-53,"0"0,-53 0,53 26,-26 27,26-53,-80 53,54 0,-27 0,26 0,1 0,-27 53,0 27,27-1,26 1,-53-1,53-26,0 0,0-27,0 27,26-53,1 53,26-53,26 0,27 0,26 0,-52 0</inkml:trace>
  <inkml:trace contextRef="#ctx0" brushRef="#br1" timeOffset="277211">12726 13599,'-26'0,"-27"0,27 0,-27 0,26 0,-26 0,53 0,27 53,26-53,-27 0,54 0,-54-26,27 26,-53 26,26-26,-26 27,27-27,26 0,-27 0,-26-27,53-26,-26 53,52 53,-26-53,0 0,-27 0,27 0,0 0,-53-53,0 0,0 27,0-1,0 27,27 0,-27 27,26-27,27 53,26-53,-52-27,26-26,-53 27,26-53,27 26,-26 0</inkml:trace>
  <inkml:trace contextRef="#ctx0" brushRef="#br1" timeOffset="277706">13758 13070,'0'-53,"0"53,0 53,0 26,0 1,0 26,0 26,0-26,0 0,0-1,0-25,0-1,0 1,0-27,0-27,0 0,0-26,0-52,0-1,0-27,0-26,53-52,-53 52,53-26,-53 79,53 0,-26 0,25 53,-25 0,-1 0,-26 79,0-26,0 0,-53 0,1 0,-1-27,0 54,26-27,-26-1</inkml:trace>
  <inkml:trace contextRef="#ctx0" brushRef="#br1" timeOffset="278314">14182 13626,'26'53,"1"-53,-27 26,79-26,-53 0,54-26,-27-27,0 0,0-53,-1 27,-52-1,53-52,-53 53,0 52,0 1,-53 26,27 0,-27 53,0 52,-26-25,-1 52,28 0,52-52,-27-1,27-26,0 0,79-27,1-26,26 0,26 0,0-53,27-26,-53 0,-53-27,-53 27,0 26,0 0,-53 53,0 0,0 0,27 26,-27 1,53 26,0-1,0-25,0-1,0 27,26-26,27-27,0 79,0-79,0 0,-27 27,1-27</inkml:trace>
  <inkml:trace contextRef="#ctx0" brushRef="#br1" timeOffset="278538">15399 13414,'0'27,"0"25,0 28,0-27,-53 0,53 0,-53 26,53-53,-27 1</inkml:trace>
  <inkml:trace contextRef="#ctx0" brushRef="#br1" timeOffset="278718">15161 13599,'53'0,"-27"0,0 27,27-27,0 0,-26 53,26-53,-53 26,53-26,-53 53</inkml:trace>
  <inkml:trace contextRef="#ctx0" brushRef="#br1" timeOffset="279964">16325 12964,'0'-53,"0"80,0 26,0 53,0-27,0 27,0 0,0-1,0-25,0-1,0 1,0-1,0 0,0-26,0-26,0-1,0 54,53-133</inkml:trace>
  <inkml:trace contextRef="#ctx0" brushRef="#br1" timeOffset="280308">16404 13202,'0'-53,"27"53,-1 0,27 53,-27-26,1-1,-27 27,79-26,-79 26,0-27,0 1,0 25,-26-52,-27 53,0-53,0 27,0-27,27 0</inkml:trace>
  <inkml:trace contextRef="#ctx0" brushRef="#br1" timeOffset="280646">16880 13520,'0'53,"0"0,0-27,53 27,0-26,0-27,27 0,-28 0,-25 0,-1 0,-26-53,0 0,0 0,0 0,-26 0,-1 53,-25-26,25 26,1 0,-27 0,26 105,27-78,0-1,27 27</inkml:trace>
  <inkml:trace contextRef="#ctx0" brushRef="#br1" timeOffset="281050">17489 13097,'26'0,"-26"52,53 54,-53-26,0-1,0 0,0 1,0-27,0 0,0 0,0-27,53-26,0 0,27 0,52-79,0-27,-52 26,-1-25,-79 52,26 0,-26 53,-26 0,-27 0,-26 26,52 1,27 52,-53-26,53-27,0 27,53-53,0 53,26-53,1 0,26 0,-1-26</inkml:trace>
  <inkml:trace contextRef="#ctx0" brushRef="#br1" timeOffset="281357">17463 13282,'26'0,"53"0,-26 0,0 0,-26 0,-1 0,53 0,-26 0</inkml:trace>
  <inkml:trace contextRef="#ctx0" brushRef="#br1" timeOffset="282309">18441 13414,'53'0,"27"0,-54 0,1 0,-1 0,-26 27,53-27,-53 52,27-52,-27 27,0-54,0-25,0-28,52 1,-52 52,80 27,-80-26,26 26,27 0,0 26,-26 27,-27 0,0-26,0 26,0-1,0 28</inkml:trace>
  <inkml:trace contextRef="#ctx0" brushRef="#br1" timeOffset="282550">19262 13176,'0'-27,"26"-25,-26 78,0 0,53 27,-53 0,0 27,0 26,0-27,0 0,0 1,0-27,0-1</inkml:trace>
  <inkml:trace contextRef="#ctx0" brushRef="#br1" timeOffset="282760">19262 13493,'0'0,"26"53,80-53,-53 27,0-27</inkml:trace>
  <inkml:trace contextRef="#ctx0" brushRef="#br1" timeOffset="282963">19844 13520,'0'26,"0"1,0-1,0 27,0-26,0-1,0 27,0-27,0 1,0 26</inkml:trace>
  <inkml:trace contextRef="#ctx0" brushRef="#br1" timeOffset="283144">19897 13176,'0'-53,"79"53,-79-53,0 80,0 52,-26 0</inkml:trace>
  <inkml:trace contextRef="#ctx0" brushRef="#br1" timeOffset="284195">20399 13599,'0'-26,"0"-1,0-26,0-26,-53 79,1 0,-1 0,0 79,-27-26,54 0,26 0,0-26,0 26,26-53,1 0,26 0,26 0,-52 0,-27-106,26 106,-26-53,0 106,0 0,53-53,0 53,0-53,26 0,1 0,-1 0,27-27,-53 1,-27-54,-26 1,53-27,-53 27,0-1,0 27,0 0,-79 53,79-26,-27 26,27 26,-53 54,53 26,-53 0,53-1,0 1,-53-26,53-28,0-25,0 26,0 0,27-27,26-26</inkml:trace>
  <inkml:trace contextRef="#ctx0" brushRef="#br1" timeOffset="284959">21643 13414,'0'27,"-27"-1,27 27,0 26,0-26,0-26,0-1,53-26,0 53,0-53,0 0,0-26,53-1,-53-26,-27 27,27-27,-53 26,0 1,0 26,-106 0,80 0,26 26,0 54,0-27,0 0,0-1,0-25,0 26,0-27,0 27,0 0,-27-53,-52 0,53 0,-1 0</inkml:trace>
  <inkml:trace contextRef="#ctx0" brushRef="#br1" timeOffset="285167">21828 13149,'-26'0,"26"53</inkml:trace>
  <inkml:trace contextRef="#ctx0" brushRef="#br1" timeOffset="288241">7620 15451,'0'-53,"0"27,-53 26,53 0,27 0,-27 53,79-53,-26 0,26 0,27 0,26-53,-52 0,-27 27,0-27,-53 26,0 1,0-27,0 26,-27-26,-26 53,53-26,-53 26,80-26,52 26,27 0,-53 0,-27 0,1 0,-27 0,53 0,-53 79,0-26,0 26,0 1,0-27,0 26,0-53,53 27,-27-53,27 0,0 0,26 0,1-26,-27 26,26-80,-53 80,-26-26</inkml:trace>
  <inkml:trace contextRef="#ctx0" brushRef="#br1" timeOffset="289064">9472 14737,'0'0,"0"53,-26 26,26 27,-53 0,53 0,0-27,0 1,0-28,26 28,54-54,-1-26,27 53,0-53</inkml:trace>
  <inkml:trace contextRef="#ctx0" brushRef="#br1" timeOffset="289873">10134 14816,'0'-26,"26"26,27-53,0 53,0 0,0 0,0 26,-27-26,-26 53,53 0,-53 0,0 0,0 0,-26 0,26 0,-27-27,27 27,0 0,0-53,79 0,27 0,0 0,-27 0,1 0</inkml:trace>
  <inkml:trace contextRef="#ctx0" brushRef="#br1" timeOffset="290113">10134 15081,'0'-27,"26"27,0 0,27 0,0 0,-26 0,-1 0,1 0,52 0,-26 0,0 0,0 0</inkml:trace>
  <inkml:trace contextRef="#ctx0" brushRef="#br1" timeOffset="291396">11033 14737,'0'-26,"27"26,-1 0,27 26,-27-26,1 79,26-52,-27 26,27 0,-53 0,27-1,-27 1,0 0,0 0,-53 27,0-54,26 27,-26-53,53 26,-52-26,52 27,-27-27,27 0,27 0</inkml:trace>
  <inkml:trace contextRef="#ctx0" brushRef="#br1" timeOffset="291703">11668 15213,'0'-53,"27"53,26 0,-1 0,1 0,-26 0,26 0,-53 27</inkml:trace>
  <inkml:trace contextRef="#ctx0" brushRef="#br1" timeOffset="291854">11906 15372,'53'0,"-53"0,27 0,52 0,-26 0</inkml:trace>
  <inkml:trace contextRef="#ctx0" brushRef="#br1" timeOffset="293091">13758 14631,'0'0,"0"53,0 26,0 1,0-1,53 1,-53-28,0 28,27-54,-27 27,26-53</inkml:trace>
  <inkml:trace contextRef="#ctx0" brushRef="#br1" timeOffset="293443">14102 14763,'-26'27,"-27"52,0-26,53 0,-53 0,0 0,53-27,27-26,-1 0,27 0,-27 0,54 0,26 0,26 0,-26 0,0 0,-27 0,-26 0</inkml:trace>
  <inkml:trace contextRef="#ctx0" brushRef="#br1" timeOffset="294237">15161 14393,'-27'0,"27"-26,0 26,27 52,-27 1,26 0,-26 0,0 0,53 27,-53-28,53 1,-53 27,79-1,-79-26,80 0,-54-53</inkml:trace>
  <inkml:trace contextRef="#ctx0" brushRef="#br1" timeOffset="294567">15584 14975,'53'53,"-53"-27,53 27,-27-26,-26-1,80-26,-80 80,53-80,-27 0,-26-27,0 1,0-27,0 0,0-26,0 52,0 1,26 26,27 0,-26 26,-1-26,27 53,-26-53,26 53,-27-53,-26 26,27-26</inkml:trace>
  <inkml:trace contextRef="#ctx0" brushRef="#br1" timeOffset="294935">16616 14499,'0'53,"0"26,0 1,0-1,26 0,-26 1,106 25,-53-25,26-27,-26-27,0-26,0 53,0-53</inkml:trace>
  <inkml:trace contextRef="#ctx0" brushRef="#br1" timeOffset="295887">17039 14658,'27'0,"-27"-53,26 53,27 0,0 0,0 0,0 0,0 0,0 0,-27 26,1 1,-27 26,0-27,0 0,-27 27,1-26,-27 26,26 0,27-27,27 27,52-53,27 0,0 0,26 0,-53 0,-26 0</inkml:trace>
  <inkml:trace contextRef="#ctx0" brushRef="#br1" timeOffset="296205">17198 14869,'26'0,"27"0,-26 0,26 0,-27 0,1 0,26 0,-27 0,27 0,-27 0,27 0,-26 0</inkml:trace>
  <inkml:trace contextRef="#ctx0" brushRef="#br1" timeOffset="296435">18230 14922,'53'-26,"-27"26,27 0,-26 0,25 0,1 0,0 0,0 0,0 0,-26 0</inkml:trace>
  <inkml:trace contextRef="#ctx0" brushRef="#br1" timeOffset="297094">19315 14737,'0'-53,"0"27,0-1,0-26,0 27,-80 26,27-53,0 53,0 0,-26 26,-27 27,53-26,0 26,53-27,0 1,0 25,53-52,0 27,27-27,-1 0,-26 0,0 0,-53 0,79 0,-79-53,0 27,53 26,-53 26,53-26,-26 79,52-26,-79 0</inkml:trace>
  <inkml:trace contextRef="#ctx0" brushRef="#br1" timeOffset="297815">19262 14658,'0'0,"0"53,0-1,0-25,0-27</inkml:trace>
  <inkml:trace contextRef="#ctx0" brushRef="#br1" timeOffset="298553">19870 14314,'0'0,"27"0,26 53,-27 26,27 0,0 1,-53-1,26 27,-26-27,0-26,0 27,-53-1,1-26,-54 0,26-27,27-26,0 53,27-53,26 0,53-26</inkml:trace>
  <inkml:trace contextRef="#ctx0" brushRef="#br1" timeOffset="305340">2646 16139,'0'-26,"0"-27,0 79,0 1,0 26,0 0,0 0,0 26,0-26,0-27,0 27,53-53,-53 27,26-27,27 0,0-27,-26 27,-27-53,26 53,-26-53,0 27,53 26,26 79,-26-79,0 27,26-27,-26 0,0 0,-26 0,-27 0,53-27,-53-52,0 26,0-26,-53-1,26 1,-26 52,27 27,26-26,-53 26,53 0,53 53,0-53</inkml:trace>
  <inkml:trace contextRef="#ctx0" brushRef="#br1" timeOffset="306368">3598 15822,'27'26,"-27"27,79 53,-79 0,0 0,53 26,-53-53,0 1,0-27,0-27,0 27,27-106,-27 0,52 0,-52 0,0 0,27 53,26 53,-27 0,1-53,26 27,-27-27,27 0,26 0,-26 0,0-53,0 0,-53-27,27 1,-27-27,0 27,0 52,-53-25,-27 52,80 26,-79 0,79 1,0 26,0-27,0 1,26 52,1-79,26 27,26-27,-26 52,-26-52,-1 0,-26 27,53-27,-53 26,0 54,0-27,0-27,0 1,0 26,106-80,-53-26,53-26,-54 26,1 0,-53 26,27-25,-27 25,0-26,0 0,-27 53,27 53,0 27,0-54,0 0,0 27,0-26,0-1,27-26,26 0,-27 0,27 0,53 0,26-79</inkml:trace>
  <inkml:trace contextRef="#ctx0" brushRef="#br1" timeOffset="307088">6006 15928,'0'0,"27"53,-27-1,0 1,0 27,0-27,26 0,-26-1,0 1,53-26,-27-27</inkml:trace>
  <inkml:trace contextRef="#ctx0" brushRef="#br1" timeOffset="307402">6271 16033,'0'27,"0"26,-80-27,80 1,0 52,-26-79,26 27,0-1,0-26,79 0,-52 0,26 0,26 0,0 0,1 0,-1 0</inkml:trace>
  <inkml:trace contextRef="#ctx0" brushRef="#br1" timeOffset="307816">6853 16166,'0'26,"26"-26,54 0,-28 0,28 53,-27-53,0 0,0 0,-27 27,27-27,-53 79,0-53,-53 27,0-53,0 80,-26-80,26 53,0-27,27-26,26 79,-53-79,53 27</inkml:trace>
  <inkml:trace contextRef="#ctx0" brushRef="#br1" timeOffset="308146">7726 16404,'0'0,"0"26,0 27,0 0,26-53,1 0,26 0,-27 0,-26-26,27-1,-27 1,0-54,-27 54,1 26,-27-53,26 53,1 0,-27 0,53 26</inkml:trace>
  <inkml:trace contextRef="#ctx0" brushRef="#br1" timeOffset="309616">8837 16272,'0'-27,"0"27,0 53,0-27,0 1,0-27,0 53,53-53,0 0,0 0,26-53,-26 0,27 0,-54 0,-26 27,0-27,0 53,-26 53,26-27,0 1,0-1,26 27,0-53,27 53,-26-53,26 79,-27-52,-26-1,-79-26,26 53,0-53,0 53,0-53</inkml:trace>
  <inkml:trace contextRef="#ctx0" brushRef="#br1" timeOffset="309809">8864 16007,'0'-26,"0"26,79 0,-79 0,53 0,0 52</inkml:trace>
  <inkml:trace contextRef="#ctx0" brushRef="#br1" timeOffset="310674">10557 16007,'0'-26,"0"-54,0 1,-27 79,27-27,-52 27,-54 0,106 0,-80 53,80-26,-53 26,53 0,-53-1,53 28,0-27,0-27,0 1,27 26,-1-53,27 52,53-52,-26 0,-1 0,0 0,1 0,-27 0</inkml:trace>
  <inkml:trace contextRef="#ctx0" brushRef="#br1" timeOffset="311206">11086 15954,'0'-26,"0"-1,-26 27,-1 0,1 0,-27 0,26 0,-26 53,27-26,-27 25,53 28,-26-27,26-27,0 1,26-27,0 0,54 0,-27 0,0 0,-27 0,27-27,-53-26,27 27,-27-27,0 26,0 1,52 52,-52 1,0 26,0 0,0 0,0 0,0-1,53-52,-26 0,26 0</inkml:trace>
  <inkml:trace contextRef="#ctx0" brushRef="#br1" timeOffset="312098">11483 16377,'53'0,"0"0,-27 0,-26 0,53 0,-53-79,53 26,-53 0,27 0,-27-26,0 0,0-1,0 27,0-26,0 79,-27 0,27 26,-53 27,53 0,0 27,0-28,-26 28,26-27,0 0,0 0,0-27,79-26,-26 0,26 0,1 0,-27-26,0-1,-1-52,-25 26,-27-27,0 1,0 0,0 26,0 0,0 26,-53 1,53 79,0 0,0 26,0 1,0 25,-53 1,53-26,0-28,0-25,0-1,0 27,53-53,26 0,54-79,-54 26,27-26,-27-27,-79 26,27 28,-27 25,-27 27,1 0,-27 0,26 0,1 0,26 53,0 26,0-52,0-1,0-26,0 53,26-53,-26 27,80-27,-1 0,53 0,1 0,26 0</inkml:trace>
  <inkml:trace contextRef="#ctx0" brushRef="#br1" timeOffset="312720">13467 16060,'-26'0,"-1"-27,1 27,-53 0,26 0,-27 0,27 0,-26 80,53-80,26 53,0-27,0-26,79 0,0 0,1 0,-1 0,-26-26,0-27,-53 26,26-26,-26 1,0-28,-26-26,26 27,-80 0,80 26,-52-27,52 54,0-1,-27 27,27 53,27-26,-27 26,26 26,-26-26,0 0,53 0,-53 0,26 26,-26-26,80 0,-80 0,53-27,-27 27,27-53</inkml:trace>
  <inkml:trace contextRef="#ctx0" brushRef="#br1" timeOffset="313689">14288 15663,'0'-53,"26"53,-26-53,0 0,26 53,-26-53,0 27,0 26,0 53,0 0,53 0,-53 0,0 26,0-26,0 0,0 0,0-27,0 27,27-26,-27 25,0-25,53-27,0 0</inkml:trace>
  <inkml:trace contextRef="#ctx0" brushRef="#br1" timeOffset="314198">14923 15478,'0'-53,"52"53,-52 79,0 1,0 25,0 1,0-26,0-27,0 0,0-1,0-25,27-27,26-53,-53 0,26 53,1 0,26 27,0-1,26 27,80-53,-1 53,-52-53,-53 0,0-27,0 1,-53-1,0-52,0 0,0 26,-26 26,-27 27,26-53,-26 53,27 0,-1 53,27 0,0 0,0 0,0 0,80 26,-54-52,1-27,26 53,-1-53,1 0,-26 0</inkml:trace>
  <inkml:trace contextRef="#ctx0" brushRef="#br1" timeOffset="314572">14155 15637,'-26'0,"26"-27,0 27,26 0,54 53,-1-53,53 0,53 53,-26-53,26 0,1 0,-54 0,-53 0</inkml:trace>
  <inkml:trace contextRef="#ctx0" brushRef="#br1" timeOffset="315940">16510 15901,'53'0,"-53"-26,26 26,27-53,-26 53,-1-80,27 54,-26-27,26 27,-53-27,0 26,0-26,-27 53,-26 0,27 0,26 53,-53-26,53 26,0-27,0 27,26-53,27 53,0-53,26 79,-52-79,-1 27,27 26,-53-27,-53 27,27-53,-27 26,27-26,26-26</inkml:trace>
  <inkml:trace contextRef="#ctx0" brushRef="#br1" timeOffset="316499">17119 15398,'0'-52,"52"52,-52 26,27 27,-27-27,53 27,-53-26,53 26,-53-27,26 27,-26 0,53 26,-53-26,27 0,-27-26,53 26,-53-27,26-26,27-26,-53-1,26-26,-26 27,53-27,-53 26,27 27,26 27,-53-1,79 27,-79 0,0 0,26-53,-26 53,0-80,0-25,0-28,0 54,27-1,-27-52,53 79,-27 0,27 26,27 27</inkml:trace>
  <inkml:trace contextRef="#ctx0" brushRef="#br1" timeOffset="316852">17013 15742,'0'0,"26"0,1 0,26 0,-27 0,27 0,26 0,27 0,53-53,-27 53,-52-52</inkml:trace>
  <inkml:trace contextRef="#ctx0" brushRef="#br1" timeOffset="318382">18018 15875,'27'0,"52"0,-53 0,1 0,26 0,26 0,-52 0,-1-27,53-26,-79 0,0 0,27 53,-27-52,0-1,0 26,-27 27,1 0,-27 0,53 0,-53 0,53 53,-26-53,26 53,0 0,0-53,0 53,79-53,-52 0,25 0,-25 0,-1 0,27 0,-53 0,27 0,-27-27,53 27,0 0,26 53,-53-26,-26-27,0-27,27 27,-27-79,53 79,-27 0,27 53,0-53,-26 0,25 26,-25-26,26 0,-27 0,27-26,-26-1,26-52,-53 26,26 27,-26-27,-53 53,27 0,-1 0,-52 26,79 27,0 26,0 27,79 27,1-1,-27-53,-27-26,-26 27,53-28,-53 1,-27 0,1-53,-53 0,26 0,0-53,0 27,26-27,-26 0,53 27,53 26,27-106</inkml:trace>
  <inkml:trace contextRef="#ctx0" brushRef="#br1" timeOffset="318750">19553 15557,'0'-79,"26"79,-26-27,0 1,0 26,0 26,0 54,0-1,0 0,0 1,0-1,53 1,-53-27,0 26,0-53,0 1,0-1,27-26,-27-79</inkml:trace>
  <inkml:trace contextRef="#ctx0" brushRef="#br1" timeOffset="319057">19976 15213,'0'27,"0"79,-26 52,26-25,0 25,0-52,0-26,0 25,0-105,26 0,27-53,-53-52,79 25,-79 54,53 26,0 26,-53 27,27 27,-27-28,53-25,-53 26,0-27</inkml:trace>
  <inkml:trace contextRef="#ctx0" brushRef="#br1" timeOffset="319333">19368 15637,'26'0,"0"0,54 0,-1 0,1 0,-1 0,27 0,-27 0,1 0,-54 0,-26 26</inkml:trace>
  <inkml:trace contextRef="#ctx0" brushRef="#br1" timeOffset="320771">21140 15319,'-53'0,"-26"0,79 27,-27 25,27-25,0-1,0 1,27 52,26-79,0 0,0 0,0 0,26-79,-53 52,-26 1,0-53,0 52,-26 1,0 26,-27-53,26 53,1 0,26 26,-80 27,80-26,0-1,27 27,-1-53,27 53,79-53,-26 0,53-53,0 0,-27-26,-53 26,27-53,-26 0,-54 27,-26 26,0 26,0-26,0 27,0 26,0 53,0 26,0 1,0 25,0 1,-26 27,26-1,-80 27,80-54,-53 28,53-54,0 0,0-26,0 0,0-26,27 26</inkml:trace>
  <inkml:trace contextRef="#ctx0" brushRef="#br1" timeOffset="320973">21881 15795,'53'0,"0"0,-27 0,27 0,0 0,27 0,-28 0,1 27,-26-27</inkml:trace>
  <inkml:trace contextRef="#ctx0" brushRef="#br1" timeOffset="322661">3387 16933,'0'-53,"-27"53,27-26,0 26,0 53,0-27,0 27,0 0,-53 26,53 1,0-27,-26-1,26 1,0 27,-53-54,53 1,0 26,0-27,0 0,0 27</inkml:trace>
  <inkml:trace contextRef="#ctx0" brushRef="#br1" timeOffset="323253">3757 16986,'0'-53,"27"106,-27 0,0 26,0 1,0-1,0 0,0 1,0-27,0 0,0-1,0-25,0-54,0 27,52 0,-25 0,26 0,26 0,1 0,25 0,-25 0,-1 0,27-52,-53 25,-27-26,-26 0,0 27,0-1,0-26,-26 53,-27 0,0 80,-26-27,52 0,27 0,0 26,0-26,0-27,0 27,27-53,52 27,0-27,1-27,-1 27,-26-26,-53-1</inkml:trace>
  <inkml:trace contextRef="#ctx0" brushRef="#br1" timeOffset="323523">2884 17383,'53'0,"0"-27,0 27,53-53,-1 53,1-26,27 26,25-79,-25 79,-1 0,-79 0</inkml:trace>
  <inkml:trace contextRef="#ctx0" brushRef="#br1" timeOffset="324731">5503 17462,'0'-26,"53"26,0-53,0 26,0-52,26 26,-26 0,0-26,-53 26,27 26,-27-26,0 53,-27 0,-26 0,27 0,-27 53,53-26,-27-27,27 53,0-27,80-26,26 80,-27-80,0 79,-26-79,0 53,-53-27,27 27,-27-26,-27 26,-26-27,-52 27,25-27,27-26,0 53,0-53,53 0,80-53,26 1,26-28,27 1,-1-1,-25 28,-54 52,-52-27,-27 54,0 25,-27 28,-26-1,53-26,-26 0,26-27,0-26,53-26,26-27,-53 0,-26 0,0-26,0-27,0 53,-26 27,0 26,-27 0,0 0,26 26,27 27,0 0,0 0</inkml:trace>
  <inkml:trace contextRef="#ctx0" brushRef="#br1" timeOffset="325862">6985 17198,'0'-27,"0"27,0 27,0 26,0-1,0 1,0-26,0 26,0 0,0-27,26 1,1 25,26-52,26 0,-26-26,-53-27,53 27,-53-27,0-27,0 27,0 27,0 0,0-27,0 79,0 27,0-27,53 27,-53 0,0 0,0 0,26-53,-26 53</inkml:trace>
  <inkml:trace contextRef="#ctx0" brushRef="#br1" timeOffset="326200">7594 17462,'52'0,"1"27,-53-1,53 27,-53 0,53-53,-53 26,-26-26,-1-26,27-27,0 0,0 0,0 27,53 26,0 0,-26 0</inkml:trace>
  <inkml:trace contextRef="#ctx0" brushRef="#br1" timeOffset="327725">8546 17251,'-26'0,"26"0,-27 0,27 52,-26-25,26-1,-53-26,53 53,0 0,-27 0,27 0,0-53,0 53,27-53,-27 79,79-79,-26 0,26 0,-52 0,-1 0,27-26,-26 26,26-53,-27 53,27-53,0-26,-53 52,26 27,-26-26,0-27,0 26,-53 27,27 0,26 80,0-27,-26-53,26 26,0 1,0 25,0-52,52 0,1 27,-26-27,26 0,-27 0,27 0,-26 0,26 0,-27 0,0 0,-26 0</inkml:trace>
  <inkml:trace contextRef="#ctx0" brushRef="#br1" timeOffset="328233">9657 17568,'0'0,"27"0,-27 53,53-27,-27-26,-26 0,-26-53</inkml:trace>
</inkml:ink>
</file>

<file path=ppt/ink/ink4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18:18.38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2487 661,'27'0,"-27"-26,0-1,0 1,0-27,0 53,-27 0,-26 0,0 0,0 53,-26-27,26 27,27-26,-27 52,53-53,0 1,53-27,0 79,-1-79,1 53,0-53,27 53,-27 0,-1-27,-52 27,53-53,-53 53,0-26,-26-27,-27 53,27-53,-27 0,26 0,1-27,26 1</inkml:trace>
  <inkml:trace contextRef="#ctx0" brushRef="#br0" timeOffset="496">2778 846,'0'-26,"0"26,53 53,-53 0,0-27,0 1,27 26,-27-27,52 27,-52 0,27-53,-1 0</inkml:trace>
  <inkml:trace contextRef="#ctx0" brushRef="#br0" timeOffset="678">3016 661,'53'-53,"-53"0,0 27,0 52,0 27,-53 0</inkml:trace>
  <inkml:trace contextRef="#ctx0" brushRef="#br0" timeOffset="997">3254 1137,'53'0,"-53"53,27 0,-27 0,53-53,-53 53,26-53,1 0,26-26,-53-27,26 26,-26-26,53 53,26 53,-52 0,26 0,-53 0,0 0</inkml:trace>
  <inkml:trace contextRef="#ctx0" brushRef="#br0" timeOffset="1620">3889 846,'0'-26,"-26"26,52 0,-26 26,53 54,-53-27,53 0,-53-1,0 28,0-27,27-27,-27 1,0 26</inkml:trace>
  <inkml:trace contextRef="#ctx0" brushRef="#br0" timeOffset="1912">4128 873,'0'79,"0"-52,-53-27,53 53,0-27,26-26,1 53,25-53,1 26,-53 27,53-53,-53 53,53-53,0 27</inkml:trace>
  <inkml:trace contextRef="#ctx0" brushRef="#br0" timeOffset="2813">5741 926,'-52'0,"52"-27,-53 27,26 0,-26-53,27 53,-1 0,1 0,-27 0,27 0,-27 27,26 52,27-26,27-53,26 27,26-27,0 0,1 0,-27-53,-1 53,-52-53,53 53,-53-27,0 27,0 27,27 26,-27-27,53 27,-53-27,79-26,-52 0</inkml:trace>
  <inkml:trace contextRef="#ctx0" brushRef="#br0" timeOffset="3074">6191 635,'0'-53,"0"106,0-27,0 1,0 26,53-1,-53 1,0 0,0 27,27-27,-27-1,0 1,0 0</inkml:trace>
  <inkml:trace contextRef="#ctx0" brushRef="#br0" timeOffset="3261">6085 899,'0'-53,"27"53,52 0,-26 0,-26 0,26 0,26 27,-26-27</inkml:trace>
  <inkml:trace contextRef="#ctx0" brushRef="#br0" timeOffset="4117">7461 688,'0'-80,"0"54,0-1,27 27,26 0,0 0,-1 0,-25 0,26 0,-53 53,0-26,0 26,0 0,-27-1,1 28,-27-27,27 0,26 26,-53-53,53 27,53-53,26 0,0 0,27 0,-26 0,-28 0</inkml:trace>
  <inkml:trace contextRef="#ctx0" brushRef="#br0" timeOffset="4427">7541 926,'-53'0,"53"-27,26 27,27 0,26 0,1 0,26 0,-27 0,-26 0,0 0,26 0,-52 0</inkml:trace>
  <inkml:trace contextRef="#ctx0" brushRef="#br0" timeOffset="4603">8625 820,'80'0,"-27"0,-53 26,26 1</inkml:trace>
  <inkml:trace contextRef="#ctx0" brushRef="#br0" timeOffset="4791">8758 1032,'0'26,"53"-26,-27 0,27 0,-27 0,1 0,-1 0,27 0,-26 0,26 0</inkml:trace>
  <inkml:trace contextRef="#ctx0" brushRef="#br0" timeOffset="5627">9604 767,'0'-53,"0"0,0 0,0 0,0 27,-26 26,26-53,-53 53,27 0,-27 26,-27 1,27 52,0-26,53 0,-52 26,52-52,52 26,28-53,-27 0,0 0,0 0,-1 0,-25 0,-27-53,26 0,-26 27,0-1,0 54,0 52,0-53,53-26,-53 53,27 27,-27-27,53-53,-53 26,79-26</inkml:trace>
  <inkml:trace contextRef="#ctx0" brushRef="#br0" timeOffset="5917">10372 741,'26'-53,"-26"79</inkml:trace>
  <inkml:trace contextRef="#ctx0" brushRef="#br0" timeOffset="6076">10398 1084,'80'0,"-28"0,-78 53</inkml:trace>
  <inkml:trace contextRef="#ctx0" brushRef="#br0" timeOffset="7341">2672 1772,'53'0,"-26"0,26 0,0 0,26 0,27 0,26 0,-26 0,-27 0,1 0,-1 0,0-53,1 53,-27 0,-27 0,1 0,25 0</inkml:trace>
  <inkml:trace contextRef="#ctx0" brushRef="#br0" timeOffset="7659">4260 1693,'26'0,"27"-53,0 53,0 0,0 0,-27-26,27 26,53 0,0 0,0 0,0 0,-1 0,1 0,27-53,25 53,-25 0,-1-53,0 53,27-53,0 53,-27 0,-26-53,-27 53,-26 0,0 0,0 0,-27 53,27-27</inkml:trace>
  <inkml:trace contextRef="#ctx0" brushRef="#br0" timeOffset="8001">7408 1561,'53'0,"27"0,-1 0,-26 0,26 0,-26 0,0 0,-26 0,26 0,-27 0,0 0,1 0,26 0,0 0,-27 0,-26 0,53 0,-26 0</inkml:trace>
  <inkml:trace contextRef="#ctx0" brushRef="#br0" timeOffset="8091">8308 1561</inkml:trace>
  <inkml:trace contextRef="#ctx0" brushRef="#br0" timeOffset="8256">8387 1640,'27'0,"-27"27,53-27</inkml:trace>
  <inkml:trace contextRef="#ctx0" brushRef="#br0" timeOffset="8571">8678 1667,'53'0,"-26"0,-27 0,26 0,27 0</inkml:trace>
  <inkml:trace contextRef="#ctx0" brushRef="#br0" timeOffset="8871">9128 1667,'27'0,"-1"0,27 0,-27 0,1 0</inkml:trace>
  <inkml:trace contextRef="#ctx0" brushRef="#br0" timeOffset="9097">9499 1667,'0'26,"26"-26</inkml:trace>
  <inkml:trace contextRef="#ctx0" brushRef="#br0" timeOffset="14528">12012 635,'27'0,"-27"-80,0 133,0 53,0 26,0 1,0-54,0 0,0-26,0 0,0-26,0 26,0-27</inkml:trace>
  <inkml:trace contextRef="#ctx0" brushRef="#br0" timeOffset="14899">11668 635,'-26'0,"26"-53,26 26,54 27,25 0,28-79,52 26,0 0,27 0,-80 53,0-53,-79 53,-26 0,-27 27,0 26,-53 26</inkml:trace>
  <inkml:trace contextRef="#ctx0" brushRef="#br0" timeOffset="15482">12859 635,'0'0,"0"106,-53 79,53 0,0 0,0-26,0-27,0-26,26 0,1-80,26 27,0-53,-53-53,53-26,-53 0,0-27,0 26,0 133,52 27,1-54,0 27,0-27,27-26,-1 53,-26-53,-27 0,27-79,-53 26,53-26,-53-27,0 27,0 52,-26 27,-1-26,-26 26,0 0,53 26,0 1,0 25,0-25,27-1,-27 27,53-26,-53-1,53-26,0 80,-27-80,27 26,0-26,26 0,54 0</inkml:trace>
  <inkml:trace contextRef="#ctx0" brushRef="#br0" timeOffset="16284">14975 926,'53'0,"-53"-27,27 1,-27-27,0 26,53-25,-53-28,0 54,0-1,-53-26,26 53,1 0,-27 53,27 0,-27 0,53 0,-27 53,27 0,0-1,0-25,0 26,0 26,0-26,0-27,53 1,-53-1,0-53,0 1,0 26</inkml:trace>
  <inkml:trace contextRef="#ctx0" brushRef="#br0" timeOffset="16966">14711 1534,'26'0,"1"-26,26 26,53-53,-1 0,54-26,0-27,26 0,-26-26,-27-54,-26 28,-27 78,-79 27,0 27,0 26,-53 0,0 0,1 26,-28 27,54 0,-27 27,53-1,0 27,0-27,0 1,26-1,-26 0,53-26,-53 27,53-80,-26 0,-1 0,27-80,0 1,0 26,26-53,-52 53,26 0,-53 106,-27 0,27 0,-26 0,26 26,0-26,0-26,0-1,0-26,26 0,27-53,0 0,0 0,-53 0,26 53,-26 53,0-26,0-1,0 27,27-26</inkml:trace>
  <inkml:trace contextRef="#ctx0" brushRef="#br0" timeOffset="17245">16748 1058,'0'53,"0"-27,0 1,0 26,0-27,0 1,0 26,53 0,-26-53,25 0,-25 0,-27-53</inkml:trace>
  <inkml:trace contextRef="#ctx0" brushRef="#br0" timeOffset="17401">16907 793,'0'-26,"0"52,-27 54,27-54</inkml:trace>
  <inkml:trace contextRef="#ctx0" brushRef="#br0" timeOffset="17981">17542 1190,'0'-79,"0"52,-27 27,-25 0,-1 53,0-26,0 26,53 26,-53-52,53-1,0 27,26-53,1 0,26 0,0-53,-27 27,27-27,-53-27,0-52,53 0,-53-1,0 54,0 0,0 26,0 26,0-26,0 106,0-26,0 26,0 0,0 0,0 52,0-25,0 26,0-27,53 0,-53-26,0 0,0 0,26-53</inkml:trace>
  <inkml:trace contextRef="#ctx0" brushRef="#br0" timeOffset="18736">18574 793,'-53'0,"26"80,27-27,-53 0,53 0,0-1,0-52,53 53,0-53,27 0,-1 0,0 0,1-53,-54 1,27-1,-53-27,0 27,0 0,-26 53,-27 0,26 53,27 0,0 0,0 0,0 0,106 26,-106-52,53 26,-53 0,0-27,0-26,-79 0,-1 53,1-53,0 0</inkml:trace>
  <inkml:trace contextRef="#ctx0" brushRef="#br0" timeOffset="18900">18759 344,'-53'0,"53"53,0-27</inkml:trace>
  <inkml:trace contextRef="#ctx0" brushRef="#br0" timeOffset="20430">20161 952,'0'0,"0"0,0-26,0-1,0-26,0 27,-53-53,0 79,27 0,0 0,-27 0,0 0,0 79,-27-53,54 54,26-27,-53 0,53-27,0 27,26-27,27-26,27 0,-1 0,1 0,-1 0,0-26,-52-27,26 0,-53-26,0-1,0 1,0 0,0 26,0 0,-27 26,27 1,-26 26,26 26,0 27,0 27,0-1,0 0,0 1,53 26,26-27,-26 0,0-52,26-27,-52 53,-1-53,-26-27,80-26,-80 0,0-26,26 26,-26 27,0 26,0 53,53-27,-27 27,1-53,26 26,0-26,0-53,-53-26,0 0,0-1,0 54,-53-1,26 27,27 0,0 27,0 26,53 79,0-26,-27 0,27-53,-53 0,27 0,-27-1,-27 1,1-53,-27 0,-26 0,26 0,0 0,26 0</inkml:trace>
  <inkml:trace contextRef="#ctx0" brushRef="#br0" timeOffset="20664">20585 741,'0'-27,"0"27,0 0,0 53,0-27,0 54</inkml:trace>
  <inkml:trace contextRef="#ctx0" brushRef="#br0" timeOffset="21253">21855 1349,'0'-53,"-27"53,27-53,-53 53,53-53,-53 53,-26 0,52 0,-25 0,-1 0,-27 0,54 27,-27 26,53 26,26-79,27 0,0 0,0 0,0-26,0-1,-27-52,27 52,0 27,0 0,0 0,0 0,0 53,0-53,0 0,-27 0,-26 0,27-53,-27 27</inkml:trace>
  <inkml:trace contextRef="#ctx0" brushRef="#br0" timeOffset="21548">22093 502,'0'-26,"-53"26,53 0,0 79,0 1,0 26,0-1,0 1,26 26,-26-52,0-1,0 1,53-1,-53 0,0-26,0-26,0-1,27-26,-27 80</inkml:trace>
  <inkml:trace contextRef="#ctx0" brushRef="#br0" timeOffset="21840">22066 873,'0'-53,"0"26,0 1,0 26,53 0,-26 0,-1 0,27 0,0 26,-27-26,-26 53,0 0,0 0,0-26,-79 26,26-27,0 27,0-27,53 27,0 0</inkml:trace>
  <inkml:trace contextRef="#ctx0" brushRef="#br0" timeOffset="22370">22410 635,'0'-53,"0"26,0 1,0 26,53 0,-53 53,0 0,53 26,-53 0,0 1,0 26,0-1,0 28,0-27,0-1,0 1,0-26,0-1,0-53,0-78,27-28,-27-79,0-26,0 53,0-27,52 0,-52 54,0 25,0 54,53-27,-26 53,-1 0,27 26,-53 27,0 0,0 0,0 0,0 0,-53 26,53-26,-79 27,52-28,-25-25,25-27</inkml:trace>
  <inkml:trace contextRef="#ctx0" brushRef="#br0" timeOffset="23326">22834 1005,'26'0,"0"27,27-1,0-26,-26 0,26 0,-27 0,1 0,26-26,-53-1,26-26,-26 0,0 27,0-27,-79 53,26 0,0 53,26-27,27 27,-53-26,53-1,0 27,27-27,52 54,-26-80,27 26,-28-26,1 0,-26 0,26 0</inkml:trace>
  <inkml:trace contextRef="#ctx0" brushRef="#br0" timeOffset="23820">23707 873,'0'0,"0"-27,-53 27,0 0,26 0,-26 0,1 0,25 27,1-1,26 1,-53 26,53 0,0-27,0-26,53 0,-27 0,1 0,25 0,-25 0,-27-26,53 26,-53-53,26 53,-26 26,80-26,-80 53,53-53,-27 79,27-79,-27 0</inkml:trace>
  <inkml:trace contextRef="#ctx0" brushRef="#br0" timeOffset="24053">23945 1084,'0'53,"26"0,-26 0,0 0,0-26,0-80,0-27,0 1,0 26,0 0,53 53,-53-26,27 26</inkml:trace>
  <inkml:trace contextRef="#ctx0" brushRef="#br0" timeOffset="24270">24395 952,'0'0,"-53"27,53 26,0-27,0 0,0 27,0-26,0-1,0 27,26-53</inkml:trace>
  <inkml:trace contextRef="#ctx0" brushRef="#br0" timeOffset="24428">24448 661,'0'-53,"52"27,-25-27,-27 106,-27-27</inkml:trace>
  <inkml:trace contextRef="#ctx0" brushRef="#br0" timeOffset="25002">24606 1164,'27'0,"-27"26,0 27,26-53,-26-26,80-27,-80-27,52 28,-52-1,0 79,0 53,0-26,53 0,0 0,0-26,27-27,-27-53,-53-27,52-52,-52 53,0-1,0 54,0-1,-26 27,0 0,-27 0,53 80,0 52,0 106,0-79,0 0,53-1,-53 1,52-53,-52-27,0-26,0 0,0-53,-26 0,-53 0,52-53,-26 27,0 26,27-27,26-25</inkml:trace>
  <inkml:trace contextRef="#ctx0" brushRef="#br0" timeOffset="26018">25956 979,'0'-53,"-27"26,-52 27,52 0,-26-53,27 53,0 0,-54 27,80 26,0 0,27-53,-1 53,27-53,-27 0,27 0,0-27,-26 27,-27 27,26-27,27 52,0-25</inkml:trace>
  <inkml:trace contextRef="#ctx0" brushRef="#br0" timeOffset="26262">26220 635,'27'0,"26"0,-53 26,0 1,0 26,0-27,0 0,0 27,-27 0,27 0,0 0,0 26,0 1,0-27,0-27</inkml:trace>
  <inkml:trace contextRef="#ctx0" brushRef="#br0" timeOffset="26468">26167 741,'0'-27,"0"27,0 53,80-27,-1-26,-26 53,0-53</inkml:trace>
  <inkml:trace contextRef="#ctx0" brushRef="#br0" timeOffset="27323">27437 661,'0'-26,"0"-1,27 27,26 0,26 0,0 0,27 0,-53 53,-26-26,-27 26,0-27,0 0,0 27,-53 0,26 0,-26 0,27-26,-27 52,53-26,79 0,-26-53,27 0,-27 0,-1 53</inkml:trace>
  <inkml:trace contextRef="#ctx0" brushRef="#br0" timeOffset="27586">27464 952,'26'0,"1"0,-1 0,54 0,-1 0,0 0,1 0,-1 0,0 0</inkml:trace>
  <inkml:trace contextRef="#ctx0" brushRef="#br0" timeOffset="28583">28258 1005,'0'0,"52"0,1 0,-26 0,-1 0,27 0,-53 27</inkml:trace>
  <inkml:trace contextRef="#ctx0" brushRef="#br0" timeOffset="28786">28416 1217,'27'0,"-1"0,27 0,-53 26,53-26,-27 0,27 0</inkml:trace>
  <inkml:trace contextRef="#ctx0" brushRef="#br0" timeOffset="30501">29501 1164,'0'-27,"0"1,0-27,0 53,0-26,-53 26,27 0,-1 0,-52 0,26 26,53 27,-53-27,53 1,0 26,0-27,0 1,0 26,26-53,54 0,-54 0,27 0,-26-27,26 1,0-54,-53 54,0 26,0 53,0-27,0 1,0 26,0-27,0 1</inkml:trace>
  <inkml:trace contextRef="#ctx0" brushRef="#br0" timeOffset="30946">30215 1376,'27'-53,"26"53,-27 26,-26 27,0 26,-53-26,0-26,1-27</inkml:trace>
  <inkml:trace contextRef="#ctx0" brushRef="#br0" timeOffset="35048">3440 2487,'0'-80,"0"80,0-26,-53-27,53 0,-27 53,-26 0,53 79,-79 1,79 79,-53-1,53-52,0 53,0-27,0-52,0-27,0 26,0-53,53 27,0-53,-27 0,-26 0</inkml:trace>
  <inkml:trace contextRef="#ctx0" brushRef="#br0" timeOffset="35601">3704 2751,'0'-53,"27"1,-27 25,53 27,-53 53,0-27,0 1,0 26,0 26,0 1,0-1,0-26,0-27,0 1,52-27,1 0,-26 0,-27 0,53 0,-27 0,27 53,-53 0,53-27,-26 27,25-53,-25 0,-1 0,27 0,0-26,-26-27,-27 0,79-53,-79 26,0 28,0 52,0-27,-53 27,27 0,-1 27,27 25,-53 28,53-27,0-27,0 27,53-53,0 53,26-53,-26 0,27 0,-54 0</inkml:trace>
  <inkml:trace contextRef="#ctx0" brushRef="#br0" timeOffset="35917">2963 2804,'0'-26,"27"26,-27-53,53 53,0-27,26 27,27 0,0 0,52 0,-52 0,27 27,-54 26,-26-53</inkml:trace>
  <inkml:trace contextRef="#ctx0" brushRef="#br0" timeOffset="36945">6376 2593,'0'-27,"0"1,0-1,-26-26,-27 53,27 0,-54 0,27 53,-52 27,25 25,-26-25,27 52,26 0,53-26,-26 0,26-53,52-27,54-26,80 53,25-53,27-53,-52-26</inkml:trace>
  <inkml:trace contextRef="#ctx0" brushRef="#br0" timeOffset="37589">7091 2989,'0'-26,"0"0,-53 26,-26 0,-1 0,1 26,-1 27,54-27,26 27,0-26,26-27,27 0,0 0,27-27,-54 27,27-79,-53 52,26 27,-26 0,0 53,27-53,-27 53,53-53,26 0,-52-26,-27-27,0 26,0-25,53 52,-27 52,27-52,0 0,-27-52,-26-1,0 26,0-26,0 27,0 52,27-26,-27 53,53-53,-53 27,26-27,1 0,-27-27,53-26,-53 27,0-1,0-26,26 27,-26 0,79-27,-79 26,80-26,-54 27</inkml:trace>
  <inkml:trace contextRef="#ctx0" brushRef="#br0" timeOffset="38026">7858 2354,'0'27,"-26"-27,26 26,0 27,0 0,0 0,0 27,26-1,-26 27,0 52,0 28,0-54,0 0,0-26,0-27,0 1,0-27,0-27,0-105,0-1,27-52,-27-53,0-27,0 1,0 52,0 106,53 0,-53 27,52 26,1 0,27 26,-80 27,26 0,-26 0,0 26,-53 53,0-26,-26 0,0 0,26-53,26-53</inkml:trace>
  <inkml:trace contextRef="#ctx0" brushRef="#br0" timeOffset="39359">8387 3148,'0'0,"53"0,-26 0,26-26,52-27,-25-53,52 0,-26-26,-27-53,-79 26,53 0,-53 53,0 53,0 27,-53 26,0 0,0 26,-26 80,26 0,53 0,0 53,0-27,0 0,0-52,27-27,26-1,26-25,0-27,1 0,-1 0,-26-27,0-25,0 25,-53-26,0 27,0-1,0 1,0-27,0 53,-53 26,53 27,0-26,0 26,0 0,0-27,26 27,1-53,-1 79,54-79,-27 0,52 0,1 0</inkml:trace>
  <inkml:trace contextRef="#ctx0" brushRef="#br0" timeOffset="40297">10239 2672,'0'0,"0"53,0-27,-53 27,53-26,-52 26,52-27,-53 27,53-27,-53 1,53 26,-27-27,27 1,0-54</inkml:trace>
  <inkml:trace contextRef="#ctx0" brushRef="#br0" timeOffset="40905">10001 2672,'0'26,"0"1,27-27,-27 26,53-26,-53 80,53-80,-27 53,53-27,-52-26,-27 53,53-53,-53 26,53-26,-53 27,79-27,-79 53,27-53,-1 26,53-26,-52 0</inkml:trace>
  <inkml:trace contextRef="#ctx0" brushRef="#br0" timeOffset="42816">11298 2169,'0'-53,"0"133,0-1,26 0,-26 27,0 0,53 26,-53-52,0-1,0 1,27-28,-27 28,0-54,0 1</inkml:trace>
  <inkml:trace contextRef="#ctx0" brushRef="#br0" timeOffset="43199">11404 2434,'0'-27,"26"27,53 0,-52 0,26 27,0-27,26 53,-52-53,25 79,-52-26,0 0,-79 0,0-53,-1 53,1-53,26 53,0-53,53 53,27-27</inkml:trace>
  <inkml:trace contextRef="#ctx0" brushRef="#br0" timeOffset="43507">12144 2831,'-26'0,"26"53,26 0,27-53,0 0,-26 0,26 0,-53-53,0 0,0-27,0 27,-53 1,26 52,-26-53,0 53,53 53,0-27,0 0</inkml:trace>
  <inkml:trace contextRef="#ctx0" brushRef="#br0" timeOffset="43957">12568 2143,'26'26,"-26"27,0 27,0-1,-53 53,0-26,0 26,53-26,-52 26,52-79,26 0,0-53,27 27,27-27,52-53,0 0,-26-53,-26-26,-80 52,52 1,-52 26,-26 27,-53 26,26 0,0 0,26 0,27 79,-53-26,53 0,0 0,27 0,-27-27,79-26,-26 53,0-53,0 0,53 0,-53 0,-27 0</inkml:trace>
  <inkml:trace contextRef="#ctx0" brushRef="#br0" timeOffset="44241">12330 2460,'26'0,"27"0,-27 0,27 0,0 0,27 0,-27 0,-1 0,-25 0,26 0</inkml:trace>
  <inkml:trace contextRef="#ctx0" brushRef="#br0" timeOffset="44608">13256 2910,'53'27,"-1"25,1-25,-53 26,27-80,-27 1,0-27,53-26,-53 52,0 1,26 26,-26-53,27 53,-27 26,53-26,-53 53,26 27,-26-1,0-26</inkml:trace>
  <inkml:trace contextRef="#ctx0" brushRef="#br0" timeOffset="44879">13732 2302,'0'-27,"0"54,26 52,-26 0,0 1,0-1,0 0,0-26,0 27,0-1,0-26,27 0,-27 0,0-27,26-26</inkml:trace>
  <inkml:trace contextRef="#ctx0" brushRef="#br0" timeOffset="45110">13653 2698,'0'-26,"0"26,52 0,-25 0,26 0,0 0,-53 0,26 0,-26 26,0 27</inkml:trace>
  <inkml:trace contextRef="#ctx0" brushRef="#br0" timeOffset="45314">14393 2725,'-26'0,"26"26,0 1,0 52,0-26,0-26,0-1,0 27,0 0</inkml:trace>
  <inkml:trace contextRef="#ctx0" brushRef="#br0" timeOffset="45501">14420 2116,'53'0,"-53"-53,0 80,0 52,-27 1,27-54</inkml:trace>
  <inkml:trace contextRef="#ctx0" brushRef="#br0" timeOffset="46191">15081 2831,'0'0,"0"-27,0 27,-53 0,53 0,-26 0,26 27,0-1,0-26,26 0,27 0,27 0,-54 0,27 53,0-53,26 0,1 0,-1 0,-52 0,25-53,-52 0,53 0,-53-79,0 0,0-27,0 53,-26-26,26 79,-27 27,-25 26,52 79,0 27,0 26,0-26,0 0,0-27,0-26,0 0,0 0,0-53,0 53,52-53,1 0</inkml:trace>
  <inkml:trace contextRef="#ctx0" brushRef="#br0" timeOffset="47129">16272 2487,'26'0,"-26"0,0 26,27 27,-27 27,0-28,0 1,53-26,26 26,-26-53,0 0,26-53,-26-27,0 28,-53-1,27 0,-27 0,0 26,-53 27,0 0,53 53,0-26,0 26,0 0,26 26,1-53,26 1,0 52,-53-52,-80 26,27-53,-26 0,26 0,26-27</inkml:trace>
  <inkml:trace contextRef="#ctx0" brushRef="#br0" timeOffset="47286">16510 2249,'0'-53,"0"79,0 1</inkml:trace>
  <inkml:trace contextRef="#ctx0" brushRef="#br0" timeOffset="48516">18389 2725,'0'0,"0"53,0-27,26 27,-26-26,53-27,0 26,0-26,26 0,-26 0,0 0,-27 0,-26-79,0 26,0-27,0 1,0 0,-26-1,26 27,-53 0,27 27,105 26,0 26,-26 1,27 26,-54-53,-26 53,53-27,-53 27,0-26,0-1,0 27,-26-27,26 1,0 26,26 0,0-53,27 0,27 53,-1-53,1 0,-28 0,-52-27,27 27,-27-79</inkml:trace>
  <inkml:trace contextRef="#ctx0" brushRef="#br0" timeOffset="48823">19685 2222,'0'27,"0"-1,0 53,0-26,0 27,-53-1,53 1,-53-28,53 28,0-1,0 1,0-1,0 0,27-26,26-26,26 26,27-53</inkml:trace>
  <inkml:trace contextRef="#ctx0" brushRef="#br0" timeOffset="49333">20135 2460,'0'0,"26"0,54 27,-27-1,-27 27,-26 27,0-1,0-53,0 1,-53 26,53-27,-53 27,53-26,0-1,27 27,-1-53,27 26,26-26,1 0,-1 0,-52 0</inkml:trace>
  <inkml:trace contextRef="#ctx0" brushRef="#br0" timeOffset="49573">20029 2831,'-26'0,"26"26,26-26,27 0,26 0,1 0,25 0,-25 0,-1-26,1 26</inkml:trace>
  <inkml:trace contextRef="#ctx0" brushRef="#br0" timeOffset="49806">20638 2672,'79'0,"-53"0,-26 26,0 27,0-26,0 26,0 0,0 26,0-26,0 0,0 0,-26 0,26-27,-53-26</inkml:trace>
  <inkml:trace contextRef="#ctx0" brushRef="#br0" timeOffset="50038">21167 2963,'0'-53,"53"53,-27 0,53 0,-52 0,26 0,-27 0,1 27</inkml:trace>
  <inkml:trace contextRef="#ctx0" brushRef="#br0" timeOffset="50188">21220 3175,'53'0,"26"0,-26 0,26 0,-52 0,-1 0,-26 26</inkml:trace>
  <inkml:trace contextRef="#ctx0" brushRef="#br0" timeOffset="50856">21960 2910,'27'0,"26"0,26 0,-52 0,26 0,-1 0,1 0,0 0</inkml:trace>
  <inkml:trace contextRef="#ctx0" brushRef="#br0" timeOffset="51102">22357 2540,'27'0,"-27"26,0 27,0 0,0 0,53 26,-53-26,26 0,-26 0,53 26,-53-26,0-26,0-1</inkml:trace>
  <inkml:trace contextRef="#ctx0" brushRef="#br0" timeOffset="51478">22913 2672,'-27'0,"1"0,-27 26,53 27,-53-26,0 52,53-52,0-1,0 1,0 25,0-25,53 26,-26-53,26 0,-1 0,28 0,-27 0</inkml:trace>
  <inkml:trace contextRef="#ctx0" brushRef="#br0" timeOffset="52242">23521 2037,'0'-26,"0"52,0 53,0 1,0 26,0-1,0 28,0-1,27 0,-27-52,79-1,-52-26,26 0,-27-27,27-26</inkml:trace>
  <inkml:trace contextRef="#ctx0" brushRef="#br0" timeOffset="52572">23998 2989,'26'0,"-26"0,27 0,-27 53,53-53,-53 27,26-27,-26-27,0-26,53 1,-53-1,0 0,26 53,-26-27,0 27,53 53,-53-26,80 26,-80-27,26 0,-26 27,0-26,0-1</inkml:trace>
  <inkml:trace contextRef="#ctx0" brushRef="#br0" timeOffset="52874">24553 2566,'0'53,"-53"26,27-26,-27 0,53 27,-53 25,53-25,0-27,0 0,0 0,0 26,27-53,26 27,52-26,-25-27</inkml:trace>
  <inkml:trace contextRef="#ctx0" brushRef="#br0" timeOffset="53832">25003 2460,'0'0,"80"0,-1 0,0 0,1 0,-1 0,-26 0,-27 53,-26-26,53-1,-53 27,0 0,-53 0,0 26,27-26,-27 0,27 0,26-27,-53-26,53 53,53 0,0-53,26 0,27 0,0 0,-27 0,-26 0</inkml:trace>
  <inkml:trace contextRef="#ctx0" brushRef="#br0" timeOffset="54148">25188 2804,'53'0,"-26"0,26 0,-27 0,1 0,-1 0,27 0,-27 0,27 0,-26 0,-1 53,27-53</inkml:trace>
  <inkml:trace contextRef="#ctx0" brushRef="#br0" timeOffset="55220">26088 2884,'0'0,"53"0,26 0,-26 0,0 0,0 0,26 0,-52 0,-1 0,1 0</inkml:trace>
  <inkml:trace contextRef="#ctx0" brushRef="#br0" timeOffset="56000">27226 2778,'0'-53,"0"26,0 27,0-26,-53 26,-27-53,54 53,-53 0,52 0,1 27,-27-27,53 52,0-25,0-1,0 27,0-26,26-27,1 53,26-53,-27 0,0 0,27 0,0-27,-53-26,27 53,-27 27,53 26,-53 0,0-27,0 0,26-26</inkml:trace>
  <inkml:trace contextRef="#ctx0" brushRef="#br0" timeOffset="56630">27517 2302,'26'0,"1"79,-27-26,53 53,-53-27,0 0,26-26,-26 0,0 0,0 27,0-28,0 1,-53 0,53-26,-79-27,79 53,-27-53,27 26,27-26,26 0</inkml:trace>
  <inkml:trace contextRef="#ctx0" brushRef="#br0" timeOffset="56810">28231 3016,'0'0</inkml:trace>
  <inkml:trace contextRef="#ctx0" brushRef="#br0" timeOffset="60126">26935 4207,'0'26,"0"53,0-52,0 52,26 54,-26-54,0 27,0 0,53 79,-53-26,79-1,-79-25,80-1,-80 27,53-27,-53 27,0-1,53 28,-53-54,0 27,0-27,0 27,0-53,0-1,0 1,-27-26,27-1,0-26,0 0,0 0,0 26,0-26,0 0,27 0,-27 26,0 1,0-1,26-26,-26 0,0-27,0 27,0-26,0 26,0-1,53-52,-53 27,0-54,0-52</inkml:trace>
  <inkml:trace contextRef="#ctx0" brushRef="#br0" timeOffset="61558">25374 6852,'52'0,"-25"0,26 0,-27 0,27 0,27 0,-54 0,27 0,26 0,-26 0,27 53,-1-53,0 0,27 0,53 0,-27 53,1-53,-28 0,54 0,-27 0,27-26,0 26,26 0,0-53,-52 53,-1 0,0 0,1-53,-28 53,-25 0,-1 0,0 0,1 0,-1 0,1 0,-27 0,-1 0,1 0,27 0,26 26,-27-26,0 0,1 0,-1 0,0 0,1 0,-1 0,1-26,-1 26,0 0,54-53,-28 53,-25 0,-1 0,1 0,-1 0,0 0,-26 0,27 0,-27 0,-1 0,1 0,0 0,27 0,-1-26,0 26,-26 0,0 0,0 0,27-53,-54 53,0 0,27 0,-26 0,26 0,0 0,26 0,0 0,-26 0,0 0,-26 0,26 0,-27 0,-26 0,-79 0,79-27</inkml:trace>
  <inkml:trace contextRef="#ctx0" brushRef="#br0" timeOffset="64156">29289 5159,'0'27,"27"-27,-27 26,0-52</inkml:trace>
  <inkml:trace contextRef="#ctx0" brushRef="#br0" timeOffset="66320">29210 4339,'0'26,"0"1,0-1,0 27,0-26,26-27,-26 26,0 27,0-27,0 1,0 26,0-27,0 1,53-27,-53 53,0-27,0 1,0-1,0 27,0-27,0 1,0 26,0-27,0 1,0 26,0-27,0 1,27-27,-27 52,26-25,-26-1,0 27,0-26,53-27,-53 26,0 27,0-26,0-1,0 27,0-27,0 1,0-1,0 54,0-54,0 1,0 26,0-27,0 0,0 27,0-79</inkml:trace>
  <inkml:trace contextRef="#ctx0" brushRef="#br0" timeOffset="67995">28258 5371,'0'0,"52"0,1 0,-26 0,-1 0,27 0,27 0,-28 0,1 0,-26 0,26 0,0 0,-53-27,53 27,-27 0,27 0,26 0,-52-53,-1 53,54 0,-27 0,-27 0,27-26,-27 26,1 0,26 0,0 0,0 0,0 0,-27 0,53 0,-52 0,52 0,-52 0,26-53,-27 53,0 0,27 0,-26 0,-1 0,27 0,27 0,-27 0,-1 0,-25 0,52 0,-26 0,-26 0,-1 0,27 0,-27 0,1 0,26 0,-27 0,1 0,-1 0,27 0,-26 0,-1 0,-52 0,-1-26</inkml:trace>
  <inkml:trace contextRef="#ctx0" brushRef="#br0" timeOffset="69893">30401 4286,'-53'0,"26"26,1 1,-27 26,26-53,27 26,-52-26,52 27,-27-27,27 53,-26-53,26 26,-53 1,0 25,26-52,27 27,-53-27,53 26,-26-26,26 53,0-26,-27-27,27 26,-26-26,26 53,-53-53,53 53,-26-53,26 26,-53 27,53-26,-27-27,27 26,-26-26,26 53,-27-53,27 27,-53-27,27 26,26 27,-53-53,53 27,-26-27,26 26,-27-26,27 53,-26-53,26 26,-53-26,79-26</inkml:trace>
  <inkml:trace contextRef="#ctx0" brushRef="#br0" timeOffset="70807">30321 4974,'0'0,"-53"0,53 26,-26 1,-27 26,-26-27,52 27,27-26,0-27,0 26,53-26,53 53,-80-53,1 0,26 26,0-26,-53 53</inkml:trace>
  <inkml:trace contextRef="#ctx0" brushRef="#br0" timeOffset="72014">28549 5212,'26'0,"27"26,-27-26,-26 53,27-53,26 0,-53 27,0 26,-53 26,53-52,-27-27,27 79,0-53</inkml:trace>
  <inkml:trace contextRef="#ctx0" brushRef="#br0" timeOffset="73193">29792 4603,'0'0,"27"0,-27 53,52-53,-52 27,0-1,27-26,26 0,-27 0,27 0,0 0,27-53,25 27,-52-53</inkml:trace>
  <inkml:trace contextRef="#ctx0" brushRef="#br0" timeOffset="74166">29157 4736,'0'26,"27"1,-1 26,27-53,-27 0,1-53,-27-27,0 27,79 53</inkml:trace>
  <inkml:trace contextRef="#ctx0" brushRef="#br0" timeOffset="75592">29316 5635,'0'0,"-27"27,27 26,-53-53</inkml:trace>
  <inkml:trace contextRef="#ctx0" brushRef="#br0" timeOffset="75815">29369 5635,'0'-26,"53"26,0 0,-27 0,1 0,-27 0</inkml:trace>
  <inkml:trace contextRef="#ctx0" brushRef="#br0" timeOffset="76732">29422 5741,'0'27,"0"26,0-27,0 27,0-27,0 27,0 0,0 0,53-53,-53 27,0 25,0-25,0-1,0 1,26-27,-26 53</inkml:trace>
  <inkml:trace contextRef="#ctx0" brushRef="#br0" timeOffset="79379">30057 5238,'0'0,"-53"-52,53 25,-27 27,27-53</inkml:trace>
  <inkml:trace contextRef="#ctx0" brushRef="#br0" timeOffset="79612">29792 4947,'0'-26,"0"-27,-26 53,-27 0,26 0</inkml:trace>
  <inkml:trace contextRef="#ctx0" brushRef="#br0" timeOffset="79858">29475 4762,'0'-26,"-27"26,27-27,-26 27,-27 0,26 0,1 0</inkml:trace>
  <inkml:trace contextRef="#ctx0" brushRef="#br0" timeOffset="80518">29051 4709,'-53'0,"27"0,-1 53,-25-53,52 27,0 26,0-1,0 1,0 27,0-54,0 1,0 26,0-27,-27-26,27 27,0-1,0 27,0-27,0 1,0 26,0-27,0 27,0-26,53-1,-53 27,0 0,26 0,54 0,-54-53,1 26,26-26,-27 0,27 53,0-53,-53 27,0-1</inkml:trace>
  <inkml:trace contextRef="#ctx0" brushRef="#br0" timeOffset="80685">29528 5926,'52'0,"-52"-53,27 53,-1 0</inkml:trace>
  <inkml:trace contextRef="#ctx0" brushRef="#br0" timeOffset="81247">29924 5741,'0'-26,"0"-27,0 26,0 1,27-27,-27 26,53 27,-53-26,0-27,0 27,0-27,0 0,0 0,0 26,26 27</inkml:trace>
  <inkml:trace contextRef="#ctx0" brushRef="#br0" timeOffset="81781">30692 5186,'0'-27,"0"-26,0 27,0 26,0-27</inkml:trace>
  <inkml:trace contextRef="#ctx0" brushRef="#br0" timeOffset="82048">30533 4762,'0'-26,"0"-27,0 26,0 1,-27-27,27 27,-52 26,52-27,0-26,-27 53,27-79,-26 79,26-53,-80 26,54-26</inkml:trace>
  <inkml:trace contextRef="#ctx0" brushRef="#br0" timeOffset="82198">30030 4074,'-26'0,"26"-26,-53 26,-27 0,54 0,-53 0</inkml:trace>
  <inkml:trace contextRef="#ctx0" brushRef="#br0" timeOffset="82476">29236 4101,'-26'0,"-27"0,27 0,-27 0,26 0,-26 0,27 0,26 26,-53-26,53 27,-53 26,53-27,-79 27</inkml:trace>
  <inkml:trace contextRef="#ctx0" brushRef="#br0" timeOffset="82800">28099 4947,'0'27,"0"-1,0 27,0 27,0-27,0-27,0 0,0-26,0 53,53-53,-53 27,53-27,-53 53</inkml:trace>
  <inkml:trace contextRef="#ctx0" brushRef="#br0" timeOffset="83062">28443 6217,'53'0,"-27"0,-26 27,0-1,27 27,52-26,-53-27,1 0</inkml:trace>
  <inkml:trace contextRef="#ctx0" brushRef="#br0" timeOffset="83152">28919 6350,'26'53</inkml:trace>
  <inkml:trace contextRef="#ctx0" brushRef="#br0" timeOffset="83444">29369 6561,'26'0,"-26"-26,0-1,80 27,-54 0,1 0,25 0,1 0,0 0,27-52,-1 52,27-27,-53 27,0-79,-27 79,-26-27,53 27,-53-26</inkml:trace>
  <inkml:trace contextRef="#ctx0" brushRef="#br0" timeOffset="83638">30295 6297,'53'0,"-53"-53,26 0,-26 0,27 53,-27-26,53 26,-27 0,27 0,26-80</inkml:trace>
  <inkml:trace contextRef="#ctx0" brushRef="#br0" timeOffset="83962">30639 5768,'26'0,"-26"-27,0-26,0 27,0-1,0 1,53 26,-53-53,0 26,0-25,0-1,0 26</inkml:trace>
  <inkml:trace contextRef="#ctx0" brushRef="#br0" timeOffset="84262">30718 5371,'0'-27,"0"-26,0 27,0-1,0-25</inkml:trace>
  <inkml:trace contextRef="#ctx0" brushRef="#br0" timeOffset="85168">31935 6376,'0'27,"53"-27,-26 53,26-53,-27 52,27 1,-27-26,-26 26,53 26,-53 27,0-53,-79 0,52 26,-25-52,25-27,1 26,-27-26</inkml:trace>
  <inkml:trace contextRef="#ctx0" brushRef="#br0" timeOffset="85446">32755 6958,'0'27,"0"-1,0 27,0-26,-52 25,25 1,27 0,-106 27,80-54,-27 27,26-53</inkml:trace>
  <inkml:trace contextRef="#ctx0" brushRef="#br0" timeOffset="85672">32491 7170,'53'0,"-53"-53,26 53,27 53,-53-27,53 27,-53-26,53-1,26 27,1-53,-27 0,-27 0</inkml:trace>
  <inkml:trace contextRef="#ctx0" brushRef="#br0" timeOffset="86812">26908 4207,'-26'0,"26"26,-53-26,53 53,-53-53,53 26,-27-26,27 27,-26-27,26 53,0-80</inkml:trace>
  <inkml:trace contextRef="#ctx0" brushRef="#br0" timeOffset="87014">26935 4233,'26'0,"1"0,25 0,-52 0,80 0,-80 26,53-26,26 0,-52 0,-1 0,27 0</inkml:trace>
  <inkml:trace contextRef="#ctx0" brushRef="#br0" timeOffset="87778">26273 4048,'0'53,"0"-27,0 27,0-26,0-1,27 27,-27 0,53-53,-27 0,27-53,-53 26,0 1,0 0,0-54,0 107,53 26,-53-27,53 53,-53-26,0 0,0 0,0 27,0-28,0 28,-27-27,27 0,-79 26,26-26,0 0,0-53,53-27,0 1,-26-27</inkml:trace>
  <inkml:trace contextRef="#ctx0" brushRef="#br0" timeOffset="88814">26670 7382,'-53'0,"53"26,-53 27,53-27,0 1,0-1,0 27,27-26,26-27,-27 0,0 0,-26 0,80-53,-80 26,0-26,0 0,0 1,-53-1,26 26,1 27,-27 0,53 27,0 26,-26-53</inkml:trace>
  <inkml:trace contextRef="#ctx0" brushRef="#br0" timeOffset="89967">28787 4259,'-27'0,"1"0,26 0,-53 0,53 27,-27 26</inkml:trace>
  <inkml:trace contextRef="#ctx0" brushRef="#br0" timeOffset="90245">28496 4445,'-27'0,"1"26,-27-26,53 53,-27-53,27 27,0-1</inkml:trace>
  <inkml:trace contextRef="#ctx0" brushRef="#br0" timeOffset="90532">28284 4842,'0'26,"0"0,-53 54,53-54,0 1,0-1,0 54,0-27,0-1</inkml:trace>
  <inkml:trace contextRef="#ctx0" brushRef="#br0" timeOffset="90785">28205 5291,'-27'53,"27"-26,0-1,0 27,0-53,0 27,0-1,0 27,0-27,0 1,0-1,0 27</inkml:trace>
  <inkml:trace contextRef="#ctx0" brushRef="#br0" timeOffset="90943">28284 5847,'26'26,"-26"27,0-26,53-27</inkml:trace>
  <inkml:trace contextRef="#ctx0" brushRef="#br0" timeOffset="91176">28760 6217,'0'53,"53"-53,-53 27,0-1</inkml:trace>
  <inkml:trace contextRef="#ctx0" brushRef="#br0" timeOffset="91385">28945 6403,'53'0,"-26"0,-1 0,27 0,-53 53,27-53,-1 26</inkml:trace>
  <inkml:trace contextRef="#ctx0" brushRef="#br0" timeOffset="91669">29580 6482,'53'0,"0"0,-26 0,-1 0</inkml:trace>
  <inkml:trace contextRef="#ctx0" brushRef="#br0" timeOffset="93321">29501 4048,'0'-53,"27"53,-27 26,52-26,-25 0,-1 0,27-26,-26 26,-27 26</inkml:trace>
  <inkml:trace contextRef="#ctx0" brushRef="#br0" timeOffset="93560">29898 4048,'26'0,"27"0,0 0,-26 0,-27 26,53-26,-27 0,1 0,25 53</inkml:trace>
  <inkml:trace contextRef="#ctx0" brushRef="#br0" timeOffset="93748">30268 4233,'0'26,"0"1,53-27,-53 53</inkml:trace>
  <inkml:trace contextRef="#ctx0" brushRef="#br0" timeOffset="94355">29607 4074,'-27'0,"27"-53,-26 53,-27 0,27 0,-1 0,-26 0,53-26,0 52,-26-26,-27 80</inkml:trace>
  <inkml:trace contextRef="#ctx0" brushRef="#br0" timeOffset="94587">29263 4127,'-27'0,"27"27,-52-27,25 0,1 0,-27 53,26-53,27 26</inkml:trace>
  <inkml:trace contextRef="#ctx0" brushRef="#br0" timeOffset="94991">28522 4577,'0'26,"0"27,-26-26,-1-27,-26 53,27-53,26 26,0 27</inkml:trace>
  <inkml:trace contextRef="#ctx0" brushRef="#br1" timeOffset="115690">2487 4683,'0'-27,"0"1,0-27,-26 53,-27 0,26 0,1 26,-27-26,53 27,-53-27,53 26,0 27,0 0,53 0,26-53,-26 79,0-52,0 26,-27-27,-26 27,53-26,-53-1,0 27,0-26,-53-27,1 0,-1 0,0 0,26 0,-26 0,27 0,26-53</inkml:trace>
  <inkml:trace contextRef="#ctx0" brushRef="#br1" timeOffset="116004">3069 4551,'53'0,"0"-53,0 53,-53 26,0 27,0 26,0-26,-53 27,53-1,-26 27,26-27,0 1,0-27,0-27,0 27,26-27,0-26</inkml:trace>
  <inkml:trace contextRef="#ctx0" brushRef="#br1" timeOffset="116233">2937 5053,'0'-53,"-27"53,27-26,27 26,-1 0,27 0,0 0,27 0,-1 0,-26 0,-27 0</inkml:trace>
  <inkml:trace contextRef="#ctx0" brushRef="#br1" timeOffset="117226">3810 5027,'0'-53,"53"53,-53-53,0 26,-27 27,-25 0,25 0,-26 0,-26 27,26 26,0-27,0 27,53-26,0 26,27-53,52 0,-26 0,0 0,0 0,0-27,-27-26,-26 0,53 53,0 27,-27-27,-26 53,53-53,-53 26,80-26,-80 53,26-53</inkml:trace>
  <inkml:trace contextRef="#ctx0" brushRef="#br1" timeOffset="118223">4604 4789,'-53'-53,"0"53,0 0,27 0,-1 0,-26 0,27 26,-27-26,53 53,-27-53,27 27,27-27,26 52,0-52,0 0,-1 0,28-52,-54 52,-26-27,27 27,52 27,-52-27,-27 26,26-26,-26 26,0 27,53-26,-53 26,0 0,0 26,-26 27,26-27,-53 27,53 0,0-27,-27 1,27-54,-26-26,26 0,-80-79,80-27,-53-53,53 27,0 0,0 79,80 0,-54 53,27-80,27 80,-1 0,0 0,27 0,-53 27,-27-27,27 79,-53-26,27 0,-27 0,0-27,0 27,0-26,79-80,-52-26,26-1,0 27,-1 0,-25 53,-1 0,-26 27,53-1,-53 1,27 26,-27-27,53-26,-53 53,26-53,-26 53</inkml:trace>
  <inkml:trace contextRef="#ctx0" brushRef="#br1" timeOffset="119003">6138 5000,'0'0,"-26"-26,-27 26,27 0,-27 0,26 0,-26 0,27 0,26 53,-27-53,27 53,0 26,53-79,0 0,0 0,0 0,0 0,0-53,-27 0,27 53,-26 0,78 53,-78-53,-1 0,1 0</inkml:trace>
  <inkml:trace contextRef="#ctx0" brushRef="#br1" timeOffset="119295">6641 4498,'0'-53,"0"53,0 26,0 1,0 26,0 26,53 0,-53 54,0-54,53 0,-53 1,0-27,0 0,0-1,0-25</inkml:trace>
  <inkml:trace contextRef="#ctx0" brushRef="#br1" timeOffset="119716">6562 4947,'26'0,"1"0,-1 0,27 0,0 0,0 0,26 0,1 0,-1 0,-26 0,0 0,-27 0,-26 0,27 0,26 0,-53 27,26 26,-26-27,0 1,0 26,0-27,0 1,0 25,0-25,53-27,-53 0</inkml:trace>
  <inkml:trace contextRef="#ctx0" brushRef="#br1" timeOffset="119860">7408 4789,'0'-53,"27"53,-27-80,-27 80</inkml:trace>
  <inkml:trace contextRef="#ctx0" brushRef="#br1" timeOffset="121254">7805 4974,'0'-27,"0"1,0 26,-26 0,-27 0,0 0,53 0,-53 0,53 26,-26-26,26 27,0 26,52-27,-25-26,26 0,0 0,-27-26,1 26,-27-27,53 27,-27 0,-26 53,53-26,-53-1,53 27,-53-26,26 25,27-78,-53-27,0-26,0 26,27 0,26 26,0 27,-27 0,27 0,-27 53,27-26,-53 26,53-27,-53 1,0 26,27-53,-27 52,0 1,0-53</inkml:trace>
  <inkml:trace contextRef="#ctx0" brushRef="#br1" timeOffset="122500">9075 4259,'0'-52,"0"104,0 1,0 53,0 53,0-27,0 27,0-27,0 27,0-53,0 0,0-27,0 27,0-53,53-27,-26-26,-1 0,27 0</inkml:trace>
  <inkml:trace contextRef="#ctx0" brushRef="#br1" timeOffset="122955">9181 4445,'0'26,"0"1,0-1,0 27,0-27,0 1,79 26,-26 0,-53 0,-26 26,-27-79,0 26,-26-26,26 53,0-53,26 27</inkml:trace>
  <inkml:trace contextRef="#ctx0" brushRef="#br1" timeOffset="123331">9710 4789,'0'0,"0"53,0-1,0 1,0-26,27-27,-1 0,27-27,-26-26,-27 27,0-27,0 53,0-26,-53 26,0 0,53 26,-53-26</inkml:trace>
  <inkml:trace contextRef="#ctx0" brushRef="#br1" timeOffset="123751">10054 4683,'0'26,"0"54,0-54,0 1,0 25,0-25,0-1,0 27,0 0,53-53,-26 27,-1-27,53 0,-52 0,-1 0,-26 0,53-27</inkml:trace>
  <inkml:trace contextRef="#ctx0" brushRef="#br1" timeOffset="123871">10345 4656,'0'-53,"27"53</inkml:trace>
  <inkml:trace contextRef="#ctx0" brushRef="#br1" timeOffset="124193">10372 5265,'26'0,"27"0,-26 0,-1 0,27 0,-53-27,26 1,-26-27,27 53,-27-26,0 26,53 0,-53 79,26-26,27-27,-26-26</inkml:trace>
  <inkml:trace contextRef="#ctx0" brushRef="#br1" timeOffset="124426">10954 4233,'-27'0,"1"53,26 26,0 1,0-1,0 27,0 0,0-27,0 0,0 1,0-1,0-26,0 0,0-26,53 25,-27-52</inkml:trace>
  <inkml:trace contextRef="#ctx0" brushRef="#br1" timeOffset="124808">11245 5080,'53'0,"0"0,-27 0,27 0,26-27,-26 27,0-53,-26 53,-27-53,53 53,-53-53,-53-26,26 79,1 0,-27 0,26 0,27 53,0-27,27 27,-1 27,27-27,0 0,0 26,-53-53,0 27,0-26,-106-27,27 0,-1 0,1 0,0 0,26-80</inkml:trace>
  <inkml:trace contextRef="#ctx0" brushRef="#br1" timeOffset="125042">10901 4868,'0'-26,"0"-54,26 80,27 0,-26 0,-1 0,54 0,-1 0,-26 0</inkml:trace>
  <inkml:trace contextRef="#ctx0" brushRef="#br1" timeOffset="125371">12224 4736,'-27'0,"27"26,-26-26,26 53</inkml:trace>
  <inkml:trace contextRef="#ctx0" brushRef="#br1" timeOffset="125522">12091 5291,'27'0,"-27"0</inkml:trace>
  <inkml:trace contextRef="#ctx0" brushRef="#br1" timeOffset="126084">10742 4815,'27'0,"25"0,1 0,27 0,-27 0,-27 0,-26 0,0 27</inkml:trace>
  <inkml:trace contextRef="#ctx0" brushRef="#br1" timeOffset="127412">2910 5900,'80'0,"-54"0,27 0,0 0,26 0,1 0,-1 0,1 0,-27 0,-1 0,1 0,53 0,0 0,0 0,0 0,0 0,26 53,-26-53,-1 0,28 0,-54 0,27 0,-27 0,1 0,-27 0,0 0,-1 0</inkml:trace>
  <inkml:trace contextRef="#ctx0" brushRef="#br1" timeOffset="127742">5741 5953,'53'0,"27"0,-27 0,0 0,0 0,-1 0,28 0,26 0,-27 0,0 0,27 0,0-27,26 27,-26 0,26-79,-26 79,-26 0,-1 0,-26 0,0 0,26 0,-26 0,0 0,0 0,0 0,0 0,26 0,-26 0,-26 0,-1 0,27 0,-27 0</inkml:trace>
  <inkml:trace contextRef="#ctx0" brushRef="#br1" timeOffset="128071">9155 5821,'26'0,"1"0,25 0,-25 0,-1 0,54 0,-1 0,-26 0,0 0,0 0,0 0,26 0,-26 0,0 0,0 0,0 0,0 0,-27 0,1 0,26 0,-53 52,52-52,1 27</inkml:trace>
  <inkml:trace contextRef="#ctx0" brushRef="#br1" timeOffset="128587">10610 5900,'26'0,"27"0,-26 0,26 0,-1 0,-25 0,26 0,0 0,26 0,1 0,-1 0,0 0,27 0,-27 0,1 0,-27 0,0 0,0 0,-27 0,27 0,-27 0,1 0</inkml:trace>
  <inkml:trace contextRef="#ctx0" brushRef="#br1" timeOffset="133242">13600 4736,'0'0,"0"53,0 52,-53-25,53-1,-80-26,80 27,-26-54,26 0,0 27,0-79,0-53,0 26,0-27,0 1,0-27,53 0,-53 53,79 0,-52 27,26 26,-27-53,27 53,0 0,-27 0,-26 0,53 53,-53 0,0 0,0 26,0 27,27-27,-27 1,0-27,0 0,53-1,-53 1,0-26,26-27</inkml:trace>
  <inkml:trace contextRef="#ctx0" brushRef="#br1" timeOffset="133443">13441 4921,'0'0,"53"-27,26 27,1 0,-1 0,0 0,1 27,-1-27,-26 26,0-26</inkml:trace>
  <inkml:trace contextRef="#ctx0" brushRef="#br1" timeOffset="134292">15187 4471,'-53'-26,"27"26,-1 0,-26 0,0 0,27 106,-27-80,0 53,53-26,27 0,-1-53,53 27,1-27,-1 79,1-79,-28 53,1 0,-53-27,0 1,0 26,0-27,-53 27,-26-53,0 53,26-53,0 0,0 0,27 0,26-26,52-54</inkml:trace>
  <inkml:trace contextRef="#ctx0" brushRef="#br1" timeOffset="134535">15637 4418,'0'-53,"0"27,0 26,0 53,0 26,0 1,0 78,0-52,0-27,0 1,0-27,26 0,-26 0,0 0,53-53</inkml:trace>
  <inkml:trace contextRef="#ctx0" brushRef="#br1" timeOffset="134745">15531 4842,'0'-27,"0"-26,53 0,-27 53,27 27,-26-27,26 26,-27-26,27 53,-26-53</inkml:trace>
  <inkml:trace contextRef="#ctx0" brushRef="#br1" timeOffset="135195">16325 4842,'0'-53,"0"26,-53 27,26-53,1 53,-53 0,26 27,0-27,0 79,53-52,0 25,0-25,53 26,0-53,0 0,0 0,-1 0,1 0,-26 0,-27-27,26 27,-26-26,0 26,53 0,-26 79,-1-79,27 27,-27-27</inkml:trace>
  <inkml:trace contextRef="#ctx0" brushRef="#br1" timeOffset="136080">16775 4789,'0'-53,"0"26,-27-26,1 53,-27 0,26-26,1 26,-27 0,26 0,27 53,0-27,0 1,0 26,27-27,26-26,-27 0,1 0,-1 0,27 0,-26 0,-27-53,53 53,-53 53,0 26,0 27,52 53,-52 0,0 26,-52 27,52-80,0-26,0-27,-27-26,27-53,-79-106,79-26,0-53,0-80,0 54,0 105,0 53,79 53,-26 0,26 26,54 27,-54 27,27-54,-53 53,-27-52,-26-1,53-26,-53 53,0-26,53-27,-26 0,52-53,-53 26,27-26,-53 27,53 26,-53-53,27 53,-1 0,-26 0,53 26,-53 27,26-53,-26 53,53-53,-53 27</inkml:trace>
  <inkml:trace contextRef="#ctx0" brushRef="#br1" timeOffset="136807">18574 5159,'0'-26,"-80"26,27-53,1 53,-54-80,26 80,-25 0,-1 0,26 0,54 0,26 27,0 52,0-26,53-53,26 53,27-53,-27 0,1 0,-1 0,-26 0,-27 0,27-79,-26 79,-1 0,-26 26,106 27,-79-53,26 53,-27-53,0 0</inkml:trace>
  <inkml:trace contextRef="#ctx0" brushRef="#br1" timeOffset="137070">18891 4392,'53'-53,"-53"26,0 54,0 52,53 1,-53 52,0-26,0 79,0-53,0 1,0-28,0-25,0-27,0-27</inkml:trace>
  <inkml:trace contextRef="#ctx0" brushRef="#br1" timeOffset="137460">18785 5133,'0'-27,"27"27,52 0,-26 0,27 0,-1 0,27 0,-27 0,1-53,-1 53,-26-26,-27 26,-26 0,0 53,0-27,0 1,0 26,53-1,-53-25,0 26,0-27,0 27</inkml:trace>
  <inkml:trace contextRef="#ctx0" brushRef="#br1" timeOffset="137617">19764 4418,'0'-53,"0"0,0 80,0 26,-79 26,26-26</inkml:trace>
  <inkml:trace contextRef="#ctx0" brushRef="#br1" timeOffset="138644">20029 5080,'0'0,"26"0,-26-53,-26 53,-53 0,52 26,-26-26,53 53,-26-53,26 27,0 26,26-53,1 0,26 0,-27 0,27 0,0-27,-27 27,-26-26,27 26,-27 53,0-27,0 27,0 0,79-53,-52 0,52-53,-26 53,-27-53,1 53,-27-26,0 26,53 0,-53 52,53-52,-53 27,26-27,-26 53</inkml:trace>
  <inkml:trace contextRef="#ctx0" brushRef="#br1" timeOffset="139439">20902 4312,'0'-26,"27"26,-1 0,27 26,-53 27,26 27,-26-27,0 26,0 0,0 27,0 53,0-27,0-26,0 26,0-52,0-27,0-27,0 1,53-27</inkml:trace>
  <inkml:trace contextRef="#ctx0" brushRef="#br1" timeOffset="139747">21220 4630,'0'-27,"26"-25,27 104,0-25,-53-1,53 27,-53-26,53 26,-53-27,0 1,-53 25,0-25,-26-27,-1 53,1-53,-1 0,54 0,26 0</inkml:trace>
  <inkml:trace contextRef="#ctx0" brushRef="#br1" timeOffset="140063">21511 4974,'-27'0,"27"26,0 27,0-26,53-27,0 53,0-53,0 0,0 0,-27 0,-26-27,0-26,0 0,0 0,-26 0,-54 53,27 0,1-26,25 26,-26 0,53 0,80 53</inkml:trace>
  <inkml:trace contextRef="#ctx0" brushRef="#br1" timeOffset="140377">22066 4868,'-26'0,"26"53,-27-53,27 53,0 0,0-27,0 1,0 26,0-27,27 27,-1-53,1 0,26 0,-27 0</inkml:trace>
  <inkml:trace contextRef="#ctx0" brushRef="#br1" timeOffset="140518">22251 4736,'27'0,"-27"53,0 26</inkml:trace>
  <inkml:trace contextRef="#ctx0" brushRef="#br1" timeOffset="140789">22304 5477,'53'-53,"0"26,-26 1,26-27,-53 26,53-26,-27 27,53 26,-52 53,26-53,-27 26,1-26,-27 53,0 0,-27-53</inkml:trace>
  <inkml:trace contextRef="#ctx0" brushRef="#br1" timeOffset="141030">23389 4259,'0'0,"-79"159,79-53,-80 26,80-26,0 0,0 0,0-27,0 1,0-27,27-27,-27 27,0-27</inkml:trace>
  <inkml:trace contextRef="#ctx0" brushRef="#br1" timeOffset="141232">22992 4947,'27'0,"-27"-53,53 53,-27 0,54 0,-1 0,-26 0,26 80,-26-80,53 53,-27-53</inkml:trace>
  <inkml:trace contextRef="#ctx0" brushRef="#br1" timeOffset="142678">2514 7011,'0'-26,"0"26,0 53,0 0,0-1,52 1,-52 0,27-26,26-27,-27 53,27-53,27 0,-1 0,-26-53,0 26,0-52,-53 26,53 0,-53 0,-27 27,1 26,-27 0,26 0,1 26,26 27,0-26,0-1,0 27,53 0,26 0,-52-27,26 27,-53-26,26-1,-26 27,0-27,-53 27,-26-53,-1 27,-52-27,53 0,-1 0,27 0,27 0</inkml:trace>
  <inkml:trace contextRef="#ctx0" brushRef="#br1" timeOffset="142888">2514 6826,'0'-27,"26"27,27 0,-27 0,-26 0,0 53</inkml:trace>
  <inkml:trace contextRef="#ctx0" brushRef="#br1" timeOffset="143981">4101 6905,'53'0,"-53"-26,0 26,-26 53,26 53,-53-53,53-1,0 1,0 0,0-26,26-1,1-26,25 0,-25 0,-1 0,27-26,-26-27,-27 0,53-26,-53 52,-27 27,27 53,0-27,0 27,80 27,-28-54,1-26,27 53,-27-53,0-26,-27-1,-26-26,79-53,-79 27,0-27,0 0,0 27,-26 26,-27 53,27-26,-1 26,-52 0,52 0,27 26,-26 27,26-27,26-26</inkml:trace>
  <inkml:trace contextRef="#ctx0" brushRef="#br1" timeOffset="144906">5054 6641,'0'26,"0"54,0 25,79 28,-79-54,53 27,-53-27,0-26,53 0,-27-53,-26-79,0-27,53 53,-53 27,0 78,0 1,0 0,53 27,0-27,-27-53,27 26,0-26,0 0,27-26,-1-27,-53-53,-26 26,53 1,-53 26,0 0,0 53,-53 0,27 0,-1 0,-25 0,52 27,-53-27,53 53,0-27,26-26,-26 27,27-27,-1 0,-26 52,26-52,-26 27,80-27,-54 53,27-53,0 106,0-80,79 27,-52 0,-27-27,0 27,-53-26,26-27,-26 53,0 0,-79-53,79-27,26 27,106-79,80 26,-80 0,1 0,-54 0,-26 27,-53-27,0 0,-27 53,-52-27,26 27,0 0,27 0,-27 27,53-1,0 1,0 26,0-27,26 27,27-53,0 53,53-53,53 53,-27-53,-79 0,-27 0,1 0</inkml:trace>
  <inkml:trace contextRef="#ctx0" brushRef="#br1" timeOffset="145921">8123 7011,'0'0,"0"0,0-53,0 27,0-27,0 0,0-26,0 52,0 1,0-27,0 26,0-26,0 53,-53 0,53 27,0 26,0 26,0 0,-27 27,27-53,0 0,0 0,-53 26,53-52,0-1,0 27,0 0,27-53</inkml:trace>
  <inkml:trace contextRef="#ctx0" brushRef="#br1" timeOffset="146406">8414 6773,'53'0,"-53"53,0 26,0 1,-53 26,53-27,-80 27,80-53,-26-27,26 27,0-106,0 27,79 26,-79-27,0 80,27 0,26 0,26 26,106-26,-26-53,-53 53,-27-53,27-26,-27-27,1-53,-80 0,0 27,0 26,-27 0,-26 53,-26 0,0 0,26 0,0 26,53 27,0 0,0 0,0-26,53 25,26-52,1 53,-1-53,0 0,1 27,-1-27</inkml:trace>
  <inkml:trace contextRef="#ctx0" brushRef="#br1" timeOffset="146692">7620 6799,'26'27,"27"-27,27 0,26 0,79 0,26 0,1 0,53 0,-133 0,-26 53,-80-53,-26 26</inkml:trace>
  <inkml:trace contextRef="#ctx0" brushRef="#br1" timeOffset="147833">10292 6720,'27'0,"-27"79,53 1,-53 26,79 0,-79-54,79 28,-52-54,26-26,-27 53,27-53,27-53,-80 27,26-27,-26-26,0-1,0-26,0 27,0 52,0 1,0 26,0 53,53-53</inkml:trace>
  <inkml:trace contextRef="#ctx0" brushRef="#br1" timeOffset="148403">11007 7117,'26'0,"1"0,26 0,-27 0,0-26,-26-1,53-26,-53 27,0 26,-53 0,1 0,-1 0,0 0,0 0,53 79,0-52,79 25,-26-52,26 53,1-53,-1 53,-52-53,-1 53</inkml:trace>
  <inkml:trace contextRef="#ctx0" brushRef="#br1" timeOffset="149034">11456 7223,'53'0,"-26"0,-1 0,54-27,-27-26,-27 27,-26 0,79-54,-52 1,26-27,-53 0,79-26,-79 52,0 28,0 25,-26 27,-1 0,-52 0,0 27,-1 78,1 28,52-28,27 28,-53-27,53-27,0-26,0 26,53-52,-26-27,26 0,53 0,-27 0,27 0,26-80,-53 54,-52 26,-27-53,0 79,0 1,0-1,0 27,0-26,0 26,53-53,0 0,26 0,0 0,-26-27,0 1,-53-27,0 26,0 1,-53-27,0 27,-26 26,0-53,-1 53,1 0,52 0,27 0,0 53,0-1,27-52</inkml:trace>
  <inkml:trace contextRef="#ctx0" brushRef="#br1" timeOffset="150160">12991 6985,'0'-27,"0"1,0-27,0 0,-26 53,-54 0,27 0,53 26,-53 1,53-1,-53 54,53-54,0 1,0 26,0-27,0 0,53-26,-26 80,-1-80,54 26,-27-26,0 0,26 53,0-53,1 0,-54 0,-26-26,53-27,-53 26,0-26,0 27,53 52,-53 27,0-26,0-1,0 27,0-26,26-1,27-26,-53 53,53-53,0 0,-53-26,27-1</inkml:trace>
  <inkml:trace contextRef="#ctx0" brushRef="#br1" timeOffset="150338">13494 6747,'0'-27,"0"27,-80 0,80 79,-53-79</inkml:trace>
  <inkml:trace contextRef="#ctx0" brushRef="#br1" timeOffset="151556">13970 6297,'0'-53,"0"106,0 26,0 27,0 26,0-52,0-1,0 0,0 1,0-1,26 1,-26-28,80 28,-27-54,0 27,0-53</inkml:trace>
  <inkml:trace contextRef="#ctx0" brushRef="#br1" timeOffset="151946">14446 7170,'0'26,"0"1,0 26,0-27,53 27,-26-53,-1 0,-26-26,53-27,-53-27,0 27,0 1,0 25,0 27,0 53,0-27,0 27,0 0,0 0,0 27,0-28,0 1,0 0,-53 27,27-54,-27 1,26 26,-26-27,0-26,27 0</inkml:trace>
  <inkml:trace contextRef="#ctx0" brushRef="#br1" timeOffset="152224">13891 6482,'0'-26,"26"26,27 0,0 0,-27 0,54 0,-1 0,27 0,0 0,-27 0,-52 52</inkml:trace>
  <inkml:trace contextRef="#ctx0" brushRef="#br1" timeOffset="153116">15610 6958,'27'0,"-27"27,53-1,-53 27,26-26,27 25,0-52,-26 0,-1 0,27 0,-53-26,53 0,-53-27,26 0,-26 26,0-26,0 53,-26 0,26 27,-53 26,53 0,0 0,0 26,0-26,0-27,0 1,0 26,26-53,-26 53,-53-1,-26-52,-27 0,0 0,54 0</inkml:trace>
  <inkml:trace contextRef="#ctx0" brushRef="#br1" timeOffset="153282">15610 6376,'0'27,"0"26,-52-53</inkml:trace>
  <inkml:trace contextRef="#ctx0" brushRef="#br1" timeOffset="154495">17013 6694,'0'-27,"79"27,0 0,-52 0,-1 0,27 0,-26 0,-27 27,26-27,-26 53,0-1,0-25,0 26,-53 0,27-27,26 27,-53-26,53 26,0-1,26-25,1-27,-1 0,54 0,-27 0,0 0,-1 0,1 0,-26 0,-1 0,1 0</inkml:trace>
  <inkml:trace contextRef="#ctx0" brushRef="#br1" timeOffset="154758">16695 6905,'0'-26,"80"26,-54 0,1 0,52 26,-53-26,1 80,52-80,-26 26</inkml:trace>
  <inkml:trace contextRef="#ctx0" brushRef="#br1" timeOffset="155118">17621 7117,'80'0,"-27"0,-1 0,1 0,27 0,26-26,-53-27,-1 26,-52-26,0 27,-26-27,-27 53,-26 0,-1 0,1 0,0 53,52 0,27 26,0-26,0 0,0-27,53 27,0-26,26-27,27 53,-26-53,-28 0,-25 0,26-27,-53-26</inkml:trace>
  <inkml:trace contextRef="#ctx0" brushRef="#br1" timeOffset="155380">18441 7143,'80'0,"-54"0,27 27,-53 26,0 0,0 0,0 0,0-1,0 1,0-53,0 27,-26-27,26-27,0-26,0-26,0-27,0 53,26 27,1-27,52 53,-52 0,-1 0,27 26</inkml:trace>
  <inkml:trace contextRef="#ctx0" brushRef="#br1" timeOffset="156429">19394 7011,'-26'0,"26"27,-80 26,80-1,-53 1,53 0,0 0,0 0,0-26,0 25,53-52,-26 0,26 0,26-26,-53 0,27-27,-53 26,0-26,27 27,-27-1,0-26,0 53,0-26,-53 26,0 0,0 0,27 0,-27 0,53 0,0 53,0-27</inkml:trace>
  <inkml:trace contextRef="#ctx0" brushRef="#br1" timeOffset="157255">20003 7302,'0'-53,"26"53,-26 27,53-27</inkml:trace>
  <inkml:trace contextRef="#ctx0" brushRef="#br1" timeOffset="158439">21034 6905,'0'0,"-26"0,-27 0,27 0,-1 0,-26 0,53-53,0 0,0 27,0 0,53-27,-26 26,-1 27,53 0,-79 53,27 0,-27 0,0 26,0-26,0 0,0 27,-27-54,-26 27,-26-53,-27 53,53-53,27 0,-27 0,53 0,-53 0,53-27,53-26</inkml:trace>
  <inkml:trace contextRef="#ctx0" brushRef="#br1" timeOffset="158859">21616 6773,'0'-26,"27"-54,-27 27,0 27,-53 26,0 0,27 0,-27 53,26 0,27 0,-106 26,106 27,0-27,-26 1,26-1,0 0,0-26,0 0,-53 26,53-52,0-1</inkml:trace>
  <inkml:trace contextRef="#ctx0" brushRef="#br1" timeOffset="159063">21167 7091,'26'0,"27"0,0 0,26 0,27 0,26 26,-26-26</inkml:trace>
  <inkml:trace contextRef="#ctx0" brushRef="#br1" timeOffset="159814">22569 7064,'-53'0,"53"27,-26-27,26 26,26-26,1 0,52 0,0-26,27 26,26-80,-26 54,-26-27,-27 0,-1 0,-52 0,53 0,-53 0,0 27,0-1,0-26,0 27,0 26,53 53,27-27,-27 27,-1 0,1 0,-26-27,-27 27,0-26,0-1,0 1,0 52,-53-26,26 0,27-27,-79 1,79 26,53-53,26 0,1 0,-1 0,-26-27,0 27,-27 0,-26-26,0-1</inkml:trace>
  <inkml:trace contextRef="#ctx0" brushRef="#br1" timeOffset="162047">2619 8678,'27'26,"-27"27,0-26,0 26,0 0,0 0,0 0,53-27,-27-26,1 0,52 0,-26 0,26 0,27-79,-53-1,0 27,-53 27,0-1,-26 27,-1 0,27 53,0 0,0-26,0 26,53 0,0-27,-53 0,53 27,-53-26,-27 52,-78-79,-54 53,53-53,27 0,26 0,26 0</inkml:trace>
  <inkml:trace contextRef="#ctx0" brushRef="#br1" timeOffset="162265">2619 8387,'27'0,"-1"0,1 0</inkml:trace>
  <inkml:trace contextRef="#ctx0" brushRef="#br1" timeOffset="163302">4128 8175,'0'-79,"0"52,0 54,0 52,0-26,-27 53,27 0,-79 106,26-107,53-25,-53-1,53-26,0-26,-27-27,27 26,0-26,53 0,27-26</inkml:trace>
  <inkml:trace contextRef="#ctx0" brushRef="#br1" timeOffset="163876">4445 8308,'79'-27,"-52"-26,-27 106,0 27,0 25,0 1,-80 26,80-52,-52-27,52 0,0-27,0-26,26 27,27-1,-27 27,27 26,0-52,27 26,-1-53,0 0,1 0,-27-27,0-26,-1 0,-52-26,53-27,-53 27,0 26,-53 53,27-27,0 27,-27 0,26 27,27-1,-53 27,53-26,0-1,0 27,27-26,-1-27,27 53,0-53,0 0,0 0,-27 0,27 0</inkml:trace>
  <inkml:trace contextRef="#ctx0" brushRef="#br1" timeOffset="164168">3651 8361,'-26'0,"26"0,0 0,79 0,27 0,53 0,26-53,80 53,-54 0,-105-53,0 53,-80 0,-26 53</inkml:trace>
  <inkml:trace contextRef="#ctx0" brushRef="#br1" timeOffset="164973">6668 8413,'0'-26,"0"-27,0 27,-27-1,1 27,-27-53,0 53,-27 0,1 53,-27 0,27 26,-1-26,54 27,26-27,-53 0,53-1,0 1,27 27,-1-54,80 27,0-53,52 53,-25-53,-27 0</inkml:trace>
  <inkml:trace contextRef="#ctx0" brushRef="#br1" timeOffset="165886">7197 8652,'-27'0,"-26"0,0 0,27 0,-1 52,27-25,-79 26,79-27,0 1,27-27,-1 0,27 0,-27 0,27-27,-26 1,26-27,-53 26,26-25,-26 25,53 27,-53 53,53-27,0 27,-53-26,53-27,-53 53,26-53,-26 0,0-27,0-26,53 53,0 53,-26-53,25 53,-25 0,-27-79,0-1,0-26,26 53,54 27,-54-27,1 26,26-26,-27 0,27 0,0 0,-53-26,0-54,26 54,-26-1,0 27,53 0,-53 53,53-53,-53 53,53-53,-26 0</inkml:trace>
  <inkml:trace contextRef="#ctx0" brushRef="#br1" timeOffset="166359">8255 8334,'26'-26,"1"26,-1 0,-26 53,0 26,0 27,0 0,0-1,0 54,0-27,-53 1,53-27,0-1,0-25,27-1,-1-52,-26-80,0-27,0-26,0-52,0-1,0-26,0 52,0 54,53 53,-53-1,27 27,52 0,-26 0,-26 27,52 26,-79-1,0-25,0-1,-27 27,1-26,-53 26,26-27,-27 27,27-53</inkml:trace>
  <inkml:trace contextRef="#ctx0" brushRef="#br1" timeOffset="167523">8811 9022,'0'-53,"26"27,27 26,53 0,-27-80,54 54,-28-54,1 1,-53 26,0-26,-53 26,26 0,-26-26,0-1,-105 27,78 53,1 0,-54 53,54 27,26-28,-53 28,53-27,0 26,26 0,1-26,26-26,26-27,27 79,-27-79,1 0,-27 0,0-26,26-1,-53-26,-26-26,0 26,0 0,0 27,0-27,-26 53,-27 0,27 53,-27-27,53 1,0 26,0-27,0 0,0 27,26-53,54 53,-28-53,1 27,0-27,27 0,-27 0,-1 0</inkml:trace>
  <inkml:trace contextRef="#ctx0" brushRef="#br1" timeOffset="167785">10636 8413,'0'0,"0"80,-53-27,0 26,27 27,-27-27,0 1,53-1,-53-52,53-1</inkml:trace>
  <inkml:trace contextRef="#ctx0" brushRef="#br1" timeOffset="167979">10319 8731,'-27'0,"27"0,0 0,106 0,-53 53,0-53,0 0,0 26,26-26,1 0,-54 0,0 0</inkml:trace>
  <inkml:trace contextRef="#ctx0" brushRef="#br1" timeOffset="168736">11404 8017,'52'-53,"-52"26,27 27,-27-53,-27 133,27-1,0 53,0 27,0 0,27 79,-27-53,106-26,-106-53,26 26,-26-53,0 1,0-54,0 1,0 26,0-27</inkml:trace>
  <inkml:trace contextRef="#ctx0" brushRef="#br1" timeOffset="169126">11615 8546,'-26'0,"26"-27,26 27,27 0,0 53,26-53,-26 53,-26-53,-27 53,26-53,-26 79,0-79,-79 53,0-53,-1 0,-26 53,53-53,27 0</inkml:trace>
  <inkml:trace contextRef="#ctx0" brushRef="#br1" timeOffset="169479">12383 8652,'0'-27,"-106"27,26 0,27 27,0 25,53 28,0-27,0 0,53-27,27-26,26 0,-1 0,-25 0,-1-26,-52-27,-27 0,0-27,0 28,-27-1,-52 0,26 26,0 27,27 0,-27 0,26 27,27-1,0 27,0-26,0-27,53 52,0-52,0 0,0 0</inkml:trace>
  <inkml:trace contextRef="#ctx0" brushRef="#br1" timeOffset="169862">13123 7884,'0'0,"0"53,-79 53,79 0,-79 53,79-1,-27-52,27-26,0-1,0-26,27 0,26-53,26 0,27 0,0 0,26-106,-26 27,-53 26,-53 0,0 0,0 0,-27 53,-26 0,0 0,0 0,-26 79,79-26,-26 0,26 0,26 26,0-52,54 26,-1-53,1 26,-1-26,0 0</inkml:trace>
  <inkml:trace contextRef="#ctx0" brushRef="#br1" timeOffset="170102">12674 8228,'52'0,"1"0,27 0,-1 27,27-27,53 0,-27 0,27 0,-80 0</inkml:trace>
  <inkml:trace contextRef="#ctx0" brushRef="#br1" timeOffset="170866">13758 8546,'53'0,"0"79,53-26,-27 26,1-26,-27 27,0-54,-53 27,-27-53,27-53,-26 0,26 0,0 0,0-26,0 0,0 26,53 53,-27-27,1 27,25 0,-25 27,26-1,-53 27,53-26,-53 25,26-25,-26-1,0 27,0-26,0 26</inkml:trace>
  <inkml:trace contextRef="#ctx0" brushRef="#br1" timeOffset="171106">14817 8149,'0'-53,"0"79,0 54,0 26,0-1,53 54,-53-53,0 0,0-27,0 1,0-27,0-27</inkml:trace>
  <inkml:trace contextRef="#ctx0" brushRef="#br1" timeOffset="171330">14605 8652,'0'-53,"53"26,26 27,-52 0,-1 0,27 0,27 0,-28 0,-25 0,26 53</inkml:trace>
  <inkml:trace contextRef="#ctx0" brushRef="#br1" timeOffset="171849">15346 8572,'0'0,"0"53,0 0,0 0,0 0,26 0,-26 26,0-26,0 0,0-27,0 27,0-106</inkml:trace>
  <inkml:trace contextRef="#ctx0" brushRef="#br1" timeOffset="172027">15610 8413,'0'-26,"0"-27,27 53,-80 53,53-27</inkml:trace>
  <inkml:trace contextRef="#ctx0" brushRef="#br1" timeOffset="172780">16325 8863,'0'-53,"0"53,-53 0,0 27,27-1,26 1,-53-27,53 79,0-52,26-27,27 0,0-27,0-26,-53 27,0 52,26-26,27 53,0-53,0 53,0-53,26 0,1 0,-1-79,-26 52,0-26,-53-26,26-27,-26-26,0-27,0 80,0 52,-26 27,26-26,-27 26,-25 26,52 27,-53 53,53 26,-53-26,53 26,0-26,0-26,-53-1,53-26,0 0,0 0,26-53,54 26,-54-26</inkml:trace>
  <inkml:trace contextRef="#ctx0" brushRef="#br1" timeOffset="175558">18283 8069,'0'-26,"0"-27,-27 53,-26 0,0 0,53 53,-79-27,79 27,-26 27,26-27,0 26,0 0,0 1,0-27,0 0,0 26,0-26,0 0,-53-27</inkml:trace>
  <inkml:trace contextRef="#ctx0" brushRef="#br1" timeOffset="175828">17780 8652,'26'0,"27"0,27-27,52 27,-26-53,26 53,-52 0,-28-53,-25 53,26 0</inkml:trace>
  <inkml:trace contextRef="#ctx0" brushRef="#br1" timeOffset="176210">18680 8546,'0'-27,"-53"27,26 0,-26 0,53 27,0-1,53 27,0-53,27 27,-28-27,-25 0,26 52,-53-25,-27-1,1-26,26 53,-27-53,27 27,27-27,-1 0,27 0,0 0,-26-80,26 80,26-26,-26 26,-27 0</inkml:trace>
  <inkml:trace contextRef="#ctx0" brushRef="#br1" timeOffset="177462">20241 8546,'-27'-27,"27"1,0-27,-26 53,-54 0,54 0,-53 53,26-27,0 27,0-26,53 26,0-27,0 27,53-53,26 0,0 0,27 0,-53 0,0-27,0-52,-53 53,0-1,0 27,0 27,0 26,0-27,0 0,0 27,26-26,-26-1,80 27,-27-53</inkml:trace>
  <inkml:trace contextRef="#ctx0" brushRef="#br1" timeOffset="178310">21352 8334,'0'-53,"0"80,0 52,0 27,0 0,26 26,27-26,-26 0,26-53,-27-27,1-26,25 53,-25-53,26 0,-27-27,-26 1,53-27,-53-26,0-27,0 0,0 0,0 53,0 27,0-27,0 79,0 27,0-26,27 26,26-27,-27-26</inkml:trace>
  <inkml:trace contextRef="#ctx0" brushRef="#br1" timeOffset="178648">21855 8757,'26'0,"53"27,27-27,27 79,-54-79,-26 0,-27 0,54 0,-80 0,0-26,0-27,0 0,-27 26,-26 27,0-52,-26 52,-53 0,52 0,27 52,53-25,-26-1,26 54,0-27,0 0,26-27,1 27,26-53,-27 53,27-53,-26 0,-1 0</inkml:trace>
  <inkml:trace contextRef="#ctx0" brushRef="#br1" timeOffset="179166">22807 8704,'0'-52,"0"52,-79 0,26 0,-27 26,1-26,0 53,52 0,1 0,26 0,0 0,0 0,0-27,79-26,27 53,0-53,26 0,-26-27,26-25,-52-1,25-27,-52 1,-53-53,53-27,-53 27,0-27,0 26,0-25,0 105,0 26,0-26,-26 53,-27 53,0 27,53 26,0 26,-53-26,53 26,0-53,0 1,27-1,-27 0,52-26,1 0,-26-26,26-27,0 0</inkml:trace>
  <inkml:trace contextRef="#ctx0" brushRef="#br1" timeOffset="179630">23627 8678,'0'0,"-79"53,79-27,0 27,0 27,0-54,53 1,-27-27,1 0,26 0,-27-27,-26-52,53 26,-53 0,0 26,0-25,0 52,0 26,0 27,0 0,27 0,-27 0,52 0,-52-27,0-26,0-53,0 0,0 27,0-1,0-26,0 27,27-1,52 27,1 0,25 0,1 0,27 0,-54 0,-26 80,0-80</inkml:trace>
  <inkml:trace contextRef="#ctx0" brushRef="#br1" timeOffset="179938">23072 8202,'106'0,"-1"0,-25 0,-1 0,-26 0,26 0,-26 0,0 0,0 53,27-53,-28 79,54-79</inkml:trace>
  <inkml:trace contextRef="#ctx0" brushRef="#br1" timeOffset="180755">25321 8413,'53'-26,"-53"-27,26 0,-26 0,0 0,53-26,-53 0,0 26,0 0,-53 53,27-53,-1 53,-26 0,27 0,-27 26,26 1,27 52,-53 27,53 0,0 0,0 26,27-26,26 26,-53-53,79 1,-79-1,0-26,0 26,0-52,-26-27</inkml:trace>
  <inkml:trace contextRef="#ctx0" brushRef="#br1" timeOffset="181145">25003 8731,'0'0,"53"0,0 0,26 0,27 0,26 0,27 0,0 0,-27-27,-26 27,-79-52,-27 25,-27 27,1 0,26 27,-53-1,53 27,0 26,0-52,0-1,0 1,0-27,0 53,0-27,53-26</inkml:trace>
  <inkml:trace contextRef="#ctx0" brushRef="#br1" timeOffset="181317">26088 8387,'53'-79,"-27"79,-26 26,0 53</inkml:trace>
  <inkml:trace contextRef="#ctx0" brushRef="#br1" timeOffset="181639">26405 8731,'53'0,"0"53,-26-53,-1 0,27 0,-26-27,25 1,-52-27,0 27,0-1,-26 27,-27 0,0 0,-26 0,-1 53,54 0,26 26,0-26,0 0,0-26,26 26,27-53,-26 52,-1-52,27 0</inkml:trace>
  <inkml:trace contextRef="#ctx0" brushRef="#br1" timeOffset="182008">26670 9022,'79'0,"-26"0,0 0,-26 0,26-26,-27-1,-26 1,79-54,-79 27,27-26,-27 0,0 26,0 0,0 26,0 27,-53 27,53 26,-79 26,79 0,-53 1,53-27,-53 26,53-52,0-1,0 53,0-79,53 0,0 27,26-27,0 0,54 53,-28-53</inkml:trace>
  <inkml:trace contextRef="#ctx0" brushRef="#br1" timeOffset="182562">27887 9048,'0'-52,"0"-1,0 26,-26-52,-27 26,0 0,0 0,-26 27,26 26,0 0,0 0,-27 0,1 26,53 27,26 26,0 1,0-1,26-26,53 0,1-53,-1 0,-26 0,26 0,1-27,26-52,-53 0,26-54,-26 1,0 26,0-52,-53-1,79 0,-79 80,0 26,0 26,0 80,0 27,0-1,0 27,0-27,0 1,0-1,0 0,0-26,0 27,0-1,53 27,-53-53,79 0,-52-53</inkml:trace>
  <inkml:trace contextRef="#ctx0" brushRef="#br1" timeOffset="183852">29369 8308,'0'26,"0"27,0 0,0 0,0 26,0-26,0-26,0-1,0 27,0-27,0 27,0-26,-53-27,53 53,0-27,-27-26,54 0,-27-26,0-27</inkml:trace>
  <inkml:trace contextRef="#ctx0" brushRef="#br1" timeOffset="184236">29422 8281,'26'0,"1"0,52 0,-53 0,1 0,26 0,-27 0,1 0,26 27,-27-27,-26 53,-26-53,-27 26</inkml:trace>
  <inkml:trace contextRef="#ctx0" brushRef="#br1" timeOffset="184489">29369 8652,'0'0,"53"0,26 52,-52-52,-1 0,27 0,-27 0,1 0,26 0,-53 27</inkml:trace>
  <inkml:trace contextRef="#ctx0" brushRef="#br1" timeOffset="186830">30877 8017,'0'26,"0"27,0 0,-53 26,53 1,0-27,-53 26,53 0,0-26,0 0,0-26,0-1,0 27,27-53,-27 26</inkml:trace>
  <inkml:trace contextRef="#ctx0" brushRef="#br1" timeOffset="187593">31274 8228,'26'0,"-26"-26,53 26,-53 79,0 27,-26-27,26 54,-80-54,80-26,0 0,0-27,27-26,-1 0,-26-53,53 53,-53 53,0 0,53-26,-26 26,25 0,28-53,-54 26,27-26,0 0,0 0,-27-53,-26 27,0-27,0 26,0 1,0 26,-26-53,-27 53,0 0,53 53,0-27,0 1,0-1,27 27,52-53,-26 53,0-53,0 0,26 0,-52 0,-27 26,-53 27,0 53,53-79,0-1,0 27,53-53,26 0,0-79,27 52,-53-26,0 53,-53 27,0 52,-53-26,27 0,-27 0,53-27,-27-26</inkml:trace>
  <inkml:trace contextRef="#ctx0" brushRef="#br1" timeOffset="188051">30692 8122,'53'0,"26"0,-26 27,-27-27,1 0,-27 26,79-26,-52 53,-1-53,53 27,1-27,-1 79,80-26,0 0,-1-53,-52 106,0-106</inkml:trace>
  <inkml:trace contextRef="#ctx0" brushRef="#br1" timeOffset="193003">4022 9895,'0'-53,"0"27,0-1,-27 27,-26 0,0 0,53 53,-53 0,1 26,-1 54,53-27,-53 26,53-26,0-27,0 0,0-26,0 27,0-27,0 0,0-27,-53-26</inkml:trace>
  <inkml:trace contextRef="#ctx0" brushRef="#br1" timeOffset="193235">3307 10662,'0'0,"0"-53,53 53,-26 0,26 0,0 0,-1 0,28 0,-1-26,1 26,25-53,-25 53,-27-26,-27 26</inkml:trace>
  <inkml:trace contextRef="#ctx0" brushRef="#br1" timeOffset="193669">4233 10398,'0'-53,"-53"79,27 27,26-26,0-27,26 0,27 0,-26 0,-1 0,27 0,-26 0,-27 53,0-27,0 1,26-27,27 0,-27 0,1 0</inkml:trace>
  <inkml:trace contextRef="#ctx0" brushRef="#br1" timeOffset="194621">5874 10371,'-27'0,"27"-26,-26 26,26-53,0 0,79 0,1-26,52-27,0-26,0-1,-52 80,-80 1,-53 52,0 26,27 0,-27 27,53 0,0-26,0 52,26-52,27 25,0 1,26-26,-26 26,-26-53,-27 53,0-27,0-26,-27 0,-26 0,53 53,-26-53,26-26,53-1</inkml:trace>
  <inkml:trace contextRef="#ctx0" brushRef="#br1" timeOffset="194856">6853 9816,'0'-53,"0"26,0 1,0 79,0 26,53 1,-53-1,53 0,-53-26,26 53,-26-27,0 1,0-27,0 26,0-26,53 26,-53-52</inkml:trace>
  <inkml:trace contextRef="#ctx0" brushRef="#br1" timeOffset="195070">6800 10318,'26'0,"27"0,27 0,25 0,-25 0,-1 0,-26 0,-26 0</inkml:trace>
  <inkml:trace contextRef="#ctx0" brushRef="#br1" timeOffset="195581">7805 10133,'-53'0,"53"-79,-53 79,53-27,-79 27,53 0,-1 0,-52 0,52 0,1 27,26 26,-53-27,53 1,0 26,0-27,53-26,0 53,26-53,-26 0,-27-26,27 26,-53-53,27 53,-27-80,0 54,26 26,27 0,-26 0,26 53,26-53,-53 53,1-53,26 26</inkml:trace>
  <inkml:trace contextRef="#ctx0" brushRef="#br1" timeOffset="196407">8255 10027,'53'0,"-53"-26,0-1,0 1,-27 26,1 0,-53 0,26 26,53 1,-53-27,53 53,0 0,26-53,1 0,-1 0,27 0,0 0,-27 0,1 0,26 53,-53-27,0 54,0 25,-27 54,27-27,-79-26,26 27,53-54,-26-53,26 27,0-106,0-26,0-27,0-53,0 54,0 52,0 0,0 53,26 0,53 0,1 53,-1-53,1 53,-1-53,-26 52,0-52,-27 0,-26 0,0 0,0-52,53-1,0 53,0-53,-27 53,27-27,-26 27,-27 0,26 0,-26 53,80 27,-80-54,26-26</inkml:trace>
  <inkml:trace contextRef="#ctx0" brushRef="#br1" timeOffset="197284">10001 10318,'-53'0,"27"0,-27-26,27 26,-1 0,-52 0,52 0,1 0,-1 0,-26 0,0 0,53 53,0-27,0 1,27 52,26-79,0 27,0-27,26 0,-26 0,0 0,26 0,-52 0,-27-80,0 54,0-1,0-26,0 106,53 0,0-26,-27-27,27 53,26-53,-52 0,-1 0,27 0</inkml:trace>
  <inkml:trace contextRef="#ctx0" brushRef="#br1" timeOffset="197546">10530 9816,'0'-53,"0"26,0 80,53 0,-53 27,53 52,-53 0,0-26,0 26,0-52,0-1,0-53</inkml:trace>
  <inkml:trace contextRef="#ctx0" brushRef="#br1" timeOffset="197928">10398 10371,'-26'0,"26"0,79 0,27-26,26 26,-26-27,-27 27,1-52,-54 52,1-27,-27 54,0-1,0 0,0 54,0-54,0 1,0-1,0 27,53-53,-53 27</inkml:trace>
  <inkml:trace contextRef="#ctx0" brushRef="#br1" timeOffset="198095">11086 9816,'0'-53,"0"26,53 27,-53-26,0 52,-53 54,27-1,-27-52</inkml:trace>
  <inkml:trace contextRef="#ctx0" brushRef="#br1" timeOffset="199024">11483 10292,'26'-53,"-26"27,0-1,0-26,0 53,-26 0,-53 0,52 53,-26-26,53-1,-26-26,26 79,53-79,-27 0,53 0,-26-26,0 26,0-26,0 26,-53 0,27 26,-27 27,0 0,53-27,-53 27,0-26,26-54,-26 1,79-27,-79 0,53-26,-26 26,26 53,-53 0,53 0,-53 53,52-53,-52 79,53-79,-53 53,53-53,-53 53</inkml:trace>
  <inkml:trace contextRef="#ctx0" brushRef="#br1" timeOffset="200105">12912 9578,'0'-27,"-27"-26,27 27,0 52,0 54,0 25,0 54,0-27,0 107,27-54,-27-53,0 0,0-26,0-26,0-27,0-27,0-26,0-53,0 0,0-26,0-1,0-25,0-54,0-26,26 52,1 27,26 54,-27-1,27 53,-27-53,27 53,-26 0,-1 0,27 0,-53 26,0 27,0 26,0-26,0 27,-79 26,-1-27,27 0,1-52,-1 26</inkml:trace>
  <inkml:trace contextRef="#ctx0" brushRef="#br1" timeOffset="200419">13732 10160,'-79'53,"52"0,-26-27,53 0,-26-26,26 53,0-53,79 0,-26 0,0-79,0 26,-53-26,53-1,-53 1,0 26,-27 27,-26 26,0 0,1 0,-1 26,53 27,-53 26,53-26,0 0,0-53,53 0</inkml:trace>
  <inkml:trace contextRef="#ctx0" brushRef="#br1" timeOffset="200675">14129 10080,'0'53,"0"0,0 27,0-28,0-25,0-1,0-26,26 0,27 0,-26 0</inkml:trace>
  <inkml:trace contextRef="#ctx0" brushRef="#br1" timeOffset="200831">14261 9922,'0'-27,"0"1,0-27,0 106,0 26,0 0</inkml:trace>
  <inkml:trace contextRef="#ctx0" brushRef="#br1" timeOffset="201138">14420 10557,'53'0,"-53"0,26 0,1 26,26-26,-1 0,-52-53,53 27,-53-27,53 53,-53-27,0 27,27 80,26-27,0-53,-27 0</inkml:trace>
  <inkml:trace contextRef="#ctx0" brushRef="#br1" timeOffset="201350">15214 9604,'0'27,"0"52,0 0,0 1,0-1,0 27,0-27,0 27,0-27,0 1,-53-27,53-27</inkml:trace>
  <inkml:trace contextRef="#ctx0" brushRef="#br1" timeOffset="201717">15505 10371,'53'-26,"-53"-27,52 53,1-26,-26 26,-1 0,27 0,-26 0,-27-53,26 53,-26-27,-26 27,-1 0,-26 0,27 0,26 0,-27 0,27 106,0-80,0 27,53 0,-26 0,26-26,-53 26,26-27,-26 0,-26-26,-27 0,-27 0,1 0,-27 0,27-79,26 53</inkml:trace>
  <inkml:trace contextRef="#ctx0" brushRef="#br1" timeOffset="201902">15134 10027,'0'0,"0"-53,27 53,52 0,-53 0,27 0,0 53,27-53,-54 0</inkml:trace>
  <inkml:trace contextRef="#ctx0" brushRef="#br1" timeOffset="204185">17886 10292,'0'26,"0"27,0 0,53-53,-27 53,27-53,27 27,-1-27,0 0,-26 0,0 0,0 0,-53 0,26-27,-26-26,0 0,0 0,-26 1,26-28,-53 54,53-1,0-52,53 52,0 27,26 0,1 0,-27 27,0-27,-1 79,-52-52,0-1,0 27,0 26,0-52,-26-1,26 27,-53-53,53 27,0-1,53-26,0 0,26 0,27 0,0-26,26 26,-79-53,-26 53,-27-53,53 0,-53 27,0-54</inkml:trace>
  <inkml:trace contextRef="#ctx0" brushRef="#br1" timeOffset="204498">19209 9763,'0'26,"0"27,0-26,-53 26,53-1,-53 1</inkml:trace>
  <inkml:trace contextRef="#ctx0" brushRef="#br1" timeOffset="205191">20003 9710,'-27'0,"-26"53,0 0,-26 0,52 52,-26-25,53-1,-52 27,52 0,0-53,26 0,0-27,54 27,-27-53,0 53</inkml:trace>
  <inkml:trace contextRef="#ctx0" brushRef="#br1" timeOffset="205731">20294 10107,'52'0,"-25"0,26 0,0 0,-27 0,27 79,-26-26,-27 0,-27 26,-52-26,26 0,0-26,0 26,53-27,-53-26,53 53,27-53,78 53,1-53,0 0,0 0,-27 0,-26 0,-53-27</inkml:trace>
  <inkml:trace contextRef="#ctx0" brushRef="#br1" timeOffset="205963">20214 10239,'0'0,"80"0,25 53,-25-53,-1 0,1 0,-1 0,0 0,-26 0,-53 0</inkml:trace>
  <inkml:trace contextRef="#ctx0" brushRef="#br1" timeOffset="206847">21140 10054,'0'0,"0"26,80 27,-27-26,-27 26,27 26,0-26,0 26,-53 1,53 52,-53-53,-27 1,-26-27,-79 26,0-26,-27 0,53-53,53 53,27-53,52-27,27 27,0-26,0 26,-27-53,-26 26</inkml:trace>
  <inkml:trace contextRef="#ctx0" brushRef="#br1" timeOffset="207200">21484 10742,'27'0,"26"0,-53 26,52-26,28 53,-54-53,27 53,-53 0</inkml:trace>
  <inkml:trace contextRef="#ctx0" brushRef="#br1" timeOffset="207336">21564 11059,'79'0,"0"0,1 0,-27 0,0 0</inkml:trace>
  <inkml:trace contextRef="#ctx0" brushRef="#br1" timeOffset="207904">22622 10848,'0'26,"-27"27,27-27,-26 27,26-26,0 26,53-53,0 53,0-53,0 0,0 0,-27-53,-26 26,0 1,-53-54,27 28,-54 25,27-26,27 53,-1 0,54 27,-1-27,-26 26</inkml:trace>
  <inkml:trace contextRef="#ctx0" brushRef="#br1" timeOffset="210642">23574 10636,'53'0,"0"-53,0 53,-26 0,26 0,-53 0,26 0,-26 53,-26-27</inkml:trace>
  <inkml:trace contextRef="#ctx0" brushRef="#br1" timeOffset="210805">23680 10901,'27'0,"26"-27,-27 27,27 0,-27 0</inkml:trace>
  <inkml:trace contextRef="#ctx0" brushRef="#br1" timeOffset="212171">24765 9948,'53'0,"26"0,27 26,-26 80,-1 0,-26-26,-53-28,0 1,0 27,0-54,-53 27,-79-53,-27 53,53-53,0 0,27-26,-1 26,80-53,0-27,0 1,53 79,0 0,0-27,-26 27,26 0,-27 0,-26 0,0 53</inkml:trace>
  <inkml:trace contextRef="#ctx0" brushRef="#br1" timeOffset="212756">25347 10054,'-79'26,"-1"-26,1 80,0-27,79-27,0 27,0-27,0 1,105-27,28 53,25-53,-52 0,0-27,0-26,-53 1,-53-1,0-27,0 1,0-1,-53 1,-26 26,-1 0,27 27,-26-27,52 53,27-27,-26 27,26 0,0 0,0 27,0 26,0-27,53 1,-53 26,0-27,0 27,0 0,0 53,0-27,0 1,0-1,0 0,0 1,-27-1,27-26</inkml:trace>
  <inkml:trace contextRef="#ctx0" brushRef="#br1" timeOffset="213111">24739 10689,'79'0,"27"-80,0 80,26 0,-79 0,26 0,27 0,0 0,0 0,52 27,-52-27,27 79,-28-79,1 27,-26-27</inkml:trace>
  <inkml:trace contextRef="#ctx0" brushRef="#br1" timeOffset="213912">25188 10927,'27'-53,"26"53,26 0,-26 0,-27 79,-26 1,80-1,-80 1,0-1,0 0,-27 1,1-1,-27-52,-26-27,52 52,1-52,-27-26,53 0,0-1,0-26,26 0,1 0,26 0,-27 53,1-26,25 26,1 0,0 26</inkml:trace>
  <inkml:trace contextRef="#ctx0" brushRef="#br1" timeOffset="214143">26009 11244,'0'53,"-53"0,26 27,-26-27,0-27,0 27,-26-27,26-26,27 80,-27-80</inkml:trace>
  <inkml:trace contextRef="#ctx0" brushRef="#br1" timeOffset="214340">25612 11377,'53'0,"-27"0,1 0,52 0,-26 0,0 79,26-79,0 53,1-53,-1 53,-26-53,0 0</inkml:trace>
  <inkml:trace contextRef="#ctx0" brushRef="#br1" timeOffset="215201">26776 10504,'0'0,"53"0,-27 0,54 0,-27 0,-1 0,-25 0,26 0</inkml:trace>
  <inkml:trace contextRef="#ctx0" brushRef="#br1" timeOffset="215584">27490 10318,'-26'27,"26"-1,-27 27,27-26,0 26,0 0,0 26,27-53,26 27,-27-53,27 27,-26-27,-1 0,27-27,-53-26,0 0</inkml:trace>
  <inkml:trace contextRef="#ctx0" brushRef="#br1" timeOffset="215743">27728 10054,'53'0,"-53"-27,-79 27</inkml:trace>
  <inkml:trace contextRef="#ctx0" brushRef="#br1" timeOffset="217494">28522 9842,'-26'0,"-27"0,53-26,0-27,0 26,26 27,80 0,-27 0,27 0,-26 27,52 26,-53 0,27 52,-27 1,-52-26,-27-1,0 0,0-26,-53 27,-53-27,0 0,27-53,0 52,-1-52,27 0,27 0,26-26,-53-27,53 27,0-1,0-26,0 27,0 26,0-27,26 27,27 0,27 0,-27 0,26 0,27 0,0 0,-1 0,-52 0,0 0,-26 0</inkml:trace>
  <inkml:trace contextRef="#ctx0" brushRef="#br1" timeOffset="218333">29713 10027,'-80'0,"54"27,-1-1,-25 27,25 0,27-26,-53 26,53-27,0 0,0-26,80 53,25-53,1 0,0 0,0-53,-53 27,0-53,-53 26,0-27,0 1,0 0,0 26,-27 0,27 26,-53 27,53-26,-26 26,26 0,-53 0,53 53,-27 0,27-27,-52 1,52 25,0-25,0 26,0 0,0 0,26 53,-26-27,53 0,-53-26</inkml:trace>
  <inkml:trace contextRef="#ctx0" brushRef="#br1" timeOffset="218808">29131 10398,'0'0,"53"0,52 26,1-26,53 53,26-53,53 0,53 0,0 0,0 0,-79 0,-53 0,-80 27,-52-27,-27 79,0-79,-27 26</inkml:trace>
  <inkml:trace contextRef="#ctx0" brushRef="#br1" timeOffset="219886">29766 10768,'79'0,"-53"0,1 0,26 0,0 53,0 0,0-26,-27 25,-26-25,53 26,-53 0,0 0,-53 0,-26-1,-27-52,0 53,27-53,26 0,26 0,27-53,0 27,0-27,53-26,53 52,0 27,26-53,-52 53,-1 0,-26 0,-27 0,-26 80,0-54,0 1,0-1,0 27,0-27,0 27,0-53,27 0,26 0,-27-26,53-1,-26-52,27 26,-27 0,-53 27,26-54,-26 54,0 26,0 0,-26 53,26-27,0 27,0 0,-53 0,53 26,-53 1,0 26,0-27,0 53,53-26,-53 0,53-53,-79-27,52-26,1 0,26-26,-79-27,79 0,-27 0,27 27,0-1,0-52,0 52</inkml:trace>
  <inkml:trace contextRef="#ctx0" brushRef="#br1" timeOffset="220523">32120 10609,'0'53,"0"-26</inkml:trace>
  <inkml:trace contextRef="#ctx0" brushRef="#br1" timeOffset="223095">2514 12171,'-27'52,"27"1,-53 53,0-26,53 25,-53 1,53-53,0-26,53 26,53-53,0 52,26-52,27 0,0-26,-80 26,-26-53</inkml:trace>
  <inkml:trace contextRef="#ctx0" brushRef="#br1" timeOffset="223291">2540 12567,'53'0,"0"-79,-27 79,27 0,0 0,0 0,0 0,-27 0</inkml:trace>
  <inkml:trace contextRef="#ctx0" brushRef="#br1" timeOffset="223545">2593 12012,'0'-27,"53"27,-27 0,1 0,26 0,0 0,52 0,28 0,52 0,0 0,-53-53</inkml:trace>
  <inkml:trace contextRef="#ctx0" brushRef="#br1" timeOffset="224011">4154 12223,'0'80,"-26"-1,-1-26,-26 26,0 27,0 0,0 0,53-53,-26-27,26 27,0-79,0-1,0-26,0-26,0 0,0-1,0 27,-79 0,52 53,27 27,0 26,27 0,52-53,0 53,1-53,26 0,-27 26,0-26,-26 0,-26 0,-1 0</inkml:trace>
  <inkml:trace contextRef="#ctx0" brushRef="#br1" timeOffset="224214">4471 12171,'0'0,"0"79,0-26,0 26,0 27,-52 26,52-52</inkml:trace>
  <inkml:trace contextRef="#ctx0" brushRef="#br1" timeOffset="224379">4551 13097,'53'0,"0"0,-53-53</inkml:trace>
  <inkml:trace contextRef="#ctx0" brushRef="#br1" timeOffset="224529">4974 12435,'0'-26,"0"52,0 27,-26 26,-80 54</inkml:trace>
  <inkml:trace contextRef="#ctx0" brushRef="#br1" timeOffset="224701">3122 13890,'0'-53,"53"0,-27 27,1 26,52-53,1 53,-1 0,0 0,1 0,-1 0</inkml:trace>
  <inkml:trace contextRef="#ctx0" brushRef="#br1" timeOffset="227700">7408 12885,'-26'0,"26"0,0 0,79 0,-52 0,26 0,0 0,26-27,-26-25,-27-1,-26 0,80-27,-80 27,0 0,0 27,-27-27,27 27,-53 26,80 0,26 0,0 0,26 26,0-26,1 53,-54-27,-26 27,53-26,-53-1,0 27,0-26,0-1,-26-26,26 53,26-53,53 27,1-27,-1 0,1 0,-1 0,-26 0,0 0</inkml:trace>
  <inkml:trace contextRef="#ctx0" brushRef="#br1" timeOffset="228022">9234 12197,'0'26,"0"1,0 26,-79 53,79-27,-53 0,53 1,-80 26,80-27,0-26,0-27,0 1,80 52,-1-79,53 0,-52 0</inkml:trace>
  <inkml:trace contextRef="#ctx0" brushRef="#br1" timeOffset="228464">9657 12329,'80'-53,"-54"53,1 0,26 0,-27 0,27 53,-53-26,26 26,-26 0,0-1,0 1,-26 0,-27 27,27-27,-27 0,53-1,0-25,53-27,26 0,0 0,1 0,-1-27,-53 27</inkml:trace>
  <inkml:trace contextRef="#ctx0" brushRef="#br1" timeOffset="228728">9551 12647,'0'-53,"27"53,-1 0,1 0,26 0,53 26,-27-26,-26 0,0 0,-27 0,54 0,-54-26</inkml:trace>
  <inkml:trace contextRef="#ctx0" brushRef="#br1" timeOffset="228954">10478 12303,'0'0,"0"53,0 26,0 0,0 1,0-1,0 27,0-27,0 1,-53-1,0-52,0-27,0 53,26-53</inkml:trace>
  <inkml:trace contextRef="#ctx0" brushRef="#br1" timeOffset="229178">10848 12700,'26'0,"27"-27,-26 27,-1 0,27 0,-26 0,-27 0,26 0,-26 53</inkml:trace>
  <inkml:trace contextRef="#ctx0" brushRef="#br1" timeOffset="229328">10954 13044,'79'0,"53"-27,-26 27,-53 0,0 0</inkml:trace>
  <inkml:trace contextRef="#ctx0" brushRef="#br1" timeOffset="230063">12091 12409,'53'0,"53"0,-79 0,-1 26,27 1,-53-1,53 27,-53 0,0 0,0 0,0 26,0-26,-53-27,53 27,-53-53,53 53,0-26,0-27,80 0,-1 0,0 0,1 0,-1 0</inkml:trace>
  <inkml:trace contextRef="#ctx0" brushRef="#br1" timeOffset="230295">12197 12726,'53'0,"27"0,-27 0,-27 0,0 0,27 0,0 0,0 0,0 0,0 0</inkml:trace>
  <inkml:trace contextRef="#ctx0" brushRef="#br1" timeOffset="231142">12912 12223,'0'-52,"0"52,0-27,53 27,-27 0,27 0,-27 0,-26 27,53 25,-53-25,0-1,0 27,0-26,0-1,-26-26,26 80,-27-80,27 26,0-26,53 0,0 0,0 0,-26 0,26 0,-27 0,0 0</inkml:trace>
  <inkml:trace contextRef="#ctx0" brushRef="#br1" timeOffset="233287">13970 12779,'0'-53,"26"53,-26-53,27 53,-1 0,54 0,-54 0,27 27,-53-1</inkml:trace>
  <inkml:trace contextRef="#ctx0" brushRef="#br1" timeOffset="233444">14182 13070,'79'0,"-26"-26,26 26,-26 0,0 0,0 0</inkml:trace>
  <inkml:trace contextRef="#ctx0" brushRef="#br1" timeOffset="234044">16484 12144,'-27'0,"-26"53,27 26,-27-26,0 0,-26 27,52-28,-26-25,53 26,-53-53,53 26</inkml:trace>
  <inkml:trace contextRef="#ctx0" brushRef="#br1" timeOffset="234254">16113 12250,'27'0,"26"26,26 27,-26-26,-27-27,27 79,0-26</inkml:trace>
  <inkml:trace contextRef="#ctx0" brushRef="#br1" timeOffset="234622">16775 12038,'26'0,"-26"0,79 0,-79 27,27-27,-27 53,0-27,0 1,0-27,0 52,0-25,0-1,53-26,0 80</inkml:trace>
  <inkml:trace contextRef="#ctx0" brushRef="#br1" timeOffset="234824">17013 12620,'53'-53,"26"0,-26 53,-27-26,27 26,-53 0,53 0</inkml:trace>
  <inkml:trace contextRef="#ctx0" brushRef="#br1" timeOffset="235282">17754 12329,'0'27,"0"-1,0 1,0 26,0-27,0 0,26-26,-26 53,79-53,-26 0,0-53,-53 1,53-1,-53-27,80 27,-80 27,0-1,0 54,0-1,0 1,0 52,0 1,0-1,0-26,-27 26,1-26,-27 27,26-28,-26 1,53 0,-26-53,26 27</inkml:trace>
  <inkml:trace contextRef="#ctx0" brushRef="#br1" timeOffset="235590">18230 11879,'53'0,"0"0,0 0,-53 0,26 53,-26-26,0 26,0-27,0 1,0 26,0-27,-26-26,26 27,26-27,53 0,1 0,-1 0,-26 0,-26 0</inkml:trace>
  <inkml:trace contextRef="#ctx0" brushRef="#br1" timeOffset="235800">18891 12012,'53'0,"0"0,-53 26,27 27,-27 27,0 52,0 0,-27-26,-26 26,-26 1,26-28,-79 54,-27-80,27-26,26-53,26 0</inkml:trace>
  <inkml:trace contextRef="#ctx0" brushRef="#br1" timeOffset="236437">15954 12065,'0'-27,"0"80,-26 27,26-28,-79 28,79-1,0 1,0-1,0 27,0-27,79 27,27-27,53-26,79-53</inkml:trace>
  <inkml:trace contextRef="#ctx0" brushRef="#br1" timeOffset="237551">19182 12541,'0'0,"27"0,26-53,0 53,26-26,0 26,27 0,26 0,-79-53,-26 53,-27 0,0 0</inkml:trace>
  <inkml:trace contextRef="#ctx0" brushRef="#br1" timeOffset="237794">19526 12276,'0'0,"0"53,0-26,27 26,-27 26,26-26,-26 0,0-27,0 27,0-26</inkml:trace>
  <inkml:trace contextRef="#ctx0" brushRef="#br1" timeOffset="238140">20664 12171,'-53'0,"53"52,-53-25,53 26,-53-27,53 27,0 27,0-28,0 1,0 0,27 0,26-26,-27-27,1 53,25-53</inkml:trace>
  <inkml:trace contextRef="#ctx0" brushRef="#br1" timeOffset="238320">20929 11827,'0'-27,"0"27,-27 53,-26-27</inkml:trace>
  <inkml:trace contextRef="#ctx0" brushRef="#br1" timeOffset="238621">21590 12012,'0'26,"-26"-26,-1 80,-26-1,0 0,27 1,26-1,-80 27,80-53,0 0,27 26,-1-52,27-1,0 27,0-53</inkml:trace>
  <inkml:trace contextRef="#ctx0" brushRef="#br1" timeOffset="239401">22040 12144,'53'-53,"-27"53,1 0,-27 27,53-27,-53 53,0-27,0 0,0 27,0-26,-27-1,1-26,-27 80,26-54,27 27,53-53,0 0,0 0,26 26,-26-26,-26 0,-1 0</inkml:trace>
  <inkml:trace contextRef="#ctx0" brushRef="#br1" timeOffset="239616">22569 12197,'53'-53,"-53"53,0 79,-53-26,53 0,-79 53,26-27,0 1,26 26,27-80,-53 1</inkml:trace>
  <inkml:trace contextRef="#ctx0" brushRef="#br1" timeOffset="239820">22278 12409,'0'26,"0"1,53-27,26 79,-26-79,0 26,0-26,26 0,1 53,-54-53,1 0</inkml:trace>
  <inkml:trace contextRef="#ctx0" brushRef="#br1" timeOffset="240756">23019 12091,'0'27,"0"26,0-1,0 1,0 0,26 0,27 0,0-53,0 0,-27 0,1 0,-27-26,53-27,-53 26,26-26,-26 0,53 27,-53-27,0 53,0 27,0 25,0 1,0 0,0 27,0-1,-53 0,53 54,-79-27,26-1,27-52,-27 0,0-53,0 0,53-26,-27-1,27-26,0-26,0 0</inkml:trace>
  <inkml:trace contextRef="#ctx0" brushRef="#br1" timeOffset="241446">23786 12065,'27'0,"-1"26,-26 1,79 52,-52 0,26 1,0 52,-53-26,53 26,-53 0,0 27,-27-27,-26-26,-26 0,26-26,-53-1,53-26,0-53,0 0,106 0,-26 0,-27-27</inkml:trace>
  <inkml:trace contextRef="#ctx0" brushRef="#br1" timeOffset="243802">4868 15028,'27'0,"-1"0,27 53,27-53,-1 0,0 0,1 0,-27 0,0 0,-27 0,-26 0,53-53,-53 0,0-26,-53-1,27 27,-27 27,53-27,-27 53,27-53,80 27,25 26,-25 0,-1 0,0 53,-26-27,-53 27,27-27,-27 27,0 0,0 53,0-79,-80 25,80-25,27-27,52 0,54 0,-28-27,1 27,0-52,-79 52,-27-53,0 26,0-26</inkml:trace>
  <inkml:trace contextRef="#ctx0" brushRef="#br1" timeOffset="244071">6482 14155,'0'53,"-53"0,53-27,0 27,-26-26</inkml:trace>
  <inkml:trace contextRef="#ctx0" brushRef="#br1" timeOffset="244754">7197 14208,'0'26,"-53"1,26 52,-26-26,27 0,26 26,-53 27,53-53,0 0,0 0,26 0,54 0,-1 0,1-53,-1 0</inkml:trace>
  <inkml:trace contextRef="#ctx0" brushRef="#br1" timeOffset="245165">7541 14367,'26'0,"27"0,0 0,-27 52,27-25,-53-1,27 54,-27-27,0 0,-53 0,26 26,-26-53,27 27,26-26,26-27,80 0,0 0,-26 0,-28 0,1 0</inkml:trace>
  <inkml:trace contextRef="#ctx0" brushRef="#br1" timeOffset="245384">7488 14737,'0'-53,"0"53,53 0,0 0,26 0,0 0,1 0,-1 0,-26 0,0 0,0 0</inkml:trace>
  <inkml:trace contextRef="#ctx0" brushRef="#br1" timeOffset="245623">8202 14499,'53'0,"26"26,-52-26,-1 53,27 0,-26-26,-27-1,53 27,-53 0,0 0,-53 26,0-26,-27 0,27-53,1 26</inkml:trace>
  <inkml:trace contextRef="#ctx0" brushRef="#br1" timeOffset="245833">8758 14711,'26'0,"27"-27,-26 27,-1 0,27 0,26 0,-52 0,-1 0,-26 27</inkml:trace>
  <inkml:trace contextRef="#ctx0" brushRef="#br1" timeOffset="245996">8837 15028,'27'0,"52"0,-26 0,0 0,0-53,0 53,-27 0,-26 0,27 0</inkml:trace>
  <inkml:trace contextRef="#ctx0" brushRef="#br1" timeOffset="247103">11033 14340,'-79'27,"-1"-27,1 79,-27-79,-26 53,53-53,26 0,53-27,-53 27,53-53,0 27,0-27,53 27,0-27,-1 53,28-53,-27 53,0 0,-27 0,27 0,-27 26,27 27,-53 27,27-1,-27 0,0 27,-80 26,54-52,-27 26,0-80,0-26,0 0,27 0,26-79,0-1,0 1,26 53,27-1,-26 27,-27 27,79 25,0-25,1 26,-1 0,54-53,-28 79,28-79</inkml:trace>
  <inkml:trace contextRef="#ctx0" brushRef="#br1" timeOffset="248039">11562 14367,'0'-27,"27"27,26 0,-27 0,27 0,-26 0,25 0,-25 0,26 27,0 25,-53 28,0-27,0-27,0 1,0 26,-27-27,27 1,-26 25,26-25,0-1,0 27,26-53,27 0,0 0,0 0,26 0,-26 27,0-27,0 0,-26 0</inkml:trace>
  <inkml:trace contextRef="#ctx0" brushRef="#br1" timeOffset="248341">11668 14658,'0'0,"53"0,-26 0,25 0,-25 0,-1 0,27 0,0 0,-26 0,26 0,-1 0,1 0,-26 0,-1 0</inkml:trace>
  <inkml:trace contextRef="#ctx0" brushRef="#br1" timeOffset="248593">12965 14896,'0'79,"0"-52,0-1,0 0,0 27,-27-53,27 80,-53-80</inkml:trace>
  <inkml:trace contextRef="#ctx0" brushRef="#br1" timeOffset="252913">13758 13864,'0'-53,"0"106,-53 0,53 53,0-1,-26-25,26 26,0-53,0-1,0 1,0-26,-53-27,53 79,0-52,27-27</inkml:trace>
  <inkml:trace contextRef="#ctx0" brushRef="#br1" timeOffset="253423">14208 14076,'0'0,"0"79,0 0,0 1,-26-1,26-26,0 0,0-27,0 27,0-53,53 0,0-26,-53-1,26-26,-26 27,0 26,0 53,53-27,0 27,26-53,27 27,26-27,-52 0,-1 0,0 0,-26-106,-53 53,0 0,0 27,-79-27,0 53,-1 0,27 0,27 26,26 27,0 0,0 0,53 26,26-52,53-27,-26 79,27-79,-54 53,-53-53,-26 0</inkml:trace>
  <inkml:trace contextRef="#ctx0" brushRef="#br1" timeOffset="253761">13441 14155,'-53'-27,"0"27,53-52,-53 52,159 26,0-26,53 53,26-53,26 53,1-53,26 0,-26 0,-80 0,-52 0</inkml:trace>
  <inkml:trace contextRef="#ctx0" brushRef="#br1" timeOffset="255747">16060 14208,'0'-27,"0"-26,0 27,0-27,-53 53,27 0,-1 0,-52 53,53 0,26-27,26 27,27-53,0 0,0 0,0 0,-27 0,-26 0,80 0,-80 27,0 26,0-27,26-26,0 0,-26-26,53-1,-53-26,0 27,27 26,52 26,-26-26,0 0,0 27,0-27,0 0,0-27,0-26,-27-52,27-54,-53 0,106-53,-53 27,-53 106,0 52,-27 27,1 0,-27 80,53 26,-79 26,79 27,-53-1,53-25,0-1,0-53,0-26,26 0,-26-26,53-27,0 0,26-27,-79 1,0-27,27 53,-27-53,26 26,27 27,-26 0,52 0,-26 0,-27 0,1 0,26 0,-53-53,0 1,0-1,53 53,-53 26,0 1,0-1,0 0,0 80,0-26,0 25,-27 54,27-53,-53 0,53 0,-53-53,53-27,-53-26,53 27,-26-27,-27-27,53-26,0 0,-26-26,26 52,0 1</inkml:trace>
  <inkml:trace contextRef="#ctx0" brushRef="#br1" timeOffset="257292">18230 14340,'0'-26,"26"-27,54-27,-27 27,-27 1,27-1,-53-27,53 54,-53-1,0-26,-27 53,1 0,-27 0,27 53,26 0,0-26,26 26,53 0,-26-1,0 28,27-54,-54 27,-26-26,53-1,-53 27,0-27,-53 27,27-53,-27 27,-27-27,54 0,-1 0</inkml:trace>
  <inkml:trace contextRef="#ctx0" brushRef="#br1" timeOffset="257570">18944 13573,'27'0,"-1"0,-26 53,0 0,0 0,0 52,0-25,0 26,0-27,0 0,0-26,0 27,0-27,0-27,0 0</inkml:trace>
  <inkml:trace contextRef="#ctx0" brushRef="#br1" timeOffset="257786">18865 14128,'0'-26,"26"26,1 0,-1 0,27 0,-26 0,-1 0,0 0,27 0</inkml:trace>
  <inkml:trace contextRef="#ctx0" brushRef="#br1" timeOffset="258205">19553 14102,'0'0,"0"0,0-53,-80 53,80-26,-53 26,27 0,0 0,-54 0,54 26,-27 53,53-52,0 26,0-27,26-26,1 0,-1 0,27 0,-26-26,25-27,1 26,-26 27,26 0,0 53,-27-53,27 0</inkml:trace>
  <inkml:trace contextRef="#ctx0" brushRef="#br1" timeOffset="259011">19844 13970,'26'0,"-26"-53,0 26,-26 27,-27 0,26 0,27 0,-26 0,26 27,0 26,26-53,27 0,-26 0,-1 0,27 0,-26 0,-1 26,-26 27,0 26,0 1,0 26,0-1,-79 54,79-26,-53-54,53-26,-53 0,53-186,0 1,79-53,-26 26,-26 27,26 53,-53 26,52 53,28 0,-54 26,-26 27,80 26,-80-26,26 27,-26-27,0-27,27 27,25-53,-25 0,26-53,0-26,26-1,-26-26,-26 27,-27 26,52 0,-52 53,27 53,-27 0,0-26,53 25,-53-25,26 26,27-53,0 0,0 0,0 0,0 0</inkml:trace>
  <inkml:trace contextRef="#ctx0" brushRef="#br1" timeOffset="259671">21431 14023,'0'-27,"-79"-26,52 53,-25-26,-1 26,0 0,26 0,1 0,26 53,26 0,27-53,0 53,26-53,-26 0,-26 0,-1 0,27 0,-26 0,-1 0,27 52,-27-25,54 26</inkml:trace>
  <inkml:trace contextRef="#ctx0" brushRef="#br1" timeOffset="259925">21881 13467,'0'-53,"0"0,0 27,53 26,-53 53,26 26,-26 27,53-27,-53 27,0 53,0-53,0-1,0-25,0-1,0 1,0-28,0 1,-53-53</inkml:trace>
  <inkml:trace contextRef="#ctx0" brushRef="#br1" timeOffset="260310">21881 14076,'0'-53,"27"53,-1 0,0 0,27 0,-26 0,26 0,0 53,26-53,-26 0,26 0,-26 0,-26 0,-27 26,0 80,0-80,0 1,0 26,0 0,0-27,0 27,0-27,0-26</inkml:trace>
  <inkml:trace contextRef="#ctx0" brushRef="#br1" timeOffset="260457">22675 13679,'53'0,"-53"-53,26 53,-26 26,0 1,0-27</inkml:trace>
  <inkml:trace contextRef="#ctx0" brushRef="#br1" timeOffset="261665">23019 14155,'26'0,"-26"-27,0 1,0-27,-26 27,-1 26,-26 0,27 0,-27 0,53 79,0-26,26-27,1 27,52-53,-26 27,0-27,0 0,26 0,-26 0,-26 0,-27-53,26 53,-26-53,0 79,0 27,0-26,0-1,53 54,-26-80,52 0,-26 0,0 0,0-27,-27 27,27-26,0 26,-53-53,27 53,25 0,-52 53,0 26,0-53,-26-26</inkml:trace>
  <inkml:trace contextRef="#ctx0" brushRef="#br1" timeOffset="262619">24686 13176,'53'-53,"-53"-26,0 26,0 26,0 1,-53 132,53-1,-53 54,53 0,0 26,0-26,0 26,0 0,0-26,0-80,26 1,-26-54,0 27,0-26</inkml:trace>
  <inkml:trace contextRef="#ctx0" brushRef="#br1" timeOffset="262941">24765 13705,'0'-26,"53"26,-53-53,53 53,0 0,-27 53,27 0,-53-1,53 1,-53-26,0 26,0-27,-53 27,0-53,-53 27,27-27,26 0,27 0,52 0</inkml:trace>
  <inkml:trace contextRef="#ctx0" brushRef="#br1" timeOffset="263242">25479 13970,'0'0,"0"0,0 0,80 53,-1-53,-26 0,-26 0,-27-27,0-26,0 27,-27-27,1 26,-54 27,27-53,27 53,-27 0,53 27,79-27</inkml:trace>
  <inkml:trace contextRef="#ctx0" brushRef="#br1" timeOffset="263509">25903 13732,'26'0,"-26"26,0 27,0 26,0-26,-53 0,53 0,0 0,0-27,0 1,0 26,80-53,-27 0,-1 0,1 0,0-27</inkml:trace>
  <inkml:trace contextRef="#ctx0" brushRef="#br1" timeOffset="263670">26194 13732,'53'0,"0"0,-80 52</inkml:trace>
  <inkml:trace contextRef="#ctx0" brushRef="#br1" timeOffset="263931">26088 14658,'53'-27,"0"-52,0 26,53-27,-54 54,28-27,-27 53,-27-53,27 0,-26 80,-27-1,0 27,0 0,52-27,-52 1,27-27,26-27,-53 1,53 26,-27-79,-26-1</inkml:trace>
  <inkml:trace contextRef="#ctx0" brushRef="#br1" timeOffset="264170">27464 13414,'0'-79,"0"52,0-26,0 80,0 52,0 53,0 54,0-54,0 27,0-1,0-52,-53-26,53-27,-27 26,27-53,-53-26</inkml:trace>
  <inkml:trace contextRef="#ctx0" brushRef="#br1" timeOffset="264380">27252 14128,'53'-52,"-27"-1,27 53,-26-53,26 53,26 0,-52 0,26 0,26 26,-26 27,-27-53</inkml:trace>
  <inkml:trace contextRef="#ctx0" brushRef="#br1" timeOffset="265416">28866 13626,'27'0,"25"53,-52 0,0-1,27 1,-27-26,53 26,0-53,-27 0,54 0,-28 0,1-53,0 26,-53-26,27-26,-27 53,-27-27,-26 53,0 0,-26 26,53-26,26 106,0-53,0 26,26 1,27-27,-27 0,27-1,-53 1,27-26,-27 26,-27 0,-26-53,-52 0,-1 0,0 0,53 0,27 0</inkml:trace>
  <inkml:trace contextRef="#ctx0" brushRef="#br1" timeOffset="265586">29051 13388,'0'-27,"0"27,0 27,0 26,0-27</inkml:trace>
  <inkml:trace contextRef="#ctx0" brushRef="#br1" timeOffset="267222">18759 15504,'0'-53,"0"0,-26 1,-1-1,-26 53,0 0,27 0,-1 0,-26 0,53 26,-53 27,53 0,0-27,0 27,53-26,27-27,-1 0,27 0,-53 0,-27 0,-26-27,53 1,-53-27,0-26,0 52,0 54,0 25,53 28,-53-54,80 27,-28-26,-25-27,-1 0</inkml:trace>
  <inkml:trace contextRef="#ctx0" brushRef="#br1" timeOffset="267454">19235 15160,'0'27,"0"-1,0 27,0 0,0 26,0 1,27-1,-27-26,53 0,-53 0,26 0,-26-27,0 27,53-53</inkml:trace>
  <inkml:trace contextRef="#ctx0" brushRef="#br1" timeOffset="267656">19129 15504,'53'-53,"-26"53,-1 0,-26 0,80 0,-54 53,27-53</inkml:trace>
  <inkml:trace contextRef="#ctx0" brushRef="#br1" timeOffset="268414">21537 15081,'0'-53,"53"53,-27 0,1 0,52 0,-26 26,-26 27,26-26,-53 26,0 0,0 26,0-26,-27 0,1 0,-27-27,53 1,-27-27,27 79,27-26,26-53,53 0,26 0,27 0,-54 0,-52 0</inkml:trace>
  <inkml:trace contextRef="#ctx0" brushRef="#br1" timeOffset="268692">21564 15398,'-53'0,"26"0,80 0,0 0,53 0,53-52,-1 52,-25 0,25 0,-78 0,-54 0</inkml:trace>
  <inkml:trace contextRef="#ctx0" brushRef="#br1" timeOffset="268932">23045 15398,'0'0,"53"0,0 0,0 0,-53 27,53-27</inkml:trace>
  <inkml:trace contextRef="#ctx0" brushRef="#br1" timeOffset="269104">22992 15742,'53'0,"0"0,0 0,0 0,0 0,26 0,-52 0</inkml:trace>
  <inkml:trace contextRef="#ctx0" brushRef="#br1" timeOffset="269480">24262 15504,'0'27,"0"26,-53-27,53 1,0 25,0-25,27-1,-1-26,27 53,27-53,-27 0,-27-26,-26-1,53-26,-53 1,0-28,-53 1,27 52,-1 27,-26-53,27 53,-1 0,27 27,27-27,26 26</inkml:trace>
  <inkml:trace contextRef="#ctx0" brushRef="#br1" timeOffset="269802">25453 15689,'26'0,"-26"27,0-1,0-26</inkml:trace>
</inkml:ink>
</file>

<file path=ppt/ink/ink4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23:12.5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2355 582,'0'-27,"-27"27,27-26,0-27,0 79,0 54,0-1,0 1,0-1,0 0,0 1,0-27,0-1,27 1,-27-26,26-27,-26 26,27-26,26 0,-27 0,1 0,-1 0,27 0,-27 0,1 0,52 0,-52 0,-1 0</inkml:trace>
  <inkml:trace contextRef="#ctx0" brushRef="#br0" timeOffset="474">3122 873,'-26'0,"26"0,0 53,0-27,0 27,0-26,0 25,0-25,0 26,53 0</inkml:trace>
  <inkml:trace contextRef="#ctx0" brushRef="#br0" timeOffset="661">3228 608,'0'-26,"0"52,0 27</inkml:trace>
  <inkml:trace contextRef="#ctx0" brushRef="#br0" timeOffset="1036">3519 1111,'0'26,"53"-26,-53 27,26-27,-26 53,0-27,53-26,-26 0,-27-26,0-27,53 26,-53 1,53-27,-27 53,0 0,27 0,-53 0,27 0,-27 53,26-53,-26 26,53-26,-53 27,53 26</inkml:trace>
  <inkml:trace contextRef="#ctx0" brushRef="#br0" timeOffset="1710">4366 1111,'0'0,"53"0,-1 0,-25 0,26 0,-53 0,53-53,-53 27,0-1,0-26,-27 53,-52 0,0 0,26 27,26-1,27 27,-53-27,53 27,27-53,-1 53,27-53,26 27,27-27,-26 0,-27 0,-53 53,53-53</inkml:trace>
  <inkml:trace contextRef="#ctx0" brushRef="#br0" timeOffset="3054">5345 979,'0'-27,"-27"27,27-26,-26 26,-27 0,-27 0,27 0,1 0,25 0,27 53,0 0,0-27,0 27,0 0,27-53,52 0,-53 0,1-27,26-26,-53 1,26 25,54 27,-27 27,-1 52,1-79,-26 26,-1-26,27 0,-26 0,-1-26,27-27,-27 53,27 0,-26 0,-1 53,-26-27,80 27,-80-26,26-1,-26 27,0-26,0-54,0-26,0-26,0 52,0 1,0-27,0 53,27 0,26 0,-1 0,28 0</inkml:trace>
  <inkml:trace contextRef="#ctx0" brushRef="#br0" timeOffset="4208">6588 714,'0'-53,"0"0,0 27,0-27,0 106,27 53,-27-27,79 27,-26 26,0-53,26 27,-26-53,0 0,-27-53,-26 27,53-27,0 0,-53-53,0 0,0-27,0-25,-26-28,26 54,-53 26,53 0,-27 0,27 27,0-1,0 27,0 27,0 26,0 0,53-1,-53 1</inkml:trace>
  <inkml:trace contextRef="#ctx0" brushRef="#br0" timeOffset="4981">7567 1032,'0'-53,"0"26,-26 27,-1-53,-26 53,53 27,-53-27,53 53,-26-27,26 27,53-53,0 0,26 0,-26-53,53 53,0-26,-27 26,-52 0,25 0,-52 53,0-1,-26 1,26-26,-53 26,0-27,53-52,0-1,0-26,53 0,-26 1,-27-1,52 26,1 27,0 0,-26 0</inkml:trace>
  <inkml:trace contextRef="#ctx0" brushRef="#br0" timeOffset="5438">8599 317,'-26'27,"26"52,-53 0,53 1,-53 26,53 26,0-53,0 27,53-27,0 1,-1-54,28-26,26 0,26 0,-53-26,-26-1,-53-26,53-26,-53 26,0 0,-26 27,-27-27,26 53,27 0,0 53,0 0,0 0,0 0,53-1,-26-52,26 53,26-53,-26 0,-27 0</inkml:trace>
  <inkml:trace contextRef="#ctx0" brushRef="#br0" timeOffset="5700">8334 714,'53'-26,"0"26,0 0,-26 0,-1 0,53 0,-26 0,0 0,0 0</inkml:trace>
  <inkml:trace contextRef="#ctx0" brushRef="#br0" timeOffset="6406">9895 714,'-52'53,"25"-27,27 27,-79 27,79-27,-53 0,53-1,-53-25,53-1</inkml:trace>
  <inkml:trace contextRef="#ctx0" brushRef="#br0" timeOffset="6638">9578 926,'0'-27,"26"27,1 0,26 0,-27 0,1 0,52 80,-26-80,0 26,0-26,26 53,-26-53,-26 0</inkml:trace>
  <inkml:trace contextRef="#ctx0" brushRef="#br0" timeOffset="7628">11218 423,'0'-26,"0"26,-26 0,-27 0,27 26,-1-26,-52 26,52-26,1 0,26 0,-53 0,26 27,27 26,0 26,0 1,0-1,27 27,26-53,-27 0,27 26,-53-53,53-26,-53 53,0 0,0-53</inkml:trace>
  <inkml:trace contextRef="#ctx0" brushRef="#br0" timeOffset="8816">10874 979,'0'-27,"27"27,26 0,0 0,26 0,0 0,27 0,53-53,0 0,-27-26,-79 0,0 26,-53-27,26 27,-26 27,0-53,-53 79,1 0,25 0,1 26,-27 27,53 0,-53 53,53-27,0 0,0 1,0-27,0 0,0-27,26 27,1-27,52-26,-26 0,0 0,0-26,26 0,-26-27,-26 53,-27-27,0 27,0 0,0 53,0-26,0 52,0-79,52 0,-25 0,-1 0,27-27,-53 1,0 0,0-54,0 54,-26 26,-1-27,1 27,-27 0,0 0,53 0,0 27,27-27,25 0,28 0,-27 0,0 0,-27 0,27 0,-26 0,-27 53,79-53,-53 79,27-79,-53 53,53-53,-53 0,27-53,-27 27,79 26,-26 0,-27 0,27 52,-26-52,-1 0,27 0,-26 0,-27 0,0-52,0 25,0-26,0 53,0-53,-53 53,53 27</inkml:trace>
  <inkml:trace contextRef="#ctx0" brushRef="#br0" timeOffset="9901">13573 529,'0'-53,"0"79,0 27,-26 27,-27 52,0-26,26 26,-26 0,1-52,52-1,-53-26,53 26,0-52,-53-1,53 27,0-79</inkml:trace>
  <inkml:trace contextRef="#ctx0" brushRef="#br0" timeOffset="11416">14658 449,'0'-26,"-53"26,27 0,-1 0,-26 0,0 0,0 0,0 0,1 0,25 0,1 0,26 0,0 26,0 27,0 0,0 27,0 26,0-1,0-52,0 27,53-27,-53-1,0 1,0-26,0-1,0 27,0-26,0 26</inkml:trace>
  <inkml:trace contextRef="#ctx0" brushRef="#br0" timeOffset="12128">14129 1005,'0'-26,"0"26,53 0,0 0,0 0,26 0,0 0,1 0,52 0,27-80,-27 1,-26 0,-53 26,0-27,-53 54,0-1,0 1,-53 26,26 0,-26 0,-26 53,53 0,26 26,0 0,0 1,0-27,0 0,0 0,0-27,0-26,0 53,52-53,1 0,0 0,0 0,0 0,53-27,-53 27,-27-79,-26 106,-26-27,26 52,-53-52,53 53,0 0,26-53,1 0,-1 0,27 0,-53-26,27-27,-27 0,0 27,0-27,-53 53,26-27,1 27,-27 0,26 0,27 27,0-1,80-26</inkml:trace>
  <inkml:trace contextRef="#ctx0" brushRef="#br0" timeOffset="12566">15637 1005,'26'0,"-26"53,27-27,26 27,-53-26,53 26,0-27,-27-26,-26 27,26-27,27-27,-53 1,0-27,53 53,0 26,0-26,-26 27,-1-27,27 0,0 0,0 0,-53-27,53-26,-53 0,0 1,0 25,0 1,-53 26,53-53,-27 53,27 26</inkml:trace>
  <inkml:trace contextRef="#ctx0" brushRef="#br0" timeOffset="13831">16986 714,'0'79,"0"1,0-27,0 0,0 0,0-1,0 28,80-54,-54-26,1 53,25-53,1 0,-53-26,27-1,-27 1,0-27,0 79,79 1,-52 26,26-27,-27-26,1 53,25-53,-25 0,-27-53,0-26,0-1,-53-25,53 25,-53 1,53 52,-26 27,26-26,0 26,0 0,53 53,26-53,-26 79,0-79,-53 53</inkml:trace>
  <inkml:trace contextRef="#ctx0" brushRef="#br0" timeOffset="14150">17965 979,'0'26,"-26"27,26 0,0 26,-27-26,27-26,0 26,27-27,26-26,0 53,0-53,-1 0,1-26,-53-27,0 26,0-52</inkml:trace>
  <inkml:trace contextRef="#ctx0" brushRef="#br0" timeOffset="14330">18177 635,'0'-53,"0"26,0 27,-27 0,-52 0,79 53,-26-53</inkml:trace>
  <inkml:trace contextRef="#ctx0" brushRef="#br0" timeOffset="14615">18838 661,'0'-26,"27"26,52 53,-79-27,0 27,27 26,-27 1,0-27,0 0,0-1,0 1,0 0,0 27,0-27,0-27,0 27,0-53</inkml:trace>
  <inkml:trace contextRef="#ctx0" brushRef="#br0" timeOffset="14947">19262 820,'26'0,"27"26,-53 1,0 52,0 1,0-1,0 0,0-26,-26 0,26 0,0-26,0-27,26-53,1 53,-1 0,-26 26,26-26,-26 79,80-79,-80 27,26-27</inkml:trace>
  <inkml:trace contextRef="#ctx0" brushRef="#br0" timeOffset="15207">18680 1058,'53'0,"26"0,0 0,27 0,26 0,27 0,-27 0,-52 0,-1 0,-52 0</inkml:trace>
  <inkml:trace contextRef="#ctx0" brushRef="#br0" timeOffset="16064">20955 661,'0'-26,"0"-27,-26 0,-54 53,27 0,0 53,-52 0,25 26,27 0,53-26,-53 27,53-27,0-27,0 1,53-27,0 79,27-79,-1 0,27 0,-27 0,-26 0,0 0</inkml:trace>
  <inkml:trace contextRef="#ctx0" brushRef="#br0" timeOffset="16279">21061 846,'0'0,"0"53,0 0,0-26,0 26,0-1,0-25,53-1,-53 27,26-53,-26 53</inkml:trace>
  <inkml:trace contextRef="#ctx0" brushRef="#br0" timeOffset="16452">21246 529,'53'0,"-53"-27,0 27,0 53,-26-26</inkml:trace>
  <inkml:trace contextRef="#ctx0" brushRef="#br0" timeOffset="17561">21405 793,'0'-52,"26"52,27 0,-53 52,53-25,0 52,-53-26,26-26,-26 26,0-27,0 0,0 1,0-27,-26 0,26-27,0 1,0 0,0-27,0 26,0 1,53-27,-27 53,-26-27,27 27,26 0,-27 0</inkml:trace>
  <inkml:trace contextRef="#ctx0" brushRef="#br0" timeOffset="18636">22278 767,'0'-53,"0"27,0-1,0 27,-27 0,27 80,-26-28,26 28,-79-27,79 0,-27 26,27-53,0 1,0-1,0-26,0 53,80-53,-54 0,53 0,-26-53,0 27,0-27,-53 27,27-1,-27 54,0-1,0 0,0 27,53-26,-27-27,27-27,-53-26,53-52,-53-1,0 26,0 28,0 25,0 27,0 27,0 25,79 28,-26-27,0 26,0-52,0-27,-27 52,1-52,26-26,-27-27,27-53,0-52,0-81,0 54,-53 79,0 27,0 0,0 79,-27 0,-52 79,26 0,53 27,-26 26,26-26,0 27,0-54,0 0,0-26,0 0,0 0,0 0,0 0,79-53,-26 0</inkml:trace>
  <inkml:trace contextRef="#ctx0" brushRef="#br0" timeOffset="19467">23998 899,'-53'-53,"26"0,-26 53,27-52,-27 52,0-80,0 80,27 0,-27 0,26 0,1 27,26-1,0 1,0 25,0-25,0-1,53-26,26 80,1-80,-1 0,-26 0,-27-27,27 27,-53-79,27 52,-27 1,26 26,-26 26,80 1,-54 26,27-27,-27 27,1-26,26-27</inkml:trace>
  <inkml:trace contextRef="#ctx0" brushRef="#br0" timeOffset="19751">24527 317,'26'0,"-26"0,0 53,0 0,0 26,0 1,53-1,-53 1,0-1,0 0,0 1,0-27,0 26,-26-53</inkml:trace>
  <inkml:trace contextRef="#ctx0" brushRef="#br0" timeOffset="20158">24448 793,'26'0,"0"0,27 0,27 0,-1 0,0 0,-26 0,0 0,-26 0,26 0,-27 0,-26 53,27 27,-27-27,0 0,0-27,0 53,0-52,0-1,0 27,0-106</inkml:trace>
  <inkml:trace contextRef="#ctx0" brushRef="#br0" timeOffset="20316">25321 502,'0'-26,"0"79,-80-53</inkml:trace>
  <inkml:trace contextRef="#ctx0" brushRef="#br0" timeOffset="21371">25744 873,'26'0,"-26"-53,27 0,-27 27,-27 26,-25 0,-28 52,1 1,26-26,26 26,27-27,53-26,0-26,0 26,0-53,26 53,-52 0,-1 0,27 0,-53 0,0 53,0-27,0 1,0-1,0 27,0-27,0-52,27-27,-27 27,53 26,-53-27,53 27,-53 0,26 0,-26 53,26 0,-26-27,53-26,0 0,-53-52,27-1</inkml:trace>
  <inkml:trace contextRef="#ctx0" brushRef="#br0" timeOffset="21551">26511 608,'0'0,"0"80,0-1,-26-53,26 27,-80 80,28-54</inkml:trace>
  <inkml:trace contextRef="#ctx0" brushRef="#br0" timeOffset="21695">26485 1243,'53'-53,"0"53,0-53</inkml:trace>
  <inkml:trace contextRef="#ctx0" brushRef="#br0" timeOffset="21845">26882 793,'106'-52,"-27"-1,-26 53,-53-27,0 27,0 53,-80-26</inkml:trace>
  <inkml:trace contextRef="#ctx0" brushRef="#br0" timeOffset="23361">2884 1984,'53'0,"-27"0,27 0,-26 0,-1 0,1 0,52 0,0 0,27 0,0 0,53 0,-53-53,-1 53,28 0,-1 0,-26 0,26 0,-26 0,26 0,1 0,-28-53,28 53,-27 0,-1 0</inkml:trace>
  <inkml:trace contextRef="#ctx0" brushRef="#br0" timeOffset="23757">7064 1931,'53'0,"27"0,-1 0,0 0,1 0,52 0,0 0,27 0,-27 0,27-26,0 26,-27 0,27 0,-27 0,27 0,26 0,-52 0,25 0,27 0,1 0,-54 0,53 0,0 0,-26 0,-27 0,1 26,-27-26,-1 0,1 0,27 0,-28 0,1 0</inkml:trace>
  <inkml:trace contextRef="#ctx0" brushRef="#br0" timeOffset="24185">13679 1852,'185'0,"27"-53,26 53,-26 0,-27 0,27 0,-1 0,-26 0,1 0,-1 0,0 0,0 0,0-53,1 53,-1 0,27 0,26 0,-27-53,1 53,0 0,-27 0,0 0,0-53,-52 53,-1 0,-26 0,26 0,27 0,-53 0,-27 0,27 0,26 0,-26 0,-27 0,1 0,-1 27,0-27,-26 0</inkml:trace>
  <inkml:trace contextRef="#ctx0" brushRef="#br0" timeOffset="24553">20955 1667,'106'0,"0"0,26 0,27 0,-1 0,-52 0,0 52,26-52,-26 0,-26 27,-1-27,27 0,26 0,-26 53,0-53,53 0,-1 0,1 53,-27-53,27 0,-27 0,54 0,-28 0,-52 0,0 0,0 0,26 53,-26-53,0 0,-27 0,1 0,25 0,-25 0</inkml:trace>
  <inkml:trace contextRef="#ctx0" brushRef="#br0" timeOffset="24845">25612 1984,'26'0,"1"0,26 0,-27 0,0 27,27-27,0 0,-26 0,26 0,26 0,-26 0,0 0,-27 52,-52-25,-54-27,1 0</inkml:trace>
  <inkml:trace contextRef="#ctx0" brushRef="#br1" timeOffset="38160">9313 2989,'27'0,"-27"0,26 0,-26 27,53-27,-53 53,53-53,0 26,0-26,0 0,0 0,-53 0,26 0,-26-53,0 27,0-27,0 0,-26 0,26 27,0-1,0-26,0 27,26 26,1 0,26-53,26 53,-26 0,0 0,0 0,0 0,0 0,-53 26,52-26,-52 53,0-26,0 26,0-27,0 1,0 26,0-27,0 0,0 27,27 0,26-53,0 0,-27 0,27-26,-26 26,-1-27,-26 1</inkml:trace>
  <inkml:trace contextRef="#ctx0" brushRef="#br1" timeOffset="38804">10980 2540,'0'26,"-53"27,53 0,-26 0,26 26,0-26,0 27,0-28,0 1,0 0,79 27,-26-54,27 27,-1-53,-26 27</inkml:trace>
  <inkml:trace contextRef="#ctx0" brushRef="#br1" timeOffset="39838">11456 2672,'-52'0,"78"0,0 0,27 0,0 0,27-26,-54 26,27 0,-53 26,0 0,0 1,0 26,0 0,0-27,-53 27,53-26,-26 25,26 1,0 0,0-26,26-27,1 53,26-53,-27 0,0 0,54 0,-27 0,-27 0,27-27</inkml:trace>
  <inkml:trace contextRef="#ctx0" brushRef="#br1" timeOffset="40130">11430 2963,'26'0,"27"0,27 0,-1 0,1 0,-28 0,1 0,-26 0,26 0,-27 0</inkml:trace>
  <inkml:trace contextRef="#ctx0" brushRef="#br1" timeOffset="41000">12250 2619,'0'-53,"0"53,27 27,26-1,-27 27,27 53,0-27,-53 1,26-28,-26 28,0-27,0-27,0 27,-79-26,26-27,27 79,-27-79,26 0</inkml:trace>
  <inkml:trace contextRef="#ctx0" brushRef="#br1" timeOffset="41234">12938 3016,'80'-27,"-54"27,0 0,1 0,26 0,-27 0,-26 0,0 53,0 0</inkml:trace>
  <inkml:trace contextRef="#ctx0" brushRef="#br1" timeOffset="41368">13044 3307,'79'0,"1"0,52-26,-53 26,-52 0,-1 0,-26 0</inkml:trace>
  <inkml:trace contextRef="#ctx0" brushRef="#br1" timeOffset="43176">14764 2751,'0'53,"0"-26,-53 26,53 26,0-26,0-27,0 1,0 26,53-27,0 27,0-53,0 27,-1-27,-25 0,-27 0</inkml:trace>
  <inkml:trace contextRef="#ctx0" brushRef="#br1" timeOffset="43348">14870 2540,'53'0,"-53"-27,26 27,-26 53,-53-53</inkml:trace>
  <inkml:trace contextRef="#ctx0" brushRef="#br1" timeOffset="44113">15584 2354,'0'-52,"0"-1,0 26,0 27,0 53,0 79,0 1,0-27,0 26,53-53,-53 1,79-1,-79 0,27-26,-27-26,26-27</inkml:trace>
  <inkml:trace contextRef="#ctx0" brushRef="#br1" timeOffset="44427">15849 3122,'52'0,"1"0,-26 0,26 53,-27-53,-26 79,27-79,-27 27,0-54,53-52,-53 26,0 26,0 1,53 26,-27 0,53 53,-52 26,-27-52,53-27,-53 26</inkml:trace>
  <inkml:trace contextRef="#ctx0" brushRef="#br1" timeOffset="44736">16854 2566,'0'-26,"0"52,0 27,0-26,-53 25,53-25,-26 26,26-27,0 27,-53-26,53 26,0-1,0 1,0 0,26 0,27 0,26 0,1-53,26 27</inkml:trace>
  <inkml:trace contextRef="#ctx0" brushRef="#br1" timeOffset="45374">17277 2646,'-53'-53,"133"53,26 26,-27-26,-26 53,-27-53,-26 53,0 26,0-52,0-1,-53 27,1-26,-1 25,0-52,53 27,0 26,0 0,26-53,80 53,-27-53,-26 0,0 53,0-53,-79 0</inkml:trace>
  <inkml:trace contextRef="#ctx0" brushRef="#br1" timeOffset="45635">17224 2963,'0'-53,"53"80,27-27,26 0,-1 0,-25 0,-1 0,0 0,-52 0,-1 0</inkml:trace>
  <inkml:trace contextRef="#ctx0" brushRef="#br1" timeOffset="46483">18018 2593,'0'0,"80"26,-54 27,27 26,-27-26,-26 0,53 0,-53 26,0-26,0 0,-53 0,27 0,26-26,-79-27,79 53,-53-53,0 0,53 52,26-52</inkml:trace>
  <inkml:trace contextRef="#ctx0" brushRef="#br1" timeOffset="46693">18680 2989,'53'-26,"-27"26,27 0,-27 0,1 0,52 53</inkml:trace>
  <inkml:trace contextRef="#ctx0" brushRef="#br1" timeOffset="46835">18706 3307,'79'0,"27"0,-26 0,-27 0,-1 0,-25 0,-27 26</inkml:trace>
  <inkml:trace contextRef="#ctx0" brushRef="#br1" timeOffset="48507">19685 2963,'0'26,"0"54,0-54,0 1,0 26,0-27,0 1,0 26,53-53,-27 52,1-52,26 27,-27-27</inkml:trace>
  <inkml:trace contextRef="#ctx0" brushRef="#br1" timeOffset="48688">19897 2751,'0'53,"-53"-53</inkml:trace>
  <inkml:trace contextRef="#ctx0" brushRef="#br1" timeOffset="49227">20770 2487,'0'0,"-27"79,-26 53,53-52,-52-1,52 1,-80 52,80-26,0-27,0 0,53-26,26 27,1-27,-1-27,1-26,-28 79</inkml:trace>
  <inkml:trace contextRef="#ctx0" brushRef="#br1" timeOffset="51217">21352 2434,'0'-27,"0"54,0 26,0 26,0 1,-53 25,53 28,0-54,0 0,0-26,0-26,0 52,0-52,0-1,0 27,79-53</inkml:trace>
  <inkml:trace contextRef="#ctx0" brushRef="#br1" timeOffset="51551">21537 3175,'79'0,"-52"53,52 52,-52-52,-27-26,53-27,-53 0,0-27,0 1,0-27,0 27,26 26,27 26,26 53,-52-26,26-26</inkml:trace>
  <inkml:trace contextRef="#ctx0" brushRef="#br1" timeOffset="51867">22251 3201,'0'27,"27"26,-27-1,0 28,53-54,-53 1,0 26,0-106,0 0,-27 0,27 26,0-25,27-1,-1 53,1 0,26 0,53 26,-54-26</inkml:trace>
  <inkml:trace contextRef="#ctx0" brushRef="#br1" timeOffset="52377">22834 3201,'26'0,"-26"53,79-53,-26 0,0 0,0 0,0 0,0 0,-27 0,-26-26</inkml:trace>
  <inkml:trace contextRef="#ctx0" brushRef="#br1" timeOffset="52626">23072 3095,'0'-53,"0"80,0-1,0 1,0 26,0-27,0 1,0-1,0 27,0-27,0 1,0 26,0-27</inkml:trace>
  <inkml:trace contextRef="#ctx0" brushRef="#br1" timeOffset="52947">23627 2884,'0'26,"0"1,0 25,-53-25,53 26,-53-27,53 1,0 26,0-27,0 1,0 26,27-27,26-26,-27 0,1 0</inkml:trace>
  <inkml:trace contextRef="#ctx0" brushRef="#br1" timeOffset="53116">23813 2619,'0'-26,"-53"52,53 27</inkml:trace>
  <inkml:trace contextRef="#ctx0" brushRef="#br1" timeOffset="53526">23865 3016,'0'26,"0"27,0-26,0 26,0 0,0 0,0-27,0 0,53-26,-26 53,26-53,-27 0,1 0,26-26,-53-1,52-25,-52-28,0 1,0 52,0-26,-26 53,0-53,-27 53,53 27,0-1,26 27,-26 0,53-26,-53-1,53-26</inkml:trace>
  <inkml:trace contextRef="#ctx0" brushRef="#br1" timeOffset="53951">24553 2698,'27'0,"-27"0,0 80,0 26,0-1,0 28,0-27,0-1,0-25,-27-1,27 1,-26-54,-27-26,27 0,26 0</inkml:trace>
  <inkml:trace contextRef="#ctx0" brushRef="#br1" timeOffset="54747">24897 3148,'80'0,"-27"27,0-1</inkml:trace>
  <inkml:trace contextRef="#ctx0" brushRef="#br1" timeOffset="54898">24950 3439,'53'0,"0"0,-26 0,25 0,1 53,-26-53,-1 0</inkml:trace>
  <inkml:trace contextRef="#ctx0" brushRef="#br1" timeOffset="56119">25665 3333,'0'0,"53"0,-1 0,-25 0,-1 0,27 0,-26 0,26 0</inkml:trace>
  <inkml:trace contextRef="#ctx0" brushRef="#br1" timeOffset="56623">26405 3042,'0'0,"-52"0,-1 0,26 53,27-26,-53 26,53 0,0-27,0 1,27 25,-1-52,27 27,-26-27,-1 0,27 0,-27-53,-26 0,53-26,-53 26,0 0,0 0,0 26,-26 27,-1 0,27 80,-26-80,26 53,0-27,0 1,53 26,0-53,0 0</inkml:trace>
  <inkml:trace contextRef="#ctx0" brushRef="#br1" timeOffset="57536">26908 3175,'0'-27,"0"27,27 0,52 0,-26 0,0 27,0-27,0 0,-27 0,1 0</inkml:trace>
  <inkml:trace contextRef="#ctx0" brushRef="#br1" timeOffset="57790">27120 3042,'-27'0,"27"27,0 26,0 26,0-52,53 26,-53-27,0 27,0-27,0 1</inkml:trace>
  <inkml:trace contextRef="#ctx0" brushRef="#br1" timeOffset="59058">27702 2831,'0'26,"0"1,0 26,-53-1,53-25,0 26,0 0,26-27,1 27,26-26,-27-27,27 53,0-53</inkml:trace>
  <inkml:trace contextRef="#ctx0" brushRef="#br1" timeOffset="59231">27914 2460,'0'-53,"79"53,-79-53,0 53,-53 80,27-80</inkml:trace>
  <inkml:trace contextRef="#ctx0" brushRef="#br1" timeOffset="60030">28681 2407,'0'-53,"-27"1,27 25,0 80,-26 26,26 27,0 0,0 53,-53 26,53-26,0-53,0-27,0 0,0 1,0-27,0 26,53-79</inkml:trace>
  <inkml:trace contextRef="#ctx0" brushRef="#br1" timeOffset="60364">28840 3333,'53'0,"-27"27,-26-1,53 27,-53 27,26-27,-26-27,53 27,-26-53,52-106,-79 27,53-1,-53 27,53 1,-27 52,-26 26,27 27,-27-27,53 27,-27 0</inkml:trace>
  <inkml:trace contextRef="#ctx0" brushRef="#br1" timeOffset="60708">29845 2963,'0'26,"0"27,0 27,26-1,-26 1,0-1,0 0,0-52,0-1,0-79,0 0,0 0,0 1,0-1,27 53,79 0,-53 0,26 0,-52 0,-1 0,-26 26,26-26</inkml:trace>
  <inkml:trace contextRef="#ctx0" brushRef="#br1" timeOffset="81893">2593 4021,'-27'0,"27"-53,0 27,0 52,0 54,0 26,0-1,-52 1,52 0,0-26,0-28,0 1,0 0,0-26,0 52,0-79</inkml:trace>
  <inkml:trace contextRef="#ctx0" brushRef="#br1" timeOffset="82515">2831 4286,'53'-27,"-53"-25,26-1,-26 53,53 79,-53-26,0 26,0 1,0-1,0 0,0-26,0 27,0-54,0 1,27-27,-1 0,54-27,-80 1,26 26,-26 26,53 1,0 26,-27-53,27 52,27-52,-27 0,0 0,-27 0,-26-52,79-1,-79-27,0 27,0 0,-26 53,-1 0,1 0,-27 0,53 53,0-26,0-1,0 27,53-26,0-27,0 79,26-79,-26 0,-26 0</inkml:trace>
  <inkml:trace contextRef="#ctx0" brushRef="#br1" timeOffset="82861">2143 4339,'27'0,"-27"-27,26 27,27 0,26 0,1 0,-1 0,27 53,-27-53,27 0,79 0,1 0</inkml:trace>
  <inkml:trace contextRef="#ctx0" brushRef="#br1" timeOffset="83821">4498 4683,'0'-53,"0"26,53-25,-27-1,54 26,-27-26,0 27,-53-27,52 53,-52-53,-26 26,0 27,-27 0,-27 0,54 0,-1 0,80 0,27 0,52 80,-53-54,1-26,-1 106,-53-79,-26 26,0-27,0 27,-26 0,-27-27,0 27,0-53,-26 53,52-53,1 0</inkml:trace>
  <inkml:trace contextRef="#ctx0" brushRef="#br1" timeOffset="84099">5265 4127,'0'-26,"0"-27,0 26,53 27,0 0,-53 27,53 26,-53 0,53 0,-53-1,0 28,26-1,-26-26,0 0,80 26,-80-52,26-1,1 27,26-79</inkml:trace>
  <inkml:trace contextRef="#ctx0" brushRef="#br1" timeOffset="84403">5821 4551,'53'0,"-27"0,27 0,-26 0,-1 0,53 0,-79 52,0 1,0-26,-52-27,52 26,-53-26,53-26,0-1,0-26,0 1,26 25,27-26,-27 53,54 0,-27 0,-27 0</inkml:trace>
  <inkml:trace contextRef="#ctx0" brushRef="#br1" timeOffset="84721">5186 4312,'79'0,"-26"0,0 0,26 0,1 0,26 0,-27 0,0 0,1 0</inkml:trace>
  <inkml:trace contextRef="#ctx0" brushRef="#br1" timeOffset="85733">6376 4498,'0'-27,"0"27,0 0,0 53,106-53,-53 0,0 0,0 0,0 0,-27-26,-26-27,53 26,-53-26,0 27,0 26,-53 0,27 0,0 0,-27 26,26 27,-26-26,53 26,-26-27,26 1,0 25,0-25,26-27,1 26,52-26,-26 0,26 53,-26-53,0 0,27 0</inkml:trace>
  <inkml:trace contextRef="#ctx0" brushRef="#br1" timeOffset="86769">7197 4471,'0'-26,"-27"26,27-53,-53 53,27 0,-1 0,27 26,-53-26,53 53,-79-26,79 26,-26-27,26 27,0 0,0-53,53 26,-1-26,-25 0,-1 0,27-79,-53 52,0 1,27-27,-27 27,53 26,-53 0,53 53,26 26,-79-26,26-27,-26 27,27-53,26 0,-53-53,26 27,-26-27,53 53,-26 26,-27 1,0 26,53-27,-53 1,0 26,26-53,-26-53,53-27,-53 27,53 0,-53 27,26 26,-26 26,53 1,-53-1,27 27,-27-26,26-27,27 53,-26-53,-27-27,52 27,-52-79,53 79,-53-27,27 27,-27 0,26 53,-26-26,0 26,0 0</inkml:trace>
  <inkml:trace contextRef="#ctx0" brushRef="#br1" timeOffset="87639">8520 4683,'-27'0,"80"-53,0 0,53-53,-27 0,1 27,-28-53,1-27,-53 53,0 0,0 53,0 0,-26 53,26-53,-53 53,0 0,27 27,-27-1,53 27,0 0,0 27,0-1,0 27,0-53,26 26,-26 0,27 1,-27-1,105-52,-78-27,26 53,26-53</inkml:trace>
  <inkml:trace contextRef="#ctx0" brushRef="#br1" timeOffset="87923">9287 4180,'0'0,"0"53,0-27,0 27,-27-26,27 26,0-27,-26 1,26 26,0 0,0-53,53 0,0 26,0-26</inkml:trace>
  <inkml:trace contextRef="#ctx0" brushRef="#br1" timeOffset="88096">9393 4048,'0'-80,"0"133,0 27,0-1</inkml:trace>
  <inkml:trace contextRef="#ctx0" brushRef="#br1" timeOffset="88574">9551 4577,'0'26,"0"27,27-53,-27 27,53-27,-27-27,-26 1,53 26,-53-53,53 53,-26 0,-1 0,27 79,-27-79,27 0,0 0,-26 0,-1 0,-26-53,53-52,-53 25,0 1,0 26,0 26,0 27,0-52,-53 52,27 52,26 1,0 27,0-27,0 0,0 0,106-27,-80-26,27 79,-27-79,1 27,26-27</inkml:trace>
  <inkml:trace contextRef="#ctx0" brushRef="#br1" timeOffset="88989">10742 4259,'-53'-26,"27"26,-1 0,27 26,0 1,0 26,0-27,0 1,0-1,0 27,53 0,-53 0,27-53,-27 26,0 1,-53-27,0 79,0-52,-26 26,52-53</inkml:trace>
  <inkml:trace contextRef="#ctx0" brushRef="#br1" timeOffset="90098">11906 4365,'0'-53,"0"27,0-1,-26 27,26-52,-53 52,26 0,1 0,-27 0,27 0,-1 26,-26 27,53 0,0 0,0 0,0-27,27-26,-1 0,27 0,-26 0,-1 0,27 0,-53 0,26-53,-26 27,0-1,53 27,0 0,-26 80,26-27</inkml:trace>
  <inkml:trace contextRef="#ctx0" brushRef="#br1" timeOffset="90584">12277 4577,'26'0,"27"0,-53 26,53-26,-53 80,26-80,-26 79,0-26,0-53,-52-26,52-1,0-26,0 0,26 0,-26 27,53 26,-27 0,54 0,-1 26,27-26,26 53,-52-53,-1 53,-26-53,26 0,-26-26,-26-27,-27 0,53 0,-53 0,0 0,-27 27,-26 26,27-53,-1 53,27 53,0 0,0 26,0-26,53 0,-26 0,26-27,26-26,-53 80,1-80,-27 26</inkml:trace>
  <inkml:trace contextRef="#ctx0" brushRef="#br1" timeOffset="91634">14208 3916,'0'-53,"0"26,0 80,-53 26,53 1,0-1,-53 27,53-27,0 1,0-27,0 0,0 0,0-1,0-25,0-1,27-26</inkml:trace>
  <inkml:trace contextRef="#ctx0" brushRef="#br1" timeOffset="92160">14605 4101,'53'-53,"0"106,-53 26,0 0,0 1,-27 26,27-53,0 0,-26-1,26-25,0-54,53-52,-27 53,54 26,-80 53,79-1,-52 28,25-27,-25-27,26 27,-27-53,27 0,-26 0,-1-26,-26-1,79-26,-79 0,0 0,-26 27,-27 26,27 0,26 26,0 27,0 0,0 0,0 0,53 0,-1-27,1-26,0 53,0-53</inkml:trace>
  <inkml:trace contextRef="#ctx0" brushRef="#br1" timeOffset="92445">13679 4127,'26'0,"1"0,-1 0,27 0,0 0,0 0,0 0,0 0,53 0,-27 0,1 0,-1 80,27-80</inkml:trace>
  <inkml:trace contextRef="#ctx0" brushRef="#br1" timeOffset="93840">16325 4339,'53'-53,"-53"26,0 1,-27-53,27 52,-26 27,-27-53,0 53,27 27,-54 26,80 0,-53-27,53 0,-53 27,53-26,0 26,0-27,0 1,0-1,53 27,0 0,0-53,53 26,-27-26,1 0,-1 0,-26 0,0-105,-53 78,26-26,-26 27,0-1,0 1,0 26,0 26,0 1,0 26,0-27,80 27,-54 0,1-79,-27-1,53 1,-53-27,0 26,0 27,0 53,26-26,-26-1,0 80,79-106,-79 79,53-79,-53 27,80-27</inkml:trace>
  <inkml:trace contextRef="#ctx0" brushRef="#br1" timeOffset="94111">17171 4577,'0'26,"0"27,0 0,0 0,0-26,0 26,53-53,-53 26,0-79,0 27,0-27,0 26,0 1,27 26,-1 0,27 0,0 0,-26 0</inkml:trace>
  <inkml:trace contextRef="#ctx0" brushRef="#br1" timeOffset="94927">17542 4630,'53'26,"-53"1,0-1,0 27,0-26,0-1,0 27,0 0,53-80,-27-25,27-28,0-52,0 53,-53 26,26 53,-26 53,0 26,27-26,-27-27,53-26,-53 53,53-53,0 0,-27 0,27-53,0-26,-53 0,26-1,-26 54,0-1,0 27,-26 0,26 0,-53 53,53 53,0-27,0-26,26 0,1 0,-1-53,54 27,26-27,26 0,0-80,-26 1,-53-1,0 1,-53 0,0 52,0 1,0 26,0 26,-53 27,53-26,0 26,0-1,0-25,26 26,1 0,26-27,-53 27,0-26,0 25,-53 1,26-53,-26 53,1-53,-1 27,0-27</inkml:trace>
  <inkml:trace contextRef="#ctx0" brushRef="#br1" timeOffset="98182">19950 4127,'0'-26,"0"-27,0 26,0 27,0 80,0-27,0 0,0-1,0 1,0 0,0 27,0-27,0-27,0 1,0 25,26-25,1 52,25-52</inkml:trace>
  <inkml:trace contextRef="#ctx0" brushRef="#br1" timeOffset="98520">20241 4551,'26'0,"1"0,-27 26,52-26,-52 53,27-53,-27 53,26-53,27 0,-53-27,0-26,53 1,-53-1,0 0,0 26,27 27,-27 0,79 53,-79-26,53 26,-53-27,53 27,0 0</inkml:trace>
  <inkml:trace contextRef="#ctx0" brushRef="#br1" timeOffset="98820">20902 4524,'53'0,"-53"53,79-27,-26 54,-53-27,53 26,-53 0,0-26,0-26,0-27,0-53,0-26,0-1,0 1,0-1,0 1,0 53,53 26,-26 0,-27 26</inkml:trace>
  <inkml:trace contextRef="#ctx0" brushRef="#br1" timeOffset="99270">21749 4603,'26'0,"1"0,26 0,-27 0,1 0,-27 0</inkml:trace>
  <inkml:trace contextRef="#ctx0" brushRef="#br1" timeOffset="99420">21775 4947,'53'0,"0"0,26 0,-52 0,-1 0,-26 27</inkml:trace>
  <inkml:trace contextRef="#ctx0" brushRef="#br1" timeOffset="101296">23257 4498,'26'0,"-26"0,0-27,0-26,0-26,-26 79,-27-27,27 27,-1 0,-26 0,-26 0,26 27,0 26,0-27,53 27,-26-26,26-1,0 27,0-27,0-26,52 53,1-53,0 80,0-80,27 26,-27-26,-27 53,27-53,-27 0,1 0,26 0,-53-26,26 26,-26-27</inkml:trace>
  <inkml:trace contextRef="#ctx0" brushRef="#br1" timeOffset="102074">23707 4577,'0'-26,"0"-1,0-26,-27 53,1-26,-1 26,-26 0,27 26,-27 80,53-80,0 27,26-53,1 0,-1 0,1 0,26 0,-27-26,-26-27,80 27,-80 52,0 0,26 27,-26-26,0 26,27-53,52 0,-79-27,53 27,-53-53,26 53,-26-26,53 52,-53 1,53-27,-53 53,53-53</inkml:trace>
  <inkml:trace contextRef="#ctx0" brushRef="#br1" timeOffset="102426">24368 4418,'0'-53,"27"53,-27-26,-53 26,0 0,0 26,0-26,26 53,27-26,0 26,0-27,0 1,0 25,53-25,-26-27,26 53,-27-53,-26 53,27-53,-27 26,0 1,-53-27,26 0,1 53,-27-53,53 26,-27-26</inkml:trace>
  <inkml:trace contextRef="#ctx0" brushRef="#br1" timeOffset="102726">24739 4154,'52'0,"-52"53,0-27,0 0,0 27,-26 0,26 0,0 0,0 0,0 26,0-26,0 0,-26 0,26 27,0-54,0 0</inkml:trace>
  <inkml:trace contextRef="#ctx0" brushRef="#br1" timeOffset="102929">24606 4630,'0'-53,"27"53,26 0,-27 0,1 0,25 0,1 26,-53 1</inkml:trace>
  <inkml:trace contextRef="#ctx0" brushRef="#br1" timeOffset="103530">25374 4709,'0'-53,"0"27,-53 26,0 0,0 0,0 0,26 0,27 26,-52-26,52 53,26 0,27-53,0-26,0-27,-53 79,26-26,-26 53,53-53,26 0,-52 0,-1-26,-26-1,53-26,-26 106,26-26,-27-27,-26 26,53-26,26 0,-26 0,-53-26,27-27,-27 0</inkml:trace>
  <inkml:trace contextRef="#ctx0" brushRef="#br1" timeOffset="103769">26114 4101,'0'-53,"0"0,0 26,0 107,0 79,0 26,0 0,-79 0,79-53,-79 1,79-27,-53-1,53-52,-27-26,27 26</inkml:trace>
  <inkml:trace contextRef="#ctx0" brushRef="#br1" timeOffset="103979">25929 4789,'27'0,"26"26,-1-26,28 27,-1-27,1 52,-1-52</inkml:trace>
  <inkml:trace contextRef="#ctx0" brushRef="#br1" timeOffset="104144">26670 4974,'0'26,"53"27,-53 0,0 0,-27-53,1 53,-27-53,-53 106,53-106</inkml:trace>
  <inkml:trace contextRef="#ctx0" brushRef="#br1" timeOffset="105716">27305 4603,'0'0,"106"0,-80 0,27 53,0 0,-53 0,-26 27,-27-54,53 27,53-27,0-26,-27 0,1 0,-1 0,27 0,0-53</inkml:trace>
  <inkml:trace contextRef="#ctx0" brushRef="#br1" timeOffset="105879">27834 4471,'0'-26,"0"26,-26 0</inkml:trace>
  <inkml:trace contextRef="#ctx0" brushRef="#br1" timeOffset="106226">28152 4894,'53'0,"0"0,-53 0,52 0,-52-26,27-27,-27 27,0-1,-27 27,-25 0,52 0,-53 0,53 53,0 0,0 0,0 0,26-53,27 26,-27-26</inkml:trace>
  <inkml:trace contextRef="#ctx0" brushRef="#br1" timeOffset="106414">28522 5000,'79'0,"-52"0,26 0,-53 53,0 0,-27-53,1 53,-27-53,-26 53,52-53</inkml:trace>
  <inkml:trace contextRef="#ctx0" brushRef="#br1" timeOffset="107260">29263 4551,'0'-53,"0"0,0 0,-27 0,1 53,-27 0,27 26,-27-26,0 80,26-27,27-27,-53 27,53 0,0 26,53-26,0 0,27 0,25 0,-25-53,-1 0,1 0</inkml:trace>
  <inkml:trace contextRef="#ctx0" brushRef="#br1" timeOffset="107477">29607 4656,'0'-26,"0"-1,0 27,0 27,0 52,0-52,0-1,0 1,0 26,0-27,53 27,0-53</inkml:trace>
  <inkml:trace contextRef="#ctx0" brushRef="#br1" timeOffset="107667">29819 4101,'52'0,"-52"-27,0 27,0 53,-52 53,52-53</inkml:trace>
  <inkml:trace contextRef="#ctx0" brushRef="#br1" timeOffset="107980">30030 4736,'80'0,"-80"53,26-53,-26 79,0-26,0-27,0 1,-26 26,-54-27,80-52,0-27,27 0,-1-26,27 26,-26 26,52-52,-53 132,-26-27,53 1</inkml:trace>
  <inkml:trace contextRef="#ctx0" brushRef="#br1" timeOffset="108685">30718 4656,'0'-53,"-26"27,-27 26,26 0,-26 0,0 53,1 0,25 0,27 0,0 0,0-1,0-25,0 26,79-53,1 0,26 0,26 0,27-27,-53-52,-27 0,0-1,1-52,-80 26,79-26,-79 52,0 28,0-1,-53 106,27 26,-27 53,0-26,53 26,-53-26,53-26,0-1,0-26,0 0,53-27,26-26,1 0,25 0,1 0,0-53,-53-53,0 27,-53-27,0 27,0 52,-27 27,-25 0,-28 0,54 53,26 0,-53 27,53-27,0-1,26 1,1-26,-1-27,27 53,-26-53,-27 53,52-53</inkml:trace>
  <inkml:trace contextRef="#ctx0" brushRef="#br1" timeOffset="110470">32491 4683,'53'0,"-53"-27,-53-26,26 53,1 0,-1 0,-25 27,-1-1,53 27,-53-53,53 27,0-1,0 27,53-53,-53 79,26-52,27 26,26 26,-52-26,-27-26,0-27,-53 0,0 0,0 0,27 0,26-27</inkml:trace>
  <inkml:trace contextRef="#ctx0" brushRef="#br1" timeOffset="113809">2990 5715,'0'26,"0"1,0 26,0 26,0 0,53-26,-53-26,53 26,0-53,-27 26,0-26,27 0,-26 0,26-53,-53 27,26-27,-26-27,0 1,0 53,0 52,53 27,-26-27,26 27,-27-53,0 27,27-27,0 0,-53 0,0-53,0-27,0-25,0 25,-53 1,27 26,-27 0,27 53,26 53,0 26,0-52</inkml:trace>
  <inkml:trace contextRef="#ctx0" brushRef="#br1" timeOffset="114139">4101 5662,'-26'0,"-27"26,0 80,53-79,-53 25,53 28,0-54,0 1,26-27,27 79,0-79,0 0,0 0,0 0,-27-26,27-54</inkml:trace>
  <inkml:trace contextRef="#ctx0" brushRef="#br1" timeOffset="114329">4128 5450,'0'-53,"0"0,0 80,-27 26,27-27</inkml:trace>
  <inkml:trace contextRef="#ctx0" brushRef="#br1" timeOffset="114575">4736 5477,'0'26,"0"27,0 26,0 1,0-1,27 27,-27-27,0-26,0-26,52 26</inkml:trace>
  <inkml:trace contextRef="#ctx0" brushRef="#br1" timeOffset="114919">5080 5556,'26'0,"-26"26,0 27,27 27,-27-1,0 0,0 27,0-26,0-54,53-26,-53 27,26-27,27-53,-53 26,27 27,-27-53,26 53,-26 53,53-26,-53-1,27 27,-27-27,0 1</inkml:trace>
  <inkml:trace contextRef="#ctx0" brushRef="#br1" timeOffset="115189">4524 5821,'0'-27,"-26"27,26 0,53 0,0 0,26 0,27 0,0 0,0 0,-1 0,-25 0,-27 0</inkml:trace>
  <inkml:trace contextRef="#ctx0" brushRef="#br1" timeOffset="116690">6509 5477,'-27'0,"27"-53,-26 53,-27 0,0 0,53 53,-53-27,53 0,-53 27,53 0,-53 0,53 0,0-26,0-1,0 27,53 0,27 0,-28-53,28 0,-1 0,1 0,-1 0,0 0,1-27,-54 27,27-79,-26 26,-27 0,79-26,-79-1,26 1,-26 26,0 27,-26 26,-1 0,-25 26,25 53,27-26,-53 0,53-26,0 26,27-27,26-26,-27 0,27 0,0 0,-27 0,27 0,-53 0,0 53,0 0,0 0,0 0,0-27,0 1,80-27,-80-53,53-27,-53 28,52-1,-52 26,53 27,-53-53,27 53,-27 27,26-27,-26 26,53-26,27 27,-28-27,-25 0,26-53</inkml:trace>
  <inkml:trace contextRef="#ctx0" brushRef="#br1" timeOffset="117079">7911 5186,'0'-27,"0"54,0 25,0 1,0 27,0-1,0 0,0-26,27-26,-27 26,52-27,-25-26,26 0,0 0,26 0,-26-26,0-27,-53 26,-53 27,27 0,26 27,-53-27,53 53,0 0,0-53,79 53,-26-53,26 0,-26 53,0-53,0 0</inkml:trace>
  <inkml:trace contextRef="#ctx0" brushRef="#br1" timeOffset="117344">7541 5397,'26'-26,"27"26,26 0,27-53,-26 53,-1 0,-26 0,0 0,-27 0</inkml:trace>
  <inkml:trace contextRef="#ctx0" brushRef="#br1" timeOffset="118129">8784 5477,'0'0,"53"0,-53 52,53 1,-53 27,0-1,0 1,0-28,0 1,0-26,0-27,26-53,-26 0,0 0,53-26,-53 52,27 1,52 26,-26 26,0 27,-26-53</inkml:trace>
  <inkml:trace contextRef="#ctx0" brushRef="#br1" timeOffset="119040">10266 5688,'0'0,"-27"-26,1-27,-53 53,26 0,-27 0,80 26,-26 27,26-26,0 26,53-53,-27 53,27-53,0 0,-27 0,1 0,52-27,-79-26,27 53,-1 0,27 53,-26-53,-27 53,53-53,-53 53,52-53</inkml:trace>
  <inkml:trace contextRef="#ctx0" brushRef="#br1" timeOffset="119293">10848 5186,'26'0,"-26"26,0 27,0 26,0-26,0 27,0-1,0-26,0 0,0 0,0 0,0 0,0-27,0 0</inkml:trace>
  <inkml:trace contextRef="#ctx0" brushRef="#br1" timeOffset="119490">10821 5556,'0'0,"0"0,53 0,-26 53,52-53,-26 0</inkml:trace>
  <inkml:trace contextRef="#ctx0" brushRef="#br1" timeOffset="121483">12118 5609,'0'-53,"26"53,27-27,0 27,0 0,27 0,-54 0,0 80,-26-54,80 27,-80-26,0 26,0 0,-27 26,27-53,-79 1,26 26,53-27,-26-26,26 53,0 0,26-53,53 0,1 0,-1 0,1 0,-28 0,-25 0</inkml:trace>
  <inkml:trace contextRef="#ctx0" brushRef="#br1" timeOffset="121766">12171 5926,'0'-26,"26"26,1 0,26 0,0 0,26 0,-26 0,0 0,0 0,0 0,-27 0,1 0,25 0</inkml:trace>
  <inkml:trace contextRef="#ctx0" brushRef="#br1" timeOffset="122134">13097 5900,'0'0,"26"0,54 0,-27 0,-27 0,-26 26,27-26</inkml:trace>
  <inkml:trace contextRef="#ctx0" brushRef="#br1" timeOffset="122292">13203 6191,'53'0,"-27"0,1 0,52 0</inkml:trace>
  <inkml:trace contextRef="#ctx0" brushRef="#br1" timeOffset="123914">14049 5873,'-53'0,"27"0,26 53,-53-26,53 26,0-27,0 1,0 26,27-53,25 0,28 0,-27 0,26 0,-52-53,-27 0,53 0,-53 0,0 0,-53 0,53 27,-27 26,27-53,-26 53,-27 0,53 26,-27 1,27 26,0-27</inkml:trace>
  <inkml:trace contextRef="#ctx0" brushRef="#br1" timeOffset="124115">14843 6191,'27'0,"-27"53,0 0,0-27,-27 27,-26-26,27-27</inkml:trace>
  <inkml:trace contextRef="#ctx0" brushRef="#br1" timeOffset="125800">15716 5371,'27'0,"-27"-53,0 0,0 26,0 27,0 53,-27 27,27 26,0-27,-53 0,53 27,-53 26,53-52,0-27,0-27,-26 27,26 0,0-27</inkml:trace>
  <inkml:trace contextRef="#ctx0" brushRef="#br1" timeOffset="126371">16140 5450,'53'-26,"-53"26,0 79,0 0,0 1,0-1,-27 27,27-27,0 1,-26-54,26 1,0 26,0-27,0 0,0 27,0-26,26-27,27 53,-27-53,27 0,27 0,-27 0,26-53,0 0,-52-26,-27 52,0 1,0-27,-27 53,1 0,-53 0,26 53,53-27,-27 1,27 25,0-25,27 26,-1-27,53-26,1 53,-1-53,1 0,-1 0,-26 0,0-53</inkml:trace>
  <inkml:trace contextRef="#ctx0" brushRef="#br1" timeOffset="126657">15319 5582,'27'0,"26"0,0 0,26 0,27 0,0 0,26 0,-26 0,-27 0,1 0,-27 80,-1-80</inkml:trace>
  <inkml:trace contextRef="#ctx0" brushRef="#br1" timeOffset="127586">18177 5715,'26'-80,"-26"27,0 27,0-27,0 27,0-1,0 1,-26-27,-1 26,-25 27,25 0,27 0,-26 27,26 26,-53 0,53 26,0 0,0-26,0 0,0 27,0 25,0-25,0-1,0-26,0 0,0-27</inkml:trace>
  <inkml:trace contextRef="#ctx0" brushRef="#br1" timeOffset="128427">17833 5926,'0'-26,"53"26,26 0,-26 0,27-53,78 53,27-106,-26 27,-26-1,-1-25,-53 25,1-26,-80 80,0-27,-80 79,-26 27,53 0,-26 80,26-54,53 0,0 1,0-27,0 0,27-1,-1 1,53-53,-26 27,0-27,-26 0,-27 53,53-53,-53 26,53-26,-27 27,27-27,-27 0,27 0,0 0,-26 0,-27 0,0-27,26 27,-26-79,0 26,-106 26,80 27,-27 0,53 0,0 27,0-1,0 27,26-53</inkml:trace>
  <inkml:trace contextRef="#ctx0" brushRef="#br1" timeOffset="128974">19447 5768,'26'0,"-26"0,0 53,0-27,0 0,0 27,0-26,0-1,0 54,0-54,27-26,-1 0,27 0,-26 0,-1-26,-26-27,79 26,-79-26,0 106,0-26,0-1,80 27,-54-26,27-27,-53 52,53-52,0 0,-53-52,53-28,-53 1,0-27,26-26,-26 52,0 54,0-1,0 27,0 53,-26 0</inkml:trace>
  <inkml:trace contextRef="#ctx0" brushRef="#br1" timeOffset="129874">20770 5900,'0'0,"0"26,0-26,0 27,53 52,-27-52,27-27,0 0,-27 0,27-53,-53 26,27 1,-27-27,0 26,0 27,-53 0,53 27,0-1,0 27,0-26,0-1,53 27,-53-26,53 25,-53 1,0-26,-53 26,-27-53,-25 26,25-26,27 0</inkml:trace>
  <inkml:trace contextRef="#ctx0" brushRef="#br1" timeOffset="130054">20664 5503,'53'-53,"-53"27,0 26,0 53,0-27,0 0</inkml:trace>
  <inkml:trace contextRef="#ctx0" brushRef="#br1" timeOffset="131456">22357 5979,'0'-26,"0"-27,0 26,-26 27,26-26,-53 26,-26 0,52 0,1 0,-54 26,27 27,0-26,1 26,52-27,-27 27,27-26,0-1,0 27,79-53,1 53,26-53,52 0,-25 0,25-27,-25-26,-54 27,0-53,-26-1,-53 1,80-27,-80 27,0-1,0 27,0 27,0-27,-27 27,1 26,-54 52,80 1,-26 53,26-26,0-1,0 0,0 1,0-1,26-26,27 26,0-52,0-27,0 0,27 0,-28 0,-25 0,26-80,-53 28,53 25,-53-26,0 106,0-26,0 25,0 1,0 27,53-54,0 27,-1-53,-52-26,27-1,-27-26,0-26,0 0,-53 26,27 26,-1 27,-26 0,0 0,53 0,-26 53,26 0,0 26,0-79</inkml:trace>
  <inkml:trace contextRef="#ctx0" brushRef="#br1" timeOffset="131869">23760 6085,'53'0,"-53"-53,0 27,-27 26,-52 26,26 1,0 26,0-27,53 27,-27-27,27 1,0 26,27-27,-1-26,54 53,-27-53,26 0,0 0,1 0,-27-26,26-1,-52-26</inkml:trace>
  <inkml:trace contextRef="#ctx0" brushRef="#br1" timeOffset="132146">24130 6006,'0'-53,"0"26,0 54,0-1,0 27,0 0,0 26,0-26,0-26,0-1,0 27,0-26,0-1,0 54</inkml:trace>
  <inkml:trace contextRef="#ctx0" brushRef="#br1" timeOffset="132484">24421 6059,'0'-27,"0"27,0 27,-53-1,53 27,-26-53,26 53,-27-27,27 27,0-26,0-1,80-26,-27 0,-1 0,28 0,-27 0</inkml:trace>
  <inkml:trace contextRef="#ctx0" brushRef="#br1" timeOffset="132978">24659 6191,'0'-27,"0"54,0 26,0-27,0 27,0-26,53-27,26 0,-26-27,-26-26,26 27,0-27,0 53,-53-27,0 80,0-26,0 26,0-27,0 1,26-27,-26 53,27-53,-1 0,80-80,-53 1,-27-27,27 27,-53 26,27 0,-27 0,-27 53,1 53,-27-27</inkml:trace>
  <inkml:trace contextRef="#ctx0" brushRef="#br1" timeOffset="133354">25823 6085,'0'53,"0"0,0 0,0 0,-53 0,53-27,0 1,-26-27,26 53</inkml:trace>
  <inkml:trace contextRef="#ctx0" brushRef="#br1" timeOffset="133540">25876 5873,'27'-52,"-27"-1,53 26,-80 27,1 53,-1-53</inkml:trace>
  <inkml:trace contextRef="#ctx0" brushRef="#br1" timeOffset="134554">26300 6059,'0'26,"0"-26,-27 0,-26 0,27 0,26 27,0-1,0 27,0 0,0 0,26-53,-26 53,53-53,0 53,-26-53,25 79,-52-53,53 27,-53-26,-26-27,-53 0,26 0,0-27,26 27,27-53,-79 53,79-26,-27 26,27-26,27-27,-1 53,27 0</inkml:trace>
  <inkml:trace contextRef="#ctx0" brushRef="#br1" timeOffset="135078">26696 6403,'27'0,"26"0,0 0,0 0,0 0,0 0,-1 0,-25 0,-27-27,0 1,-27 26,-25 0,25 0,-26 0,53 26,0 27,0-26,0 25,0-25,106 26,-80-53,27 53,-26-53,-1 26,27-26,-26 53</inkml:trace>
  <inkml:trace contextRef="#ctx0" brushRef="#br1" timeOffset="140582">28072 5794,'0'-53,"0"80,0 26,0 52,0 54,27-80,-27 1,0-27,0 0,53-53,-53 26,0-26,53-53,0 0,-1 0,1 53,0 0,0 53,-26-26,-27-1,53 27,-53-26,0-1,-27 27,1-27,-27-26,-27 80,27-80,27 0,-27 0,27 0,26-53,-27 26,27 1,0-53,0 105,80 27,-1-53,80 0,-1 0,28 0,-1 0,-26-53,-27 0,-53 0,-26 53,-53-26,-53 26,0 0,27 0,-1 0,-26 0,27 0,0 0,26 53,0 0,0-27,0 1,0 25,0 1,0-26,52 26,1-53,0 0,27 0,-27 0</inkml:trace>
  <inkml:trace contextRef="#ctx0" brushRef="#br1" timeOffset="140981">29792 6270,'0'-53,"0"27,-26 26,26 0,-80 26,54 27,-27-26,26 52,-25-52,52-1,-53 27,53-27,0 54,79-80,0 0,1 53,-1-53,0 0,-52 0</inkml:trace>
  <inkml:trace contextRef="#ctx0" brushRef="#br1" timeOffset="141733">30110 6376,'0'-106,"0"80,0-1,-53 27,26 0,1 27,-27 26,26-27,27 1,-53 26,53-27,0 1,0-27,80 0,-54 0,1 0,-27-27,79 1,-79-27,0 79,0 1,0 52,27-79,-27 53,26-53,27 0,0 0,-27 0,27-53,-53 0,27 0,-27 0,0 106,0 0,0-26,0-1,26-26,-26 53,53-53,26 0,-79-53,53-26,-53 52,0 1,53 26,-53 53,0-27,27 1,-27 25,26-52,-26 27,53-27</inkml:trace>
  <inkml:trace contextRef="#ctx0" brushRef="#br1" timeOffset="142467">31247 6032,'-53'0,"27"0,26 27,-79-27,26 26,0 27,53 0,0-27,0 27,0-26,0-1,0 27,26 0,-26 0,-26-53,-80 53,0-53,0 0,27 0,-1 0,54 0,132 0,26 0,53 0,1 0,-28 0,-25 0,-1 53,-79-53,-27 0,27 0,-26 0,-1-53,-26 26,106-25,-80 25,-26-26,-26 53,-27 53,0-26,27 25,-27-25,53 26,-27-27,27 1,53-27,53 0,0 0,53 0,-1-27,-78 27,-54 0</inkml:trace>
  <inkml:trace contextRef="#ctx0" brushRef="#br1" timeOffset="144335">2408 6535,'0'0,"0"-27,0 1,-27 26,27 0,0 53,-79 53,79-27,0 0,-53 27,53-26,0-1,0 0,0-26,0 27,0-54,0 1,0 26,26-27,1-26</inkml:trace>
  <inkml:trace contextRef="#ctx0" brushRef="#br1" timeOffset="144920">2884 6561,'0'-53,"26"53,-26 53,0 27,-26 26,26-1,-53 28,53-27,-53-1,53-25,0-27,0-27,0-52,53-54,-26 54,-27-1,52 27,-25 0,-27 27,79 26,1-27,-27 27,26-26,-26-27,26 0,27 0,-27 0,-26-27,-26-26,-27-26,0 52,0 1,-27-27,-26 53,-26 0,26 0,0 26,53 1,-26 26,26 0,0 26,53-26,0 26,52-79,1 27,27-27,-1 0,-79 0,-27-27</inkml:trace>
  <inkml:trace contextRef="#ctx0" brushRef="#br1" timeOffset="145249">2752 6958,'26'0,"1"0,-1 0,-26 27,79-27,-52 0,52 0,27 0,0 0,26 0,-26 0,26 0,27 0</inkml:trace>
  <inkml:trace contextRef="#ctx0" brushRef="#br1" timeOffset="146217">1984 6958,'0'-26,"-26"-1,26 1,0 26,53 0,53 0,-27 0,27 0,0 0,0 0,-27 0,0 0,1 0,-1 0</inkml:trace>
  <inkml:trace contextRef="#ctx0" brushRef="#br1" timeOffset="147193">4657 6429,'0'-26,"0"-27,0 79,26 27,-26 26,0 27,53 53,-53-27,0 27,0 0,0-27,0-53,0 1,0-27,27 0,-27-27,0-26</inkml:trace>
  <inkml:trace contextRef="#ctx0" brushRef="#br1" timeOffset="147559">4763 6826,'0'0,"52"0,1 53,-26-27,26 1,-27 26,-26-27,53 27,-53-26,-26 25,-27-52,-27 53,1-53,26 0,0 27,27-27,26 0</inkml:trace>
  <inkml:trace contextRef="#ctx0" brushRef="#br1" timeOffset="147913">5027 7276,'0'26,"79"-26,-52 53,26-53,0 0,0 53,-27-53,27 0,-53 0,27-53,-27 27,0-27,-27 26,-26 27,0-53,27 53,-1 0,-26 0,27 0,26 0,53 0,0 0</inkml:trace>
  <inkml:trace contextRef="#ctx0" brushRef="#br1" timeOffset="148317">5794 6694,'0'53,"0"26,0 0,0 27,0 0,0 26,0-52,0-1,0-26,0 0,106 0,-53-53,27-27,-28-26,28 0,-54-26,-26 53,0-1,0-26,0 53,-26 0,-27 0,26 27,27 52,0-26,0-27,0 27,80-53,-1 53,27-53,0 0,26 0,-26 0,-80 0</inkml:trace>
  <inkml:trace contextRef="#ctx0" brushRef="#br1" timeOffset="148586">5503 7038,'0'26,"53"-26,0 0,27 0,-1 0,27 0,0 0,-27 0,0 0,1 0</inkml:trace>
  <inkml:trace contextRef="#ctx0" brushRef="#br1" timeOffset="149413">6376 7249,'27'0,"52"0,27 0,0 0,-27 53,-26-26,0 26,-26-1,-27 1,0-53,-27 0,27-26,0-1,0-25,0-1,0-27,0 27,53 27,-26 26,-27-53,52 53,28 0,-80 26,53 1,-53-1,0 27,26-26,-26 26,0 0,0-1,0 1,-53 0</inkml:trace>
  <inkml:trace contextRef="#ctx0" brushRef="#br1" timeOffset="149666">7488 6720,'0'-26,"53"26,-53 79,0 0,0 1,0-1,0 1,0-1,0 27,0 0,0-54,0 28,0-54,-27-26</inkml:trace>
  <inkml:trace contextRef="#ctx0" brushRef="#br1" timeOffset="149868">7382 7196,'0'-26,"26"26,1 0,26 0,-53 0,53 0,52 53,-78-53</inkml:trace>
  <inkml:trace contextRef="#ctx0" brushRef="#br1" timeOffset="150343">8096 7117,'0'53,"-26"-53,26 26,0 27,26 0,-26 0,0 0,0-27,0 54,0-54,0 1,0-27,0-53,0 0</inkml:trace>
  <inkml:trace contextRef="#ctx0" brushRef="#br1" timeOffset="150552">8202 6905,'0'-53,"0"27,0 26,0 53,0-27,0 27,-26 0,26 27</inkml:trace>
  <inkml:trace contextRef="#ctx0" brushRef="#br1" timeOffset="151279">8784 7329,'0'-27,"0"1,0-1,0-26,-26 53,-1 0,-26 0,27 0,26 53,-53 0,53-26,0-1,0 27,0-53,0 26,53-26,0 0,-27 0,-26-52,0 78,53-26,0 53,0-53,0 0,0 0,26 0,-26 0,0-27,0-52,-53 0,53-1,-53-25,0-28,0 54,0 26,0 26,-27 27,27-26,-26 26,-53 26,79 27,0 27,-27-1,27 53,0-52,0-1,0 27,0-27,0-26,0-26,0 26,0-27,0 1,53-27</inkml:trace>
  <inkml:trace contextRef="#ctx0" brushRef="#br1" timeOffset="153102">10901 7117,'-27'-53,"-26"53,1 0,-1 27,0-1,-27 53,54-26,26 0,0 0,0 26,26-26,80-53,53 53,0-53,-1-26,-25-27,-27 0,-80 27,-26-1,0-26,0 27,-26 26,-1-53,-52 53,26 0,26-53,-26 53,106 0,-26-27</inkml:trace>
  <inkml:trace contextRef="#ctx0" brushRef="#br1" timeOffset="153462">11060 6747,'53'-53,"-53"26,0 27,-27 106,-26 0,53 0,-26 26,26-26,0 0,0 26,0-26,0 26,0-53,53-26,-53 0,0-26,26 26,-26 0,0-27,0-26</inkml:trace>
  <inkml:trace contextRef="#ctx0" brushRef="#br1" timeOffset="153949">11165 7170,'0'-27,"-26"27,-27 0,0 27,27-27,-1 0,-52 0,105-27,-26 27</inkml:trace>
  <inkml:trace contextRef="#ctx0" brushRef="#br1" timeOffset="154895">11774 7329,'0'-27,"26"27,27 0,0 0,-26 0,26 0,-27 0,-26 53,0-53</inkml:trace>
  <inkml:trace contextRef="#ctx0" brushRef="#br1" timeOffset="155036">11880 7646,'26'0,"27"0,-53 0,27 0</inkml:trace>
  <inkml:trace contextRef="#ctx0" brushRef="#br1" timeOffset="155418">12885 7355,'27'0,"26"0,0 0,-27 0,0 0,27 0,-26 0,-27 53,53-53</inkml:trace>
  <inkml:trace contextRef="#ctx0" brushRef="#br1" timeOffset="155906">13626 7329,'0'26,"0"1,0 25,-53 28,53-54,0 1,0 26,27-53,-27 26,53-26,-27 0,27 0,26-26,-26-27,-26 26,26-52,-53 26,52 0,-52 0,0 0,0 27,0 26,-26-53,-53 53,26 0,26 26,27 27,0 0,80 0,-54-53,1 27,25-27,-25 52</inkml:trace>
  <inkml:trace contextRef="#ctx0" brushRef="#br1" timeOffset="156876">15055 7143,'26'27,"-26"-1,0 27,0 0,0 0,0 0,0 0,0-27,0 27</inkml:trace>
  <inkml:trace contextRef="#ctx0" brushRef="#br1" timeOffset="157079">15266 6985,'53'-27,"-53"27,0 80,0-1,0 0</inkml:trace>
  <inkml:trace contextRef="#ctx0" brushRef="#br1" timeOffset="157400">15425 7699,'53'0,"-53"27,0-1,27-26,-1 0,53-26,-79-27,53 26,-53 1,27-27,-27 26,53 27,-27 0,-26 53,27-53,-27 27,0-1,0 27</inkml:trace>
  <inkml:trace contextRef="#ctx0" brushRef="#br1" timeOffset="157716">16272 7170,'-27'-53,"1"53,-27 0,-26 0,26 26,0-26,0 106,53-79,-27-1,27 27,0 0,0 0,53 0,-26 0,26-27,-27-26,27 53,-26-53,26 0</inkml:trace>
  <inkml:trace contextRef="#ctx0" brushRef="#br1" timeOffset="158189">16351 7461,'53'0,"-26"53,-27 0,0 0,0-27,0 27,0 0,0-79,0-54,53 1,-27-1,27 27,-53 1,26 52,-26 52,0 1,53 27,-26-54,26 27,0-53,0 27,-1-27,28 0,-27-27,0-52,0 26,-53 0,0 26,0-25,0 52,-53-27,26 27,-26 0,27 0,26 53,-53 0,53 0,0 0,0 26,0-52,53-1,-27 27,1-53,26 53,-27-53,27 0</inkml:trace>
  <inkml:trace contextRef="#ctx0" brushRef="#br1" timeOffset="158647">17568 7620,'0'-80,"0"54,0-27,0 26,-26 1,-1 26,1 0,-27 26,53 1,-26 52,26-26,0-26,0-1,26 27,27-53,26-53,-52 27,26 26,-53 53,26-27,27 53,-26-79</inkml:trace>
  <inkml:trace contextRef="#ctx0" brushRef="#br1" timeOffset="159410">18203 7302,'53'-26,"-53"-27,-26 53,26-27,-53 27,0 0,27 0,26 0,-53 0,53 53,0-26,0-1,0 27,0-26,0 25,0-52,0 53,26 0,27 0,-53 0,0-53,-53 0,0 0,27 0,-27 0,0 0,53 0</inkml:trace>
  <inkml:trace contextRef="#ctx0" brushRef="#br1" timeOffset="160161">18283 7593,'0'0,"79"0,-26 0,-27 0,1 0,26 0,-27 0,1 0,-27-26,53 26,-53-53,0 0,-27 53,1 0,-1 0,-26 0,27 26,26 27,0-26,0 26,26-27,54-26,-1 80,27-80,53 0,-53 0,-27 0,-26 0,-27 0,27-53,-53 26,27 1,-27-54,0 54,0-1,0 27,0 0,-27 53,27-26,0-1,-53 27,53-26,0-1,-26 53,26-52,0-1,0 27,53-26,-53-1,0 27,-27-26,-26-27,-26 52,0-52,26 0</inkml:trace>
  <inkml:trace contextRef="#ctx0" brushRef="#br1" timeOffset="162058">19870 7329,'0'0,"0"26,0 27,0-27,-53 1,53 26,0-27,0 1,53 26,-26-53,26 26,26-26,-26 0,0 0,-27 0,-26 0</inkml:trace>
  <inkml:trace contextRef="#ctx0" brushRef="#br1" timeOffset="162230">20267 7091,'27'0,"-27"-53,0 79,0 27,-27 26,-26 27</inkml:trace>
  <inkml:trace contextRef="#ctx0" brushRef="#br1" timeOffset="162524">20320 7937,'26'0,"27"0,0 0,-26 0,-1 0,-26-53,80 27,-54-27,-26 26,53 27,0 0,-27 0,1 27,-27-1,0 1,0-1,0 27</inkml:trace>
  <inkml:trace contextRef="#ctx0" brushRef="#br1" timeOffset="163624">21537 6958,'0'-53,"0"27,0-1,0-26,0 1,0 131,0 27,0 26,-26-26,26 53,-53-1,53-52,0-26,0-1,0-26,0 0,0-27,0 1,0 26,0-53</inkml:trace>
  <inkml:trace contextRef="#ctx0" brushRef="#br1" timeOffset="164263">22013 7064,'80'-26,"-54"26,-26 0,0 79,0 0,0 27,0 0,-26-27,26-26,0-26,0 26,-27-53,27 26,0 1,27 52,-1-79,27 53,0-53,26 26,-26-26,0 0,0 0,0 0,0 0,-27-26,-26-27,0 27,0 26,-26-53,-27 53,27 53,-54-1,80 1,-26 0,26-26,0 26,53-53,53 0,79 0,0 0,0 0,-26-27,-53 27,-80-26,-132-27</inkml:trace>
  <inkml:trace contextRef="#ctx0" brushRef="#br1" timeOffset="164666">21378 7038,'53'0,"-53"-53,0 26,-53 27,0 0,1 0,25 0,27 0,0 27,27-27,25 53,28-53,52 53,0-53,27 52,0-52,0 53,-27-53,27 80,-27-54,0-26</inkml:trace>
  <inkml:trace contextRef="#ctx0" brushRef="#br1" timeOffset="166159">24421 7329,'0'0,"-26"0,26-27,-27 27,1 0,26 0,-80 27,80 26,-53-1,53 1,-53 27,53-54,0 1,0-1,27 27,-1-53,54 27,26-27,-1 0,28 0,25-53,-25 0,-27-27,-53-26,-1 1,-52-28,53 28,-53 52,0 0,0 26,0 27,-26 0,-27 27,0 52,27-26,-27 26,53 1,-27-1,27-26,0 0,27 0,26 0,0-27,-1-26,1 53,0-53,-26 0,-27-26,-27 79,27-27,0 27,0 0,53 0,-26-27,26-26,-1 0,1 0,0-26,0-1,-53-52,27-27,-27 27,0 26,0 26,0-26,-80 53,27-26,27 26,-1 0,-25 0,25 53,27-27,-53 27,53-26,0 26,27-27,26-26,-27 0</inkml:trace>
  <inkml:trace contextRef="#ctx0" brushRef="#br1" timeOffset="166542">26114 7355,'0'-79,"0"52,-26 27,-27 0,0 0,0 0,-26 53,52 0,-26 0,53 0,0 26,0-26,0 0,27-26,-1 26,27-53,27 26,-54-26,1 0,25 0</inkml:trace>
  <inkml:trace contextRef="#ctx0" brushRef="#br1" timeOffset="166804">26194 7276,'0'-27,"0"27,0 53,0 0,0 26,0-26,0 0,0 0,0 0,0 0,0 0,0-27,0 27,0-26</inkml:trace>
  <inkml:trace contextRef="#ctx0" brushRef="#br1" timeOffset="167134">26538 7434,'-27'0,"-26"0,27 0,-27 53,27-53,-1 80,-26-27,53-27,0 27,0-26,0-27,53 26,0-26,0 0,26 0,-26 0</inkml:trace>
  <inkml:trace contextRef="#ctx0" brushRef="#br1" timeOffset="167598">26749 7646,'0'27,"0"-1,0 1,0 25,0-25,0-1,0 1,0 26,27-53,26-27,-53 1,53-27,-53 0,26 53,-26-26,0 52,0 27,53-27,0 27,0-53,26 0,-79-26,27-54,-27 1,0 0,0 26,0 0,0 26,0 27,0 0,-53 53,53-26,0-1,0 27,26-53</inkml:trace>
  <inkml:trace contextRef="#ctx0" brushRef="#br1" timeOffset="167831">27437 7593,'0'27,"0"26,0-27,0 27,0-27,0 1,0 26,-26-53,26 53,0-27,0 1</inkml:trace>
  <inkml:trace contextRef="#ctx0" brushRef="#br1" timeOffset="168017">27623 7302,'0'-26,"52"26,-52-53,0 79,-26-26,26 53,-79-26</inkml:trace>
  <inkml:trace contextRef="#ctx0" brushRef="#br1" timeOffset="168771">27914 7567,'0'-53,"0"79,-27-26,1 0,-27 27,26-27,-26 53,53-27,0 27,53-53,0 106,53-80,-27-26,27 106,27-26,-54-28,-26 1,-53-26,-106-27,-26 0,52 0,27 0,27-53,26 26,26-25,107 52,52 0,27 0,132 79,-27-79,-26 53,-26-53,-107 0,-52 0,-53 0,-26-27,-27-52,0 26,-53 27,0 26,26 0,-26 0,-26 0,53 0,26 53,-27-53,27 79,0-26,27-27,52 27,53-53,-26 53,53-53,26 53,-26-53,-53 53,-27-53,-26 0</inkml:trace>
  <inkml:trace contextRef="#ctx0" brushRef="#br1" timeOffset="171090">4260 8625,'0'-53,"0"0,0 27,-27 26,27-53,-79 53,53-53,-27 53,26 0,1 0,-27 0,26 53,-26-27,27 1,26 26,-53-27,53 27,0-26,0-1,0-26,53 79,26-79,1 0,26 0,-1 0,1-53,-53 1,0-1,0 0,-53 0,0-27,0 1,0 26,0 0,0 27,0-27,-27 26,27-26,-26 53,26 0,0 53,0 0,0 0,0 27,0-1,0-26,0 0,26 0,-26 26,80-52,-80-1,26 27,27-53</inkml:trace>
  <inkml:trace contextRef="#ctx0" brushRef="#br1" timeOffset="171307">4842 8387,'26'0,"-26"26,0 27,0-26,0 26,53 0,-53 0,0-27</inkml:trace>
  <inkml:trace contextRef="#ctx0" brushRef="#br1" timeOffset="171493">4974 8122,'0'-26,"0"52</inkml:trace>
  <inkml:trace contextRef="#ctx0" brushRef="#br1" timeOffset="171823">5054 8599,'79'26,"-26"27,-27-27,-26 1,27 26,-27-27,0 27,0-26,53-27,-53 0,0-53,0 0,0 0,0-26,0 26,0-27,0 54,0-1,26 27,27 0,0 0,0 0</inkml:trace>
  <inkml:trace contextRef="#ctx0" brushRef="#br1" timeOffset="172230">5768 8546,'0'26,"-27"-26,27 0,0-53,0 0,0 27,0-1,-26 27,26 0,-53 53,53-26,-79-1,79 27,0-26,0 26,26-1,54-52,-54 27,27-27</inkml:trace>
  <inkml:trace contextRef="#ctx0" brushRef="#br1" timeOffset="172538">6403 8387,'-27'26,"-25"1,-28 52,27-26,0 0,53 26,-53-52,53-1,53 54,27-80,-1 0,-26 0,0 0,0-27</inkml:trace>
  <inkml:trace contextRef="#ctx0" brushRef="#br1" timeOffset="172786">6720 8069,'0'27,"0"26,0 53,0 0,0-1,0 1,0 0,0-27,0 1,0-1,0-26,27-26</inkml:trace>
  <inkml:trace contextRef="#ctx0" brushRef="#br1" timeOffset="173189">6668 8704,'0'0,"79"0,-26 0,0 0,0 0,26 0,0-52,-26 52,-53-27,27 27,-27-26,0 26,0 26,0 27,0-27,0 1,53 26,-53-27,0 1,0 52,0-52,26-27</inkml:trace>
  <inkml:trace contextRef="#ctx0" brushRef="#br1" timeOffset="173339">7382 8281,'0'-106,"26"80,-26-1,0 54,-26 26,-27 0</inkml:trace>
  <inkml:trace contextRef="#ctx0" brushRef="#br1" timeOffset="174525">7673 8599,'0'0,"0"-27,0 1,0-27,0 53,-27 0,1 0,-27 26,27 1,-27 26,26-27,27 1,0 52,0-79,27 0,52 0,-26-27,0-25,0 25,-27 27,-26-26,53 26,-26 0,52 0,-79 53,27-27,-27 27,0 0,0-27,0 1,0-1,52-52,-52-1,53-52,-53 52,53 1,0-27,-26 53,26 27,-1-1,-52 27,27-53,-27 53,0 0,0-27,-27-26</inkml:trace>
  <inkml:trace contextRef="#ctx0" brushRef="#br1" timeOffset="174689">8705 8890,'26'0</inkml:trace>
  <inkml:trace contextRef="#ctx0" brushRef="#br1" timeOffset="176976">28654 9048,'0'0,"0"53,0 0,53 0,-53 27,0 25,0 28,0-1,0 27,0-53,0-1,0 1,0 27,0-28,0 1,0 0,0 26,0-26,27 0,-27 26,53-26,0 26,-53-26,53 27,-53-28,52 28,-52-28,0 1,53 27,-53-28,0-25,0-1,27 1,-27-28,0 1,0-26,53-27,-53 0,0-53,-27 26</inkml:trace>
  <inkml:trace contextRef="#ctx0" brushRef="#br1" timeOffset="178369">26247 11139,'26'0,"27"0,-26 0,25 0,1 0,27 0,-27 0,0 0,-1 0,1 0,27 0,-1 0,-26 0,0 0,0 0,0 0,0 0,26 0,-26 0,0 0,0 0,0 0,26 0,-52 0,-1 0,1 0,25 0,1 0,-26 0,26 0,-27 0,27 0,26 0,27 0,53 0,-27 0,27-27,26 27,1 0,-1-53,-27 53,-25 0,26 0,-27-53,-79 53,0 0,-27 0,27 0,-27 0,27 27,-26-27,26 0,-27 0,27 0,0 0,26 0,1 0,-1 0,1 0,-1 0,0 0,-26 0,0 0,0 0,26 0,1 0,-1 0,-26 0,0 0,0 0,26 0,-52 0,-54-27,1 27,26 27</inkml:trace>
  <inkml:trace contextRef="#ctx0" brushRef="#br1" timeOffset="181017">29554 11059,'0'-26,"0"-1,0-26,0 1,0-1,-26 0,26 0,-27 26,27 1,-53 26,53-53,-26 26,-1-25,-26 25,27 27,-27-26,26 26,1-53,-27 53,53-27,-26 27,-27-53,-27 53,80-26,-26 26,-1 0,-25-53,25 53,1 0,-27 0,53-26,-27 26,1 0,-27 0,26 0,1 26,-27-26,53 26,-26-26,26 27,-27-27,27 53,-53-53,53 26,-26-26,26 27,-27-27,27 53,-53 0,53-1,-26-52,26 53,-27-53,27 53,-52-53,52 80,-27-27,27 0,-26-53,26 52,0 1,0 27,0-27,0-27,0 53,0-26,53 0,-27 0,27 27,0-27,-27-27,-26 27,53-53,-53 26,53-26,-53 27,53-27,0 53,0-53,-53 26,26-26,1 0,26 0,-27 0,27 0,0 0,0 0,-27 0,-26 0,27 0,26 0,-53-53,26 53,1 0,-27-26,26 26,-26-27,53 27,-53-26,26 26,-26-53,27 53,-27-26,53 26,-53-27,26 27,-26-53,53 0,-53 27,27-54,-27 27,53 27,-53-27,0 27,0-27,0 26,26 27,-26-53,27 53,-27-26,0 52,0-26,0 53</inkml:trace>
  <inkml:trace contextRef="#ctx0" brushRef="#br1" timeOffset="183529">30163 11006,'0'0,"0"-53,0 1,0 25,-53-26,53 27,0-1,0-26,-27 53,27-79,-53 26,53 0,-26 53,26-53,-27-26,27 52,-53 27,53-53,-26 53,26-52,-27 52,27-53,-52 53,52-53,-27 53,27-27,-26 27,26-26,-53 26,26-53,1 53,26-27,-53 27,-26-53,26 53,53-52,-53 52,0 0,53-27,-53 27,0 0,53-26,-53 26,27 0,-27-53,26 53,-26-27,27 27,-54-53,28 53,-1 0,26 0,1 0,-27 0,0 0,0 0,0 0,53 0,-79 0,79 53,-53-53,53 27,-80-27,80 26,-53-26,53 80,-52-80,52 52,-80-25,27 26,53-27,-53 27,27-26,-27 26,26-53,-25 53,25-53,-26 52,27-52,-1 53,-79 27,54-27,52 0,-53-27,53 0,-27 27,27 0,-53 0,53 27,-26-27,26-1,-53 1,53 27,0-27,-27 0,27-27,0 27,0-27,0 54,0-27,53 26,0-26,-53-27,53 27,-53-26,80 26,-80-27,52-26,-25 53,26-53,-27 79,54-79,-27 27,-1-27,-25 53,26-53,-27 26,27-26,27 53,-27-53,-1 27,1-27,27 0,-1 0,-26 0,26 53,-26-53,27 0,-1 0,-26 0,0 0,-27 0,27 0,-26 0,-1 0,1 0,-27 26,79-26,-26 0,-27 0,1 0,26 0,-27 0,27 0,0 0,0-53,0 53,0-26,-27 26,-26-53,27 53,-27-27,53-26,-27 53,-26-26,27 26,25-27,-25 27,-27-52,26 52,-26-27,53 1,-53-54,27 80,-27-53,0 0,0 1,53 52,-53-27,0-52,26 52,-26-26,27 53,-27-53,0-52,53 78,-53-26,0 0,0 0,0 27,0-1,0-25,0 104,-27-52</inkml:trace>
  <inkml:trace contextRef="#ctx0" brushRef="#br1" timeOffset="186597">30850 11139,'0'-53,"0"26,0 1,0-27,0-26,0 52,0 1,0-1,0-26,0 27,0-27,0 26,0 1,-26-27,26 27,0-1,-53-26,53 27,-26-1,26-26,-53 27,53-27,-27 27,27-1,-53 27,53-53,-79 53,79-79,-53 79,53-27,-26 27,26-53,-27 53,27-53,-53 53,53-79,-26 53,-54-27,54 53,-1-53,-25 53,25-27,1 27,-27 0,0-53,26 53,-26 0,53-26,-53 26,27 0,26-53,-53 53,53-53,-79 53,26-26,26 26,-26-53,27 53,-27-27,0 27,27-53,-1 53,-26-26,27 26,-27-27,-26 27,52-52,-26 52,0 0,27 0,-1 0,1 0,-27 0,27 0,-27-27,26 27,1 0,-27 0,26 0,1 0,-1 0,-26 0,27 0,0 0,-27 0,26 0,1 0,-27 0,0 0,0 0,0 53,-26-53,26 0,0 26,0-26,0 0,0 53,0-53,0 0,-53 27,27-27,26 53,0-53,0 26,-26-26,26 80,0-80,0 53,0-53,27 52,-54 1,54 0,-27 27,53-54,-26 1,26 25,-53-25,53-1,-80 27,80-26,-53 52,53-26,-53 0,53 0,-52 26,52-26,-27 0,27 0,-53 26,53-26,0 0,-53 0,53 0,0 26,0-26,0 0,27 0,-27 27,53 25,-53-52,0 0,26 0,-26 0,53-26,-53-1,79 27,-52-27,26 27,-27-26,54 79,-80-80,53 27,-1 0,28 0,-54-53,27 79,0-79,0 53,0-53,0 53,-27-53,27 79,-26-79,-1 27,27-27,-26 26,25-26,28 0,-27 53,0-53,0 0,-1 0,28 0,26 0,-53 0,0 0,-1 0,-25 0,26 0,-27 0,54 0,-27 27,-27-27,0 0,27 0,0 0,0 0,0 0,27 0,-28 0,54 0,-53 0,-26 0,26-53,-27 53,0 0,1 0,26 0,-27-27,27 27,-26 0,-1-53,27 53,-26 0,-1-26,27 26,-27 0,1-27,26 27,0 0,-27 0,-26-52,53 52,26 0,-52 0,-27-27,26 27,54-53,-54 53,-26-26,27 26,-27-27,53 27,-53-53,79 53,-79-26,26 26,-26-27,27 27,-27-26,26 26,27-53,-26 27,26-27,-27 26,27-26,-53 0,26 27,-26-53,53 79,-53-53,27 0,-27 26,0-26,53 27,-53-1,26 27,-26-53,27 27,-27-27,0 27,0-27,0 0,53-27,-53 54,26 26,-26-26,0-1,0-26,0 27,0-1,26 27,-26-53,0 80,0-1,0 1,-26-27</inkml:trace>
  <inkml:trace contextRef="#ctx0" brushRef="#br1" timeOffset="187511">29210 10371,'0'27,"-26"-27,-27 53,26-53,27 26,-53-26,53 53,-26-53,26 53,0 0,-27-53,27 26,0 27,0-26,53-27,-26 26,-1-26,54 80,-54-80</inkml:trace>
  <inkml:trace contextRef="#ctx0" brushRef="#br1" timeOffset="188478">29580 9869,'0'0,"-26"0,-53 53,52-53,-26 79,27-53,26 27,-53-26,53 26,0 0,26-53,1 0,26 0,26 0,-52 0,-1 0,27 26</inkml:trace>
  <inkml:trace contextRef="#ctx0" brushRef="#br1" timeOffset="189275">29501 9339,'-26'0,"-27"0,26 0,1 0,-27 0,26 0,27 27,-26-27,26 53,0 0,0-27,26-26,1 0,52 53,-26-53,-26 27,-1-27</inkml:trace>
  <inkml:trace contextRef="#ctx0" brushRef="#br1" timeOffset="190291">27596 9234,'-26'0,"-27"0,53 26,0 1,0-1,-27 27,27-27,0 27,80-53,-1-26,-26 26,0-27,-27 27,27 0,-53-53</inkml:trace>
  <inkml:trace contextRef="#ctx0" brushRef="#br1" timeOffset="191264">28072 10027,'-53'0,"27"0,26 0,0 53,0-26,0-27,79 26,-26-26,-26 0,-1 0</inkml:trace>
  <inkml:trace contextRef="#ctx0" brushRef="#br1" timeOffset="192346">27490 10689,'-53'53,"53"0,0-27,27 27,-1-26,27-27,-53 52,80-52,-28 0,1 0,0-26,27 26,-27-53,-27 0</inkml:trace>
  <inkml:trace contextRef="#ctx0" brushRef="#br1" timeOffset="193741">26432 10583,'0'-26,"0"52,26 27,-26 0,27-53,-27 53,53 0,-53 0,0-27,26-26,-26 27,27-27,26 0,-27 0,27-53,0 26,0-26,0 27,26 26,-79-53,53 53,-79 26</inkml:trace>
  <inkml:trace contextRef="#ctx0" brushRef="#br0" timeOffset="208515">1958 9604,'0'27,"0"25,-79-25,52-27,1 53,-27-53,26 0,1 0,-27 0,26 0,-25-27,52-26,-53 53,53-52,26-1,53-27,-26 80,0 0,0-26,0 26,0 0,0 0,-27 0,27 53,-53-27,27 27,-27 0,0 26,0-26,0 0,0 0,-27 0,-26 0,27-27,-1-26,27 53,-79-53,53 0,-1 0,-26 0,53-26,0-27</inkml:trace>
  <inkml:trace contextRef="#ctx0" brushRef="#br0" timeOffset="208851">2196 9922,'27'26,"-27"0,52 27,-52-26,0 26,0 0,0-27,27-26,-27 27,26-27,-26-27,53-26,-53-26,53-1,0 28,-26 25,25 27,-25 0,26 27,0 52,-53-26,0-27,0 27,0 0,0 0,-53-53</inkml:trace>
  <inkml:trace contextRef="#ctx0" brushRef="#br0" timeOffset="210135">3651 9736,'0'-53,"0"27,0 0,0-27,-26 26,-27 27,26 0,1 0,-27 0,27 0,-1 0,27 53,-53-53,53 27,0-1,27 27,26-53,-27 0,27 0,0 0,-27 0,-26-27,53 27,-53-26,0 0,27 26,26 0,-53 26,0 0,0 27,0 27,0-1,26 0,-26 27,0 0,0 53,0 26,0-79,0-27,0-26,0 0,-26-53,-27 0,0-26,0-27,0-27,0-52,0 0,53 52,-26 28,26 25,0-26,0 0,79 0,-52 53,25 0,1 0,27-26,-54 26,1 0</inkml:trace>
  <inkml:trace contextRef="#ctx0" brushRef="#br0" timeOffset="212207">3916 10027,'-27'0,"54"27,-1-27,1 0,-1 0,27 0,-26 0,-27-27,53 27,-53-53,52 53,-52-52,0-28,0 54,0-1,-26 27,0 0,-1 0,-26 0,53 53,0-26,-26-1,26 27,0-27,0 1,0 26,0-27,0 1,26-27,-26 53,53-53,-53 26,27-26,-1 0,27 27,-27-27,1 0,26 0,-53 0,26 0,-26-27,0-26,53 27,-53-1,0-26,27 53,-1 0,27 0,-27 0,-26 27,27-1,-27 27,0 27,0-54,53-26,-53 0,26-53,-26 0,53 0,-53 0,53 53,-26 0,-27 27,52-27,-52 26,53-26,27 0,-54 0,1 0,26 0,-27-53,-26 0,0 1,0 52,-26 0,-27 0,53 0,-27 0,27 79,0-53,0 1,27-27,26 53,-1-53,1 0,27 0,-1-27,-26 27,-26 0,-27 27,0 26,0 0,0-27,0 27,0 0,0 0,26-53,-26-80,53-25,-53 25,53 27,-53 27,0-27,53 53,-53 26,53 1,-27 26,27-53,26 26,1-26</inkml:trace>
  <inkml:trace contextRef="#ctx0" brushRef="#br0" timeOffset="213156">6271 10027,'0'0,"0"-53,-53 27,26 26,27 0,-53 53,53-27,0 1,0 26,0-53,53 0,-53-27,27 27,-27-79,53 79,0 0,-27 26,27-26,26 0,-26 0,0-26,0-1,-26-52,-27 26,52 0,-52-26,0 0,0 26,-26 0,0 53,26-27,-53 27,53 0,0 53,0 0,0 26,0 1,0-1,0 1,79 25,-79-25,0-27,26 0,-26-27,0 27</inkml:trace>
  <inkml:trace contextRef="#ctx0" brushRef="#br0" timeOffset="213337">7250 10239,'53'0,"-53"53,0 0,0 26,-53-26,26-53</inkml:trace>
  <inkml:trace contextRef="#ctx0" brushRef="#br0" timeOffset="215361">8520 10318,'53'0,"-53"53,79-53,-53 0,27 0,-26 0,-1 0,27-26,0-53,-53 26,0-27,0 1,0-27,-26 53,26 27,-27 26,27-27,-53 27,80 0,-1 0,1 0,25 27,-25-27,26 53,-27-1,-26 1,0-26,0-1,0 1,0 26,0 0,0-27,0 27,53-27,-26 27,26-53,0 0,-27 0,0 0,27-26,-26-27,-27 0</inkml:trace>
  <inkml:trace contextRef="#ctx0" brushRef="#br0" timeOffset="216525">9657 9842,'53'-79,"-53"52,0 27,-26 53,26-26,-27 52,27 0,0 27,0 0,0-26,0-28,53 28,-26-54,26-26,0 53,-1-53,1 0,0 0</inkml:trace>
  <inkml:trace contextRef="#ctx0" brushRef="#br0" timeOffset="217416">9975 9974,'26'-26,"1"26,26 0,0 0,-27 0,0 0,27 26,-53 1,0-1,0 27,-26 0,-27 0,0 27,53-28,-53-25,53 52,0-52,0-27,53 0,0 0,26 0,1 0,-27 0</inkml:trace>
  <inkml:trace contextRef="#ctx0" brushRef="#br0" timeOffset="217686">9843 10213,'52'0,"1"0,0 0,0 0,27 0,-1-53,0 53,-52 0,-1 0</inkml:trace>
  <inkml:trace contextRef="#ctx0" brushRef="#br0" timeOffset="218669">10557 9895,'-53'0,"79"0,1 0,-1 0,27 53,-26 0,26-27,-27 27,-26 0,53 0,-53 27,0-1,-26 0,-1-52,-26-1,27-26,-1 80,-52-80,79 26,-27-26,27 26,0-26,53 0,-26 0</inkml:trace>
  <inkml:trace contextRef="#ctx0" brushRef="#br0" timeOffset="218930">11086 10318,'53'0,"-27"0,1 0,26 0,-53 0,0 53</inkml:trace>
  <inkml:trace contextRef="#ctx0" brushRef="#br0" timeOffset="219066">11139 10609,'79'0,"-26"0,0 0,0 0</inkml:trace>
  <inkml:trace contextRef="#ctx0" brushRef="#br0" timeOffset="220392">12065 10054,'0'-27,"0"54,0 26,0-27,0 1,0 26,0 0,53-1,-53-25,79-27,-26 79,0-79,0 0,-26 0,25 0,-52-26,0-1,0-26</inkml:trace>
  <inkml:trace contextRef="#ctx0" brushRef="#br0" timeOffset="220572">12356 9789,'53'-53,"-27"0,-26 80,-26 52,-53 1,-1-27</inkml:trace>
  <inkml:trace contextRef="#ctx0" brushRef="#br0" timeOffset="221716">12885 9763,'0'-27,"0"-26,0 106,0 0,0 27,0-1,0 0,0-26,0 0,53 0,-53 0,27-26,-27-1,53-26,-53 53,26-53</inkml:trace>
  <inkml:trace contextRef="#ctx0" brushRef="#br0" timeOffset="222028">13309 9922,'0'-27,"0"27,-106 53,53 0,0-27,0 27,27-53,26 53,0-26,26-1,0-26,1 0,-1 0,27 0,-53 53,53-53,0 27,53 25,-27 1,-52-53</inkml:trace>
  <inkml:trace contextRef="#ctx0" brushRef="#br0" timeOffset="222877">13811 9366,'0'-27,"0"54,0 52,27 1,-27 52,0-26,53 0,-53-1,0-25,26-1,-26 1,53-27,-53-1,26-25,-26-1,80-26,-27-53</inkml:trace>
  <inkml:trace contextRef="#ctx0" brushRef="#br0" timeOffset="223190">14235 10213,'0'-53,"26"53,1 26,-27 1,52 26,-52-27,27 0,-27 27,53-26,-53 26,26-53,27-27,-53 1,27-54,-27 1,53 0,-53 26,52 0,-25 53,26 0,-53 26,53 1,-27 26,-26-27,80 27,-80 0,0 0,-27-27</inkml:trace>
  <inkml:trace contextRef="#ctx0" brushRef="#br0" timeOffset="224624">15399 9631,'0'-27,"0"-26,0 53,0-26,-53 26,26 0,-26 53,27 0,26 26,-53 0,53 1,0 25,0 1,0-26,53-1,0-26,26 0,1-53,52 53,-53-53,-26 0</inkml:trace>
  <inkml:trace contextRef="#ctx0" brushRef="#br0" timeOffset="225208">16034 9631,'0'-27,"26"27,54 0,-1 0,-26 0,0 27,0-1,-27 27,-26-27,0 27,0 0,0-26,-26 26,-27-27,26 0,-26 54,53-27,0-27,53-26,27 80,-27-80,26 26,0-26,-26 0,0 0</inkml:trace>
  <inkml:trace contextRef="#ctx0" brushRef="#br0" timeOffset="225531">15954 9974,'27'0,"52"0,-26 0,0 0,26 0,1 0,-27 0,26 0,-52 27,-1-27,27 26,-27 27</inkml:trace>
  <inkml:trace contextRef="#ctx0" brushRef="#br0" timeOffset="225778">17198 10160,'53'0,"-27"0,27 0,-26 0,52 0,-26 0,0 0,0 0,-27 0,27 0,-26 0</inkml:trace>
  <inkml:trace contextRef="#ctx0" brushRef="#br0" timeOffset="227247">18309 9895,'0'-53,"0"27,-26-1,-1-26,1 53,-27-26,0 26,0 0,27 0,-1 53,-26 0,53-27,-53 27,53-26,0-1,0 53,53-79,0 0,0 27,0-27,26 0,-52 0,-1 0,27-80,-53 28,27 25,-27 54,0-1,53 27,-53-27,0 1,0 52,26-79,-26 27,0-1,26-26</inkml:trace>
  <inkml:trace contextRef="#ctx0" brushRef="#br0" timeOffset="228779">18653 9392,'0'-26,"0"-1,53 27,0 0,0 27,-27 26,27-27,-53 27,27 0,-27 27,0-1,0 0,0 1,0-1,0-26,0 0,-80 26,80-52,-53 26,53-27,-52-26,52 53,-27-53,27 26,-53-26,53 53,-26-79</inkml:trace>
  <inkml:trace contextRef="#ctx0" brushRef="#br0" timeOffset="235318">3122 11536,'0'-53,"0"0,0 53,53-27,-27 27,1 0,26 0,0 0,0 0,-27 27,27 26,-26 0,-27-1,0 1,0 27,0-1,-53 53,0-52,53-1,-53-26,53 0,0-27,0 27,53-53,53 0,-1 0,1 0,-26 0,-28 0</inkml:trace>
  <inkml:trace contextRef="#ctx0" brushRef="#br0" timeOffset="235643">3149 11985,'0'-26,"26"26,27 0,26 0,27-53,-26 53,25 0,1 0,26-27,-52 27,-27 0,-27 0</inkml:trace>
  <inkml:trace contextRef="#ctx0" brushRef="#br0" timeOffset="235850">4313 11932,'0'0,"79"27,-52-27,25 0,28 26,-27-26</inkml:trace>
  <inkml:trace contextRef="#ctx0" brushRef="#br0" timeOffset="236021">4339 12329,'27'0,"26"0,26-26,-26 26,0 0,-27 0,27 0</inkml:trace>
  <inkml:trace contextRef="#ctx0" brushRef="#br0" timeOffset="236496">5530 11827,'0'0,"-53"0,0 0,0 0,0 26,-26 27,52-27,27 27,0 0,53-53,27 0,-1 0,0 0,-26 0,0-26,-26 26,-27-53,53 26,-53 54,0-1,0 1,26 26,27-27,-27 27,1-53</inkml:trace>
  <inkml:trace contextRef="#ctx0" brushRef="#br0" timeOffset="237380">6959 11668,'26'79,"-26"-52,79 26,-52-27,26-26,0 53,0-53,-27 0,27 0,0-27,-53 1,0-27,0 0,0 27,0 26,-53 53,53-27,26 27,1 0,26 26,-27-52,27-1,-26 27,-27 0,-27 0,-52-53,-27 0,-26 0,52 0</inkml:trace>
  <inkml:trace contextRef="#ctx0" brushRef="#br0" timeOffset="237589">7144 11350,'0'-26,"-53"26,26 53,27-27,0 27</inkml:trace>
  <inkml:trace contextRef="#ctx0" brushRef="#br0" timeOffset="237897">6985 11668,'26'0,"1"0,-27 53,0 0,0-27,-53 27</inkml:trace>
  <inkml:trace contextRef="#ctx0" brushRef="#br0" timeOffset="239165">8599 11747,'0'0,"0"-53,0 27,0-1,-53-26,0 53,27 0,-27 80,0-27,0 0,53 0,-53 26,53-26,0 0,0-27,0 27,26-26,54-27,79 53,-27-53,27 0,-1 0,-52 0,-26 0,-27 0</inkml:trace>
  <inkml:trace contextRef="#ctx0" brushRef="#br0" timeOffset="239676">9472 11827,'0'-53,"-26"53,-1 0,-26 26,27 1,-27 25,26-25,-25 26,52-27,0 1,0 26,52-53,1 0,0 0,0 0,0-53,-26 53,-27-53,52 26,-52-52,0 132,0 0,0-27,0 27,0 27,53-80,-53 26,27-26,-1 0</inkml:trace>
  <inkml:trace contextRef="#ctx0" brushRef="#br0" timeOffset="240709">9895 12065,'-52'0,"52"26,0 27,26-26,0-27,27 0,0 0,27 0,-27-53,26 0,-26-27,0 1,0-53,-53 26,0 53,0 26,0-25,-53 52,26 0,27 52,-53-25,53 26,-53 26,53-26,0 26,0 1,27-27,-27 0,79 0,-52-53,52 0,1 0,-1-27,0-26,27-53,-53 27,-27-27,-26 27,53-1,-53 28,0-1,0 53,-53 26,27 27,26 26,-79 27,79-26,0-1,0 0,0-26,0 0,53 0,-27-53,27 0,26 0,1 0,26-79,-54 26,1 0,-53-27,27 54,-27 0,0-27,0 53,-53 0,53 26,-27-26,27 27,-26 25,26-25,0 26,0-27,0 1,26-27,1 0,26 0,0 0,26 0,27 0,-27 0,-52 0,-27 0</inkml:trace>
  <inkml:trace contextRef="#ctx0" brushRef="#br0" timeOffset="242659">12250 12012,'0'0,"0"-27,0-26,-53 53,53-26,-26 26,-1 0,-52 0,53 0,-1 26,-52 1,79-1,0 27,0-26,26-27,1 0,-1 26,27-26,-27 0,1 0,26 0,-27 0,-26-26,53-27,-53 0,27 0,-27-26,0-1,53 1,-53 26,0 26,0-25,0-1,0 26,0 1,0-27,0 79,0 1,0 26,-27 0,27 26,0-26,0 0,0 0,0 0,0 26,0-26,0 0,0-27,27 27,-27-26,26-27,-26 53,27-53,25-27</inkml:trace>
  <inkml:trace contextRef="#ctx0" brushRef="#br0" timeOffset="245179">13467 11615,'27'0,"-27"0,53-27,-53-25,0 25,-27 27,1-26,-1 26,-52 0,26 0,0 0,27 26,-27 1,53 25,-27-25,27 26,0-53,53 53,27-53,25 0,-25 0,-1 0,-26-53,-26 53,-27-53,52 53,-52-53,0 106,0-27,53 27,-26-26,26 26,-27-27,27 27,-26-53,-1 0</inkml:trace>
  <inkml:trace contextRef="#ctx0" brushRef="#br0" timeOffset="245920">14817 11271,'0'-79,"0"52,0-26,0 80,53 78,0-25,26 52,-26-26,26 0,-26-53,0 26,0-79,-27 27,27-27,-53-27,80-26,-80-53,0 1,0-28,0-26,0 80,0 26,0 27,-27 52,27 1,0 26,0-27,0 27,27 0</inkml:trace>
  <inkml:trace contextRef="#ctx0" brushRef="#br0" timeOffset="246577">16007 11430,'-26'-27,"-27"-26,26 53,-52 0,53 0,-27 0,26 0,1 53,26 0,0-26,53-27,26 0,0 0,27 0,0 0,-26 0,-28 0,1 53,-53-1,0-25,0-1,-53-26,1 80,25-80,27-27,0-26,53 27,0-27,26 27,-26 26,0-80,0 80,0 0,-27-53</inkml:trace>
  <inkml:trace contextRef="#ctx0" brushRef="#br0" timeOffset="246956">16801 11033,'0'0,"0"53,27 53,-27-1,0 1,0 0,0-27,0 1,0-1,0-52,79 26,-26-53,26 0,1 0,25-80,-52 27,0-26,-53 26,0 0,-26 53,-27 0,0 0,26 27,27-1,0 0,0 1,0 26,0-53,53 53,53-53,27 0,-28 0,-25 0,-54 0,-26-27</inkml:trace>
  <inkml:trace contextRef="#ctx0" brushRef="#br0" timeOffset="247206">16351 11165,'-53'0,"53"27,27-27,52 0,1 0,25 0,1 0,0 0,53 0,-27 52</inkml:trace>
  <inkml:trace contextRef="#ctx0" brushRef="#br0" timeOffset="247872">18230 11244,'26'0,"-26"0,-53 53,27-26,-27 26,27 26,-27-26,26 0,27 0,-79 0,79-27</inkml:trace>
  <inkml:trace contextRef="#ctx0" brushRef="#br0" timeOffset="248089">17912 11377,'0'-27,"0"27,53 0,-26 0,26 53,0-53,26 27,-26-27,-27 0,27 53,-26 0</inkml:trace>
  <inkml:trace contextRef="#ctx0" brushRef="#br0" timeOffset="248997">19394 10874,'0'-53,"-26"53,-1 0,-26 0,-26 27,52-1,27 27,-26-27,26 1,0 26,0-27,26-26,27 0,-26 0,-1 0,27 0,-53-53,0 106,0-26,0 26,0 0,0-1,53-25,-27-27,27 26,-26-26,-1 0,27 0,-26 0,26-26,-53-53,26 26,-26 26,0-26,0 53,-26 0,26 27,0-1,0-26,0 27,0 26,-27-1,27 28,0 26,0 0,0 26,-26-53,26 1,0-1,-53-26,53 0,0-106</inkml:trace>
  <inkml:trace contextRef="#ctx0" brushRef="#br0" timeOffset="250748">20638 11033,'0'-53,"0"106,52-27,-52 27,0 27,0-28,0 1,0 27,0-27,0 0,0 26,0-26,0-27,0 1,0 52,0-52,0-1,27-26</inkml:trace>
  <inkml:trace contextRef="#ctx0" brushRef="#br0" timeOffset="251207">21114 11244,'0'53,"0"0,-53 27,0-27,26 0,-25-1,52-25,-27-27,27 53,0-53,53 26,0-26,-27 27,27-27,27 53,-27-53,0 0,-1 53,28-53,-54 0,-26 0,-53 0</inkml:trace>
  <inkml:trace contextRef="#ctx0" brushRef="#br0" timeOffset="253044">22225 11165,'0'-26,"0"79,0-27,0 27,0-27,53 27,0-26,26-27,1 53,25-53,-52 0,0-53,0 26,-53-26,0 27,0-1,0-25,-53 52,0 0,27 0,26 26,-53 27,53 0,0 26,79 27,-26-27,-26 1,-27-27,79-27,-79 27,0-26,-26-27,-54 0,1 26,0-26,-1 0,27 0,0 0</inkml:trace>
  <inkml:trace contextRef="#ctx0" brushRef="#br0" timeOffset="253279">22490 10768,'0'0,"26"0,27 0,-53 53,0-53</inkml:trace>
  <inkml:trace contextRef="#ctx0" brushRef="#br0" timeOffset="255062">3731 12885,'0'-27,"-27"27,27-79,-53 79,27 0,-27 0,26 0,1 0,-53 27,26 25,0 54,0-53,53 27,-80-1,80 0,0 27,0-53,27-26,-1 25,54-52,-27 27,0-27,26 0,0 0,-26 0,27 0,-1 0,-53 0,-26 0,27 0,26-53</inkml:trace>
  <inkml:trace contextRef="#ctx0" brushRef="#br0" timeOffset="255624">4233 13149,'-53'-26,"27"26,0 0,-27 0,0 53,0-27,26 54,27-27,-53 0,53 0,0-1,0-25,53-27,-26 0,-1 0,27 0,27 0,-54 0,0-53,-26 0,53-26,-53-1,0 27,0 27,0 26,0 53,0-27,0 1,0 26,0-27,0 1,0-1,53 53,-26-52,52-27,-52 0</inkml:trace>
  <inkml:trace contextRef="#ctx0" brushRef="#br0" timeOffset="256428">4524 13493,'53'53,"-26"-53,-1 0,-26-79,106 53,-79-27,25-53,-52 0,53 27,-53-27,53 53,-53 26,0 27,-53 0,27 0,26 53,-79 0,79 27,0-1,0 27,0-27,0-26,26 0,27-27,0-26,26 0,27 0,-27-26,1-53,-1-1,-26-26,-53 1,53 25,-53 1,0 26,-26 53,26-27,-53 27,26 0,-26 0,27 53,26 0,-53 27,53-1,0 27,0 0,26-53,27-27,0-26,0 53,26-53,1 0,-27-26,-27 26,-26-106,53 53,-53-27,0 1,-26 26,-27 27,26 26,-26 26,53 27,0 26,0-52,27 26,-27-27,53 27,-53-26,53-27,-53 53,53-53,-53 26</inkml:trace>
  <inkml:trace contextRef="#ctx0" brushRef="#br0" timeOffset="257096">6324 13282,'0'-27,"0"27,-53 0,0 0,0 0,-27 0,1 106,53-79,-27-1,53 27,0-27,0 27,106-53,-27 0,27-26,-27-27,0 0,-52-26,26-1,-53 1,0-27,0 0,0 27,0 0,-27 52,27 1,-26 26,26 0,0 26,0 27,0 0,0 0,0 26,0 27,0-27,0 1,0-1,26 27,-26-27,0-52</inkml:trace>
  <inkml:trace contextRef="#ctx0" brushRef="#br0" timeOffset="258010">7911 12673,'0'0,"-26"27,26 52,0-26,0 0,0 26,0-26,0 0,26 26,1-26,52 0,-26-53,0 0,0 0,26-26,-53-1,27-26,-53 1,0-1,0 0,0-27,0 27,0 27,-26 26,26-26,-27 26,27 0,0 26,0 53,53-26,-53 0,27 0,-27 26,0-26,53 0,-53 0,0 0</inkml:trace>
  <inkml:trace contextRef="#ctx0" brushRef="#br0" timeOffset="258242">8308 12223,'0'27,"0"26,0 0,0-27,0 1</inkml:trace>
  <inkml:trace contextRef="#ctx0" brushRef="#br0" timeOffset="258535">8176 12938,'0'53,"0"0,26-53,53 0,-52 0,-1 0,1 0,26 0,-27 26,27-26,-53 27</inkml:trace>
  <inkml:trace contextRef="#ctx0" brushRef="#br0" timeOffset="259008">8811 13308,'0'0,"0"-26,53-1,-27-52,27 0,0-1,-53 1,26 52,-26 1,-26 26,-1 0,27 0,0 53,53-53,-26 106,26-80,-27 1,1-27,-27 105,79-78,-79-1,0 27,0-26,-26-1,-1-26,-26 80,-79-28,52-52,54 0</inkml:trace>
  <inkml:trace contextRef="#ctx0" brushRef="#br0" timeOffset="259991">10319 13017,'0'-26,"26"26,54-80,-1 80,0-53,27 1,-53 52,0-53,0 0,-106 53,0 0,0 0,27 0,-54 26,80 1,80 52,-27-79,26 53,0-53,27 79,-53-52,0-27,-53 53,53 0,-53-1,-26-52,-1 53,1-53,-27 53,26-53,1 0,-27 0,53-53</inkml:trace>
  <inkml:trace contextRef="#ctx0" brushRef="#br0" timeOffset="260513">11377 12488,'0'-79,"0"52,0 1,53 26,-53 26,53 54,-53 52,53-26,-53 52,0-52,53 27,-53-54,0 0,0-26,0-26,26-27,54-27,-54-52,27-1,-53 54,53 26,-53-26,26 26,54 0,-27 0,-27 52,-26 28,0-54,0-79,0 0,0 1,53-1,0 0,-27 53,54 0,-54 0,-26 26,0 1,0 26</inkml:trace>
  <inkml:trace contextRef="#ctx0" brushRef="#br0" timeOffset="260800">11615 12806,'0'0,"27"0,52 0,-26 0,26 26,-26-26,0 53,27-53</inkml:trace>
  <inkml:trace contextRef="#ctx0" brushRef="#br0" timeOffset="262262">12224 12964,'26'0,"-26"53,80-53,-27 27,-27-27,0 0,27 0,-26 0,-1 0,27 0,-26 0,-1 0,27-53,-27 53,27-27,-26 27,26-53,-27-26,-26 53,0-1,0 27,-53 0,-26 0,26 53,27-27,26 27,-53-26,53-1,0 54,26-80,27 0,0 0,0 0,0 0,0 0,0-27,0 27,-27 0,27 27,-53 52,53-79,-27 0,54-26,-54-27,27-53,-27 53,27 26,-53-25,27 52,-27-53,26 53,27 26,0 27,27 0,-28-53,1 0,-53-27,53-52,-53 26,0 0,0 27,0 26,-53 0,0 79,53 53,0 54,27 78,52 27,-79-79,53 26,-53-53,0-79,0-53,-26 0,-1-53,-52-53,0 0,26-53,0 0,53-26,-80 53,80-1,0 27,0 1,27 52,52-53,1 0</inkml:trace>
  <inkml:trace contextRef="#ctx0" brushRef="#br0" timeOffset="262727">14552 12647,'0'0,"0"-27,0 1,-26 26,26-27,-27 27,-26-53,53 27,0-27,0 80,0 25,0 28,0 26,0 52,0-25,0 25,0-52,0 0,0-26,27-1,-27-53,0 1</inkml:trace>
  <inkml:trace contextRef="#ctx0" brushRef="#br0" timeOffset="263672">14870 12462,'0'-27,"0"27,0 53,0 26,0 27,53 27,-53-28,0 54,0-27,0-26,0 27,0-54,0-26,0-27,0 27,0-53,0-26,0-27,26 0,27-26,-27 52,27-26,-26 53,26-26,-27 26,27 0,0 0,-53 26,0 1,26 26,-26-27,0 27,0 26,-26-79</inkml:trace>
  <inkml:trace contextRef="#ctx0" brushRef="#br0" timeOffset="264016">14314 12858,'-26'-26,"52"26,27 0,26 0,54 53,-28-53,28 0,25 53,1-53</inkml:trace>
  <inkml:trace contextRef="#ctx0" brushRef="#br0" timeOffset="266499">16060 13123,'27'0,"26"0,-53 53,0-27,0 1,26-27,-26 0</inkml:trace>
  <inkml:trace contextRef="#ctx0" brushRef="#br0" timeOffset="272071">17119 12620,'0'-53,"0"53,0 53,0-26,0 26,-27-27,27 27,0 26,0-52,0-1,0 1,0 26,0-27,0 1,-26 26</inkml:trace>
  <inkml:trace contextRef="#ctx0" brushRef="#br0" timeOffset="272433">16563 12329,'26'0,"27"0,-26 0,26 0,53 0,52 0,27 0,1 0,-1 0,27 0,-27-26,-79 26,-53 0,-1-27,-78 54,-80 26</inkml:trace>
  <inkml:trace contextRef="#ctx0" brushRef="#br0" timeOffset="273023">17965 12488,'-26'79,"-1"27,-26 0,53 0,-79 53,79 26,0-26,0-54,0-25,0-27,0-27,26-26,1 0,26-53,0-53,0 1,-53-54,79 0,-79 106,0 0,27 53,-27 80,52-27,1-1,-53 1,53 0,0 0,0-53,-26 0,-1 0,27-26,-53-1,26-52,-26 26,0 0,0 27,0-27,0 26,0 27,0 27,-26 52,26 0,0-26,-53 27,53-54,0 27,0 0,0-26,53-27,0 0,53 0,26 0</inkml:trace>
  <inkml:trace contextRef="#ctx0" brushRef="#br0" timeOffset="274051">19738 12620,'0'-79,"0"52,0-25,0 52,0-27,-53 27,27 0,-54 0,27 79,0-26,0 53,53-26,-52-1,52 0,0-26,79 0,-26-26,26-27,27 53,0-53,26 0,-52-27,-1 27,0-79,-79 52,53-26,-53 27,0-27,0 27,0-1,0 27,0 27,0 25,0-25,0-1,0 27,0-26,0-1,0 27,0-26,0-1</inkml:trace>
  <inkml:trace contextRef="#ctx0" brushRef="#br0" timeOffset="274246">20373 12303,'0'-27,"53"27,-53 27,0 26,-27 53,-26-27</inkml:trace>
  <inkml:trace contextRef="#ctx0" brushRef="#br0" timeOffset="274522">20426 12858,'26'27,"27"-27,-53 53,27 0,-27 0,0 0,0-1,0 1,-53-26,53-80,53 0,-27-53,27 53,-26 0,25 0,-25 27,-27 26</inkml:trace>
  <inkml:trace contextRef="#ctx0" brushRef="#br0" timeOffset="275949">21246 12673,'0'-53,"0"53,0-26,-53 26,53 0,-79 79,52-26,27 0,-79 26,79-26,0 0,0 0,26 0,1-53,26 27,0-27,0 0,0-27,26 1,-26-27,0-27,-53 54,26 26,-26 26,0 27,0 0,0-26,27 26,26-53,-27 0,-26 0,53-53,-53 0,53-27,-53 1,0 53,0 26,0 52,0 1,53 27,26-54,-26-26,0 53,0-53,0 0,0-53,0-26,-27-53,-26 26,79-53,-79-26,106 0,-106 26,0 79,0 54,-53 26,0 53,1 53,-1 0,53 26,-80-26,80-27,0 0,0 27,0-53,0 0,0-26,53 25,-53-25,53 26,0-27</inkml:trace>
  <inkml:trace contextRef="#ctx0" brushRef="#br0" timeOffset="276413">22781 12832,'0'-26,"-27"-27,27 26,-53 1,27 26,-27 0,-26 26,79 1,0 26,0-27,0 0,0 27,0-53,79 0,-53-26,1 26,-27-53,79 53,-52 0,-27 0,53 53,-53-27,52 27,1-26,27-27</inkml:trace>
  <inkml:trace contextRef="#ctx0" brushRef="#br0" timeOffset="276652">23204 12144,'0'-79,"0"26,0 26,0 27,0 80,53-1,-53 53,0-26,0 0,0 53,-27 0,27-54,0-25,-79-1,79-26,-26 26</inkml:trace>
  <inkml:trace contextRef="#ctx0" brushRef="#br0" timeOffset="277043">22913 12779,'53'0,"-27"0,27 27,27-27,25 0,28 0,-1 0,-26 0,-27 0,-26 0,-53 0,-26 0,26 0,0 26,0 27,0 26,0-26,0-26,0 26,0-1,-27-52,27-26</inkml:trace>
  <inkml:trace contextRef="#ctx0" brushRef="#br0" timeOffset="277201">23918 12329,'27'-26,"-27"-27,26 53,-52 53,-27 26,26-26</inkml:trace>
  <inkml:trace contextRef="#ctx0" brushRef="#br0" timeOffset="277801">24368 12938,'53'-53,"-53"0,0 27,0-27,-53 53,27 0,-27 0,53 26,-53 1,53 25,0 1,26-53,27-26,0 26,0-53,26 53,-26 0,27 0,-1 0,0 0,1 53,-54-27,-26 27,0-26,0-1,27-26,26 0,0 0,0-53,26 27,27 26,-53-53,0 53,-1 0,-52 0,0 79,53-79,-53 27,0-1,0 27</inkml:trace>
  <inkml:trace contextRef="#ctx0" brushRef="#br0" timeOffset="279943">2963 14446,'0'-27,"0"-25,-26 52,26-27,-27 27,27-26,-52 26,-1 0,0 0,26 53,-26-27,53 27,-53 26,53-26,0-26,0-1,0-26,53 53,-26-53,-1 0,27 0,-26-26,52-54,-79 54,0-27,0 26,26 27,1 0,-27 53,79 0,-52 0,26-26,-27 26,27-1,0-52</inkml:trace>
  <inkml:trace contextRef="#ctx0" brushRef="#br0" timeOffset="280359">3334 14023,'0'53,"0"26,0 0,53 27,-53-27,53 27,-53-53,0-26,0-1,26-26,-26-26,53-1,-53-26,79 27,-52 26,-1-53,27 53,-26 0,26 53,-53 0,0-27,0 27,-53-26,0 26,0-53,-27 26,28-26,25 0,27-26</inkml:trace>
  <inkml:trace contextRef="#ctx0" brushRef="#br0" timeOffset="280627">3995 14631,'0'53,"53"-26,0-27,-26 0,-1 0,-26 0,0-27,0-26,0 27,-26 26,26-27,-53 27,0 0,53 0,-27 0</inkml:trace>
  <inkml:trace contextRef="#ctx0" brushRef="#br0" timeOffset="280964">4445 14684,'0'27,"0"25,0-25,0-1,0 27,79-26,-26 26,-26-53,26-53,-53 26,0-26,0 27,0-27,26 106,27-53,-26 53,25-53,1 26,-26-26</inkml:trace>
  <inkml:trace contextRef="#ctx0" brushRef="#br0" timeOffset="281238">5106 14208,'0'0,"0"26,0 27,0 0,0 0,0 0,53 53,0-27,-26-26,-27 0,53 26,-53-52</inkml:trace>
  <inkml:trace contextRef="#ctx0" brushRef="#br0" timeOffset="281441">4895 14552,'0'-27,"0"1,53 26,-27 0,1 0,26 0,-1 0,-25 26,26-26,0 0,-27 0</inkml:trace>
  <inkml:trace contextRef="#ctx0" brushRef="#br0" timeOffset="282956">6403 14393,'0'-26,"0"-1,0 27,-53 0,0 0,0 0,27 0,26 27,-80-1,80 27,-53-27,53 1,0 26,0-27,0 1,0 26,0-53,53 0,-26 0,-1 0,54 0,-27-53,-27 26,27-26,-27 0,-26 27,53-27,-53 27,0 26,27 52,-27 1,53 0,-53 0,0 27,26-27,-26-27,53 27,-26-53,52-79,-79 26,53 26,-53-26,26 53,54 27,-54-1,-26 27,79-26,-79 25,53-52,-53 53,27-53,-27-26,26-27,-26-26,0-1,53 27,-53 0,27 53,-27 27,53-27,-53 53,79-53,-79 53,53-53,-53 53,53-53,0 0</inkml:trace>
  <inkml:trace contextRef="#ctx0" brushRef="#br0" timeOffset="283338">7541 14472,'26'27,"-26"26,53-53,-53 53,53-53,-27 53,1-53,-27-53,53 26,-53 1,0-54,0 27,0 1,0-1,0 26,0-26,0 80,53 79,-53-27,26 0,-26 1,0-1,0 0,0 1,0-1,0 1,-26 25,-27-52,26 0,-26 0,0-53,1 27</inkml:trace>
  <inkml:trace contextRef="#ctx0" brushRef="#br0" timeOffset="284449">8652 14790,'0'-53,"0"27,0-27,53 0,0 0,53-53,-1 27,-52-27,0 26,-53 1,0 53,0-1,-53 27,27 0,-27 0,0 0,0 0,27 0,26 53,0 0,0 0,53 0,52 26,-25-26,-27-27,26 27,-79-26,27-27,-27 53,-27-53,-26 53,27-53,-1 0,27 0</inkml:trace>
  <inkml:trace contextRef="#ctx0" brushRef="#br0" timeOffset="284696">9499 14314,'0'-27,"0"1,0 26,-53 26,26 27,-26 0,53 0,-26-27,26 27,0-26,26 26,27-53,-26 53,26-53,-1 0,1 0,-26 0,-1 0,-26 0,53-53</inkml:trace>
  <inkml:trace contextRef="#ctx0" brushRef="#br0" timeOffset="284868">9631 14076,'0'-53,"0"132,0 27,0 26</inkml:trace>
  <inkml:trace contextRef="#ctx0" brushRef="#br0" timeOffset="285386">9843 14816,'26'0,"27"0,-27 0,1 0,-27 0,53 0,-53-53,26 53,27 0,-26 0,25 0,-25 0,-27-26,53 0,-53-27,0 26,26 1,1 26,-27 0,53 0,-53 26,26-26,1 53,52-53,-79-53,26 27,-26-1,0-26,0 27,27 26,-27-27,0 27</inkml:trace>
  <inkml:trace contextRef="#ctx0" brushRef="#br0" timeOffset="285896">10610 13996,'0'27,"26"26,-26-1,53 28,-53 52,0 0,0-26,0 27,0-28,0 1,0 0,0 26,0-52,0-1,0-26,0-27,0-52,0-53,0-27,0-53,0-26,53 0,-53-1,79 28,-79 52,27 53,-27 26,53 27,-27 0,1 0,-27 27,53 26,-53 0,0 0,0 0,-53 26,26-53,-26 27,0-26,27 26,26-27,-79 27,79 0</inkml:trace>
  <inkml:trace contextRef="#ctx0" brushRef="#br0" timeOffset="286488">11192 14763,'0'27,"0"26,0-53,79 0,1-53,-27 0,-1 0,-25-53,-27 0,53-52,-53-28,0 1,53 106,-53 52,0-26,-27 53,-26 80,27-1,-27 80,53 26,-53-26,53-27,0 1,0-28,0-25,0-27,53 0,0-53,26 0,27 0,53-27,-53-52,-53-27,0 0,-53 27,0 26,0 0,-27 26,1 27,-54 0,54 27,26-1,-53 27,53 0,0 0,26 0,-26-27,80 27,-27-26,0-27,-1 53,107-53,26 53,-52-53</inkml:trace>
  <inkml:trace contextRef="#ctx0" brushRef="#br0" timeOffset="288207">14314 14578,'0'-79,"0"52,0 27,-53 0,0 27,0 26,27-27,-27 54,26-54,27 1,-26 25,26-25,0 26,53-53,26 0,27 0,0 0,26-53,-52 26,-1-52,-53 26,27-26,-53-1,0 1,0-27,0-53,0 80,0 26,0 27,-26-27,26 53,0 79,-27 1,27 25,-53 54,53-53,-52 26,52-52,0-1,0-26,0 0,0 0,52-53,1 26,27-26,-1 0,27-53,0 0,-53 0,0 27,-53 52,0 27,0-26,26-27,1 26,52-26,-26 0,-27-26,-26-1,53-52,-53 0,0 26,-79 0,52 0,-26 53,1-27,-28 27,54 0,-27 27,53-1,0 27,0-26,0-1,53 27,-27 0</inkml:trace>
  <inkml:trace contextRef="#ctx0" brushRef="#br0" timeOffset="288880">15875 14208,'-79'0,"52"0,-26 53,27-27,-27 27,53-26,0 25,26 1,1-53,52 80,-26-80,-26 53,25-53,-52 53,0 0,-26-53,-53 52,-1-52,1 0,26 0,0 0,80 0,78 0,1 0,53-52,0 52,-53 0,-1 0,28-53,-80 53,-53-27,26 27,-26-79,0 52,-79-26,-27 27,53 26,0-53,27 53,26 0,0 53,0 0,0-27,52 54,28-54,-1 27,1-53,-1 53,27-53,-27 79,-26-79</inkml:trace>
  <inkml:trace contextRef="#ctx0" brushRef="#br0" timeOffset="290404">17436 14578,'-53'-53,"27"53,-27 0,26 0,1 0,-27 0,0 0,27 27,26-1,0 1,26-27,0 0,1 0,79 0,-53-53,26 0,0-27,-52 1,26 0,-53-27,0 0,0 53,0 27,0 26,-27 0,27 0,0 53,0-27,0 27,0-27,0 54,0-27,53 0,-53 0,53 52,-53-25,53-27,-53 0,53-53</inkml:trace>
  <inkml:trace contextRef="#ctx0" brushRef="#br0" timeOffset="291430">19711 13811,'-52'-27,"-1"27,26 0,27 27,-53-1,53 27,-79 27,79-27,-27 0,27-1,0 1,0-26,0-1,0 54,0-80,53 26,-26-26,26 0,0 0,0 0,26 0,-26 0,-27-26,54-80,-80 79,0-26,0 27,0-53,0 105,0 27,53-27,-53 27,53-26,-27 26,0-53,27 0,-26-27,-27 1,0-27,53-26,-53 52,0 1,0 79,0-27,53 27,-53-27,53-26,-1 53,28 0,-54-53,27 0</inkml:trace>
  <inkml:trace contextRef="#ctx0" brushRef="#br0" timeOffset="291708">20585 14208,'53'0,"-53"26,52 1,-52-1,0 54,27-28,-27-25,0-1,0 27,0-106,0-26,26-27,-26 27,53 26,-53 0,27 27,52 26,-79-27,53 27,-53 0,79 27,-26 25,-26-25,-1-27,54 79,-27-79</inkml:trace>
  <inkml:trace contextRef="#ctx0" brushRef="#br0" timeOffset="292075">21405 14234,'26'-53,"-26"27,0 52,0 27,0 0,53 0,-53-26,53-27,-53 79,79-79,-26 0,27-53,-27 0,26-53,-26 27,0-27,-53 27,0-1,0 27,0 27,0 26,-79 0,52 0,27 79,-26-26,26 27,0-27,0 26,0-53,0 1,0-27,26 53,53-53,-26 0,-26 0,-1 0</inkml:trace>
  <inkml:trace contextRef="#ctx0" brushRef="#br0" timeOffset="294768">23257 14023,'0'-27,"0"1,0 26,0-27,0-26,-27 53,1 0,-27 0,27 0,-27 27,53 26,-27 0,27 0,0-1,0 1,0 0,0 0,0 27,0-54,0 0,53-26,-26 0,-1 53,53-53,-26 0,0 0,0 0,-26 0,26 0,-27 0,0 0,-26 27,0-27,-26 0</inkml:trace>
  <inkml:trace contextRef="#ctx0" brushRef="#br0" timeOffset="299523">24474 14102,'0'0,"53"0,26 0,-26 0,0 0,0 0,0 0,0 0,0-53,-53 27,53 26,-53-53,0-27,0 54,26 26,-26-27,0 27,-53-53,27 53,-27 0,0 27,26-1,-25 27,25-26,27-1,-53 54,53-27,0-27,0 27,27 0,-1-53,27 0,26 0,1 0,26-53,-27 26,27-25,-53 52,-27-53,-26 79,0 27,0 0,27-53,-27 0,79-53,-53 0,27 27,0-54,0 80,0 0,-53 27,27 26,-27-27,0 1,0 25,0-25,0-27</inkml:trace>
  <inkml:trace contextRef="#ctx0" brushRef="#br0" timeOffset="300546">26220 13943,'-53'0,"27"-53,-27 27,26 26,1 0,-53 26,79 1,-53 26,53 0,-27 26,27-26,0-27,0 27,0 0,27-53,52 0,0 0,1 0,-1-53,1 27,25-54,-25-25,-27-1,-27-53,-26 0,53 1,-53 78,0 27,0 27,0 26,-53 0,0 53,27 26,26 27,-106 0,106 0,0-1,0 1,0-26,0-27,53-27,0-26,26 53,-26-53,-26 0,25-53,-25-26,-27 26,53 0,-53 26,0 27,0 53,0 0,0 0,0-26,26 25,27-52,-26 0,-1 0,-26-52,0 25,0 1,0-27,-26 53,-27-27,26 27,1 0,26 0</inkml:trace>
  <inkml:trace contextRef="#ctx0" brushRef="#br0" timeOffset="301045">27331 13652,'0'0,"-26"0,-53 0,-54 27,54-1,-27 27,53-27,27 27,26 0,26 0,27-53,53 53,0-53,0 0,-27 0,-53 53,-26-26,0 25,0-52,-52 53,-1-53,0 53,26-53,27 0,80 0,52-79</inkml:trace>
  <inkml:trace contextRef="#ctx0" brushRef="#br0" timeOffset="301285">27702 13917,'0'0,"-27"0,27 53,0 0,-26-27,26 27,0-27,0 1,26-27,54 0,-54 0,1 0,26 0,-53-53,26 0</inkml:trace>
  <inkml:trace contextRef="#ctx0" brushRef="#br0" timeOffset="301465">27887 13679,'0'-27,"0"27,0-53,53 53,-53-53,0 80,0 26,0 79,-53 27,53-53</inkml:trace>
  <inkml:trace contextRef="#ctx0" brushRef="#br0" timeOffset="301953">27887 14234,'27'-26,"-27"-1,26-26,27 1,-53 25,26 27,27 0,0 0,-26 0,26 0,-27 0,1-26,52 26,-53-53,1 53,52 0,-52 0,26 0,-1 0,28 0,-27 0,0 0,-27 0,-26-53,80 0,-80 26,0-26,-27 53,1-26,-1 26,-26 0,27 0,26 26,-53 80,53-26,0 26,0-1,0 1,0 26,0-26,0 0,0-26,0-28,0 1,-27-53,-26 0,27 0,-27-26,53-53</inkml:trace>
  <inkml:trace contextRef="#ctx0" brushRef="#br0" timeOffset="302995">29580 13573,'0'-53,"27"53,52 0,-26 26,0-26,26 80,-52-27,-27 0,53-1,-53 28,0-27,-53 0,26 0,-25-27,25 1,27 25,-53-25,53 26,53 0,0-53,26 53,27-53,0 0,-53 0</inkml:trace>
  <inkml:trace contextRef="#ctx0" brushRef="#br0" timeOffset="303320">29475 13917,'53'0,"-53"-27,52 27,1-53,0 53,0 0,27 27,-54-27,27 26,0-26,0 53,0-53</inkml:trace>
  <inkml:trace contextRef="#ctx0" brushRef="#br0" timeOffset="303617">30559 13943,'27'0,"26"0,-27 0,1 0,26 27,-27 26,-26-27,0 1,-26-27</inkml:trace>
  <inkml:trace contextRef="#ctx0" brushRef="#br0" timeOffset="303775">30639 14261,'0'0,"53"0,0 0,0 53,-27-53</inkml:trace>
  <inkml:trace contextRef="#ctx0" brushRef="#br0" timeOffset="305275">31724 13996,'0'0,"0"-53,0 27,0-1,0 27,0-53,-27 53,27-53,-53 53,27 0,-1 0,-52 0,52 0,1 53,-27-26,53-1,-53 27,53 0,0-26,0 26,0-27,0 0,27 54,26-80,-1 0,1 0,0-27,27 1,-54-27,-26 27,53-54,-53 27,0 27,0-1,0 27,0 27,0 26,0-27,0 1,0 26,0-1,0-25,79 26,-79-27,27 27,-27-26</inkml:trace>
  <inkml:trace contextRef="#ctx0" brushRef="#br0" timeOffset="308973">3466 15848,'0'0,"0"53,0-26,53-27,-27 53,27-53,0 0,27 0,-1 0,-26 0,0-53,-53 0,53 0,-53 26,0-26,0 27,-27 26,-26 0,53 26,-53 27,53 0,0 0,0 0,27 0,-27 26,53-26,-53 0,53 0,-53-26,0-1,-27 27,1-53,-27 0,-53 26,53-26,0 0,27 0</inkml:trace>
  <inkml:trace contextRef="#ctx0" brushRef="#br0" timeOffset="309152">3572 15637,'0'-27,"-27"27,1 0,26 0,26 0</inkml:trace>
  <inkml:trace contextRef="#ctx0" brushRef="#br0" timeOffset="310031">4895 15875,'26'0,"27"0,0 0,-26 0,-1 0,27 0,26 0,-52 0,-1-27,27-26,-53 27,0-1,0-26,0 27,0 0,0 26,-53 0,27 0,-27 0,0 0,-26 52,52 1,27-26,-53-1,53 27,0-26,27-1,-1-26,1 80,52-80,-26 26,0-26,26 0,1 0,25 0,1 0,26 0,-79-53</inkml:trace>
  <inkml:trace contextRef="#ctx0" brushRef="#br0" timeOffset="310752">5927 15742,'-27'0,"27"-79,-53 26,53 27,-26 26,-1 0,-26 0,27 0,-27 26,27 1,26 25,0-25,0-1,0 27,79-26,0-27,1 79,-1-79,53 53,-52-53,-54 27,-26 25,0 1,-26-26,-27 26,-26-27,52-26,27 53,79-53,1-26,26-27,-1 0,28 0,-54 26,1 27,-54-79,0 79,27 0,-53 53,53-27,-53 1,53 26,-53 0,27-53,-1 0,53 0,-26-80,-26 27,26-26,0-27,-53 53,26 27,-26 26,0 53,0 0,53 26,-53-26,0-27,27-26,-27 53,52-53,1 0,-26 53,-1-53</inkml:trace>
  <inkml:trace contextRef="#ctx0" brushRef="#br0" timeOffset="311456">7752 15981,'0'-53,"0"26,0 1,0-27,-53 26,0 27,1 27,52-1,-53 27,53-26,0 26,26-53,-26 26,53-26,-27 0,1 0,26-26,0-27,-53 26,53 27,0 80,0-54,26-26,27 0,-53 0,26 0,0-26,1-54,-54 1,-26-1,53-52,-53 26,0 0,-26 54,-1-1,1 53,-27 0,26 26,27 27,-53 26,53 1,0-1,27 27,-27-27,53-26,-53 0,79 0,-52-26,26 25,26 1,0-53,-26 0</inkml:trace>
  <inkml:trace contextRef="#ctx0" brushRef="#br0" timeOffset="312041">9763 15557,'-26'0,"-1"0,1 0,-27 27,26 26,27-1,0 28,0-27,0-27,0 1,27-27,26 79,0-79,-27 0,27 0,0-26,-27 26,-26-53,27 26,-27-26</inkml:trace>
  <inkml:trace contextRef="#ctx0" brushRef="#br0" timeOffset="312196">9922 15504,'53'0,"-53"80,0 25,0 28</inkml:trace>
  <inkml:trace contextRef="#ctx0" brushRef="#br0" timeOffset="312491">10239 16351,'53'-79,"-53"-1,80-26,-80 53,26 27,-26-27,80 53,-54 27,0-27,27 26,-26-26,26 0,-27 0,1 0,-1 0,27 0,-53 79,0 27,-26-79</inkml:trace>
  <inkml:trace contextRef="#ctx0" brushRef="#br0" timeOffset="313562">12224 15637,'26'79,"-26"27,53 0,-53-27,53 0,-53-26,53 0,-53-26,53-27,0 0,-53-53,26-27,-26 27,53 1,-53-1,27 53,52 79,-79-53,26 27,-26 0,0-26,53-27,-53 26,27-26,-27-53,53-26,-53 0,26-1,-26 27,53 0,-26 53,26 27,-53-1,52 54,-52-54,27 1,-27 25,53-25,-53-1</inkml:trace>
  <inkml:trace contextRef="#ctx0" brushRef="#br0" timeOffset="314686">13679 15848,'0'-26,"0"-27,0 0,-53 53,0 0,0 0,0 0,0 0,0 26,53 27,0-26,0-1,27 54,26-80,0 0,0 0,-27 0,27-27,-53 1,53 26,-53-53,0 79,26 1,-26 26,106-27,-79 27,26-53,-27 26,27-26,-27 0,27-26,-53 0,53-54,-53 1,53-1,-53 27,0 1,0 25,0 1,0 26,0 0,-53 53,53-27,0 0,-26 27,26-26,0-1,0 27,0 0,0 27,106-1,-53 53,0 0,52 27,-78 0,-27-80,53-52,-80-27,-26 0,0-106,1-53,-1 0,53 27,0-27,0 54,0 52,26 0,1 53,52 0,27 0,0 0,-1 0,28 26,-54-26,-26 53,0-53,-53 53,0-26,0 25,0-25,0 26,0-27,53-52,-27-27,54-26,25-27,-52 53,-26 0,26 53,-53-27,26 27,1 0,-27 27,53 26,-53 0,0 0,0 0,0-1,0 1,-53 27,26-80</inkml:trace>
  <inkml:trace contextRef="#ctx0" brushRef="#br0" timeOffset="315385">15928 15742,'0'53,"0"-26,0 26,0-27,0 1,53 26,-53-27,0 27,26-53</inkml:trace>
  <inkml:trace contextRef="#ctx0" brushRef="#br0" timeOffset="315578">16034 15504,'0'-53,"0"27,0-1,-27 27,-26 27</inkml:trace>
  <inkml:trace contextRef="#ctx0" brushRef="#br0" timeOffset="315826">16351 15293,'0'79,"53"-26,-53 26,53 1,-53-1,27 27,-27-53,0 0,0 0,0 0,0 26,0-53</inkml:trace>
  <inkml:trace contextRef="#ctx0" brushRef="#br0" timeOffset="316164">16775 15954,'0'0,"53"53,-53 0,0 26,0-26,26-26,-26 26,26-53,54-53,-80 0,53-27,-53 1,0 26,0 27,0 79,53-1,-53 1,53 27,-1-54,-25 27,-1-53,54 53,-1-53</inkml:trace>
  <inkml:trace contextRef="#ctx0" brushRef="#br0" timeOffset="316512">16457 15637,'27'26,"-1"-26,27 26,0-26,0 0,26 0,1 0,25 0,-52 0</inkml:trace>
  <inkml:trace contextRef="#ctx0" brushRef="#br0" timeOffset="317507">17992 16007,'0'-79,"0"26,-27 0,27 0,-53 0,0 53,27-27,-27 27,0 0,-26 0,26 53,0-26,0 26,53-27,-53 27,53 0,0-53,53 0,79 0,1 0,25 0,-52-26,26-27,-79 0,27-27,-54 1,-26 0,53-1,-53 1,0 0,0 52,-53 80,0 53,0-27,53 27,0 26,0-26,0-26,27-28,52 28,1-54,78-26,-52 0,26 0,-52-53,26-26,-80 0,-26-1,0 27,0 0,-26 53,-27 0,0 0,0 0,0 53,53 0,-53 0,53 0,53 26,0-26,0-26,53 26,-27-53,0 79,80-79,-27 0</inkml:trace>
  <inkml:trace contextRef="#ctx0" brushRef="#br0" timeOffset="319927">20241 15213,'0'-79,"0"105,0 54,0-1,0 27,0 0,0-27,0 0,0 1,53-1,-53-26,52-26,-25-27,52 53,-26-53,0-27,0 1,-26-1,-1 27,-26-53,0 80,0 26,0-27,79 27,-52-27,-1-26,54 53,-54-53,1 0,-27-53,79 27,-79-27,0 0,-27 27,1 26,-53-53,-27 53,0 0,27 0,-1 0</inkml:trace>
  <inkml:trace contextRef="#ctx0" brushRef="#br0" timeOffset="320182">19870 15478,'53'-53,"-26"53,78 0,-52 0,27 26,26-26,26 53,-26-53,26 53,-26-53,0 0</inkml:trace>
  <inkml:trace contextRef="#ctx0" brushRef="#br0" timeOffset="321373">22754 15346,'0'-27,"53"27,-26 0,-1 0,53 27,1-27,-27 52,0-25,-53 26,26-27,-26 1,0 26,-53-27,0 27,-53 0,53-53,1 53,-1-53,53 26,26-26,27 53,53-53,0 0,26 0,-26 53,0-53,-27 0,0 0,-52 0,-27-26</inkml:trace>
  <inkml:trace contextRef="#ctx0" brushRef="#br0" timeOffset="321698">24051 15584,'0'-53,"0"106,0-27,26 27,-26 0,53 26,-53-26,0 0,26-26,-26 52,27-79</inkml:trace>
  <inkml:trace contextRef="#ctx0" brushRef="#br0" timeOffset="321899">24421 15557,'27'0,"-27"27,0 26,0-1,52-25,-52 26,0-27,0 1,27 26,-27 0,26-53</inkml:trace>
  <inkml:trace contextRef="#ctx0" brushRef="#br0" timeOffset="322260">24818 15213,'0'0,"-27"80,-78-27,25-1,27 1,0-53,27 27,-27-27,27 0,-1-27,-26-26,27 1,-27-1,26 0,-52 26,53 27,-27-53,0 53,-27 0,54 0,-1 27,-25-1,52 27,26 27,0-80,54 26,26-26</inkml:trace>
  <inkml:trace contextRef="#ctx0" brushRef="#br0" timeOffset="322762">25400 15028,'-26'0,"26"26,-53 27,53-26,0 26,-27 0,27 26,0-26,0 0,0 0,0 0,0 26,0-26,0-27,53 27,-26-53</inkml:trace>
  <inkml:trace contextRef="#ctx0" brushRef="#br0" timeOffset="323211">25585 15293,'0'-27,"-26"27,-27 0,-27 0,28 0,-1 27,53 26,-53-1,53 1,-53-26,53 26,53-53,26 0,0 26,1-26,26 53,0-53,-1 53,-52-53,0 26,0-26,-26 53,-1-53,-26 27,53-27,-53 53,26-53</inkml:trace>
  <inkml:trace contextRef="#ctx0" brushRef="#br0" timeOffset="325472">26961 15531,'0'0,"0"0,27 0,-27 53,0-27,0 1,0-27</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5:27:31.7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10901 12541,'26'0,"-26"26,0 1,0-1,0 27,0 0,27 0,-27 0,0 0,0 26,0 1,0-1,0 0,0 1,0-1,53 1,-53 25,0 28,0-54,0 0,0 1,0 26,0-1,0 1,0-26,0 25,0-25,0-1,26 1,-26-1,0 0,0 1,53-1,-53 53,0-26,0 0,0-27,53 1,-53-1,0 53,0-26,0-26,26-1,-26 0,0 1,0-1,53 1,-53-28,0 1,27-26,-27 26,0-27,53 1,-53 26,26-53,-26 26,0-52</inkml:trace>
  <inkml:trace contextRef="#ctx0" brushRef="#br0" timeOffset="1328">7355 14790,'53'0,"-26"0,26 0,0 0,0 0,-27 0,27 0,0 0,26 0,-26 0,0 0,26 0,1 0,-1 0,1-27,25 27,-25 0,-1 0,1 0,-1 0,27-26,-27 26,27 0,0 0,26 0,-26 0,0 0,26-53,0 53,1 0,-28 0,1 0,0 0,0 0,26 0,-26-53,26 53,1 0,52 0,-53 0,27-53,26 53,0 0,1 0,-1 0,-27 0,1 0,0 0,26 0,0 0,1 0,-28 0,28 0,-1 0,0 0,0 0,-26 0,0 0,-1 0,1 0,0 0,26 0,0 0,1 0,25 0,-26 0,1 0,-1 0,0 0,-53 0,27-53,26 53,-26 0,-27 0,1 0,-28 0,-25 0,-1 0,-26 0,-26 0,-54 0,1 0</inkml:trace>
  <inkml:trace contextRef="#ctx0" brushRef="#br0" timeOffset="3503">7197 13282,'53'0,"-27"0,1 0,25 0,1 0,0 0,0 0,0 0,0 0,26 0,27 0,-79 0,-1 0,1 0,26 0,-27-27,27 27,-27 0,1 0,26 0,26 0,-26 0,0 0,0 0,0 0,0 0,26 0,-26 0,0-53,0 53,26 0,-26 0,-26 0,-1 0,27 0,0 0,0-26,0 26,26 0,-26 0,0 0,0 0,0 0,0 0,26 0,-26 0,0-53,0 53,0 0,26 0,-26 0,0 0,0 0,0 0,26 0,-26 0,0 0,0-26,26 26,1 0,-1 0,27 0,-27 0,1-53,-1 53,0 0,1 0,-1 0,0 0,1 0,-1 0,-26 0,53 0,-53 0,0 0,0 0,26 0,0 0,27 0,-26 0,-1 0,27 0,0 0,0-53,-1 53,28 0,-54 0,0 0,1-53,-1 53,1 0,-28 0,28 0,-27-27,26 27,0 0,1 0,-1 0,1 0,-1 0,27-53,-27 53,1 0,-1 0,0 0,-26 0,0 0,0-26,26 26,-26 0,0 0,0 0,-26 0,26 0,-1 0,-25 0,26 0,26-53,-26 53,-26 0,26 0,-27 0,0 0,27 0,0 0,0 0,0 0,0 0,0 0,26 0,-26 0,0 0,27 0,-1 0,0 0,1 0,-1 0,0 0,1 0,-1 0,-26 0,0 0,-27 0,27 0,-26 0,-1 0,27 0,0 0,0 0,0 0,-27 0,54 0,-27 0,-27 0,-26 0,27 0</inkml:trace>
  <inkml:trace contextRef="#ctx0" brushRef="#br0" timeOffset="5664">7911 16721,'0'-26,"53"26,-27 0,1 0,52 0,-26 0,-26 0,-1 0,27 0,26 0,1 0,-1 0,1 0,-1 0,0 0,1 0,-1 0,0 0,-26 0,27 0,-27 0,0 0,-1 0,1 0,27-27,-27 27,0 0,-1 0,1 0,0 0,-26 0,-1 0,27 0,-26 0,-1 0,27 0,0 0,0 0,0 0,0 0,0 0,26 0,-26 0,0 0,0 0,26 0,0 0,1 0,-1 0,53 0,-26 0,-26-52,-1 52,0 0,27 0,0-53,0 53,-27 0,1 0,-1-27,0 27,1 0,26-53,-27 53,0 0,-26 0,27-53,-1 53,0 0,27 0,-53-26,0 26,0 0,26-53,1 53,-1 0,-26 0,0-27,0 27,26 0,-26 0,27 0,-1-52,-26 52,0 0,53 0,-27 0,27 0,0-53,26 53,-26 0,26 0,27 0,-27 0,0 0,1 0,25-53,1 53,-53 0,0 0,53 0,-27 0,-26 0,26 0,-26 0,0 0,0 0,26 0,-26 0,-1 26,-25-26,52 0,-52 0,-1 53,0-53,27 0,0 0,0 0,0 0,-27 0,27 0,0 0,-27 0,0 0,1 0,-1 0,-26-26,26 26,-26 0,-26 0,-1 0,-26-27,53 27,-53 27,-53-1,0-26</inkml:trace>
  <inkml:trace contextRef="#ctx0" brushRef="#br0" timeOffset="6954">11377 16536,'-26'0,"26"0,0 53,0-26,0-1,0 27,0 0,0 0,0 0,53 26,-53-53,0 1,26 26,-26-27,0 1,0 26,53-27,-53 1,0 26,0-27,0 27,26-53,27-53</inkml:trace>
  <inkml:trace contextRef="#ctx0" brushRef="#br0" timeOffset="8636">17515 14340,'0'-26,"-26"26,0 0,-27 0,53 0,53 0,-27 0,0 0,27 53,0 26,-53-53,0 1,0 52,0-52,-26 26,26 0,0-27,-53-26</inkml:trace>
  <inkml:trace contextRef="#ctx0" brushRef="#br0" timeOffset="8880">18759 14340,'0'27,"-53"25,53-25,-79 26,79-27,-27 27,27-26,0-1,-26-26,26 53,-53-53</inkml:trace>
  <inkml:trace contextRef="#ctx0" brushRef="#br0" timeOffset="9080">18441 14472,'27'0,"52"0,-52 0,-1 0,27 27,-26-27,26 26,-27-26,0 27,27-27,-26 53,26-53</inkml:trace>
  <inkml:trace contextRef="#ctx0" brushRef="#br0" timeOffset="10726">10901 12647,'0'0,"0"-27,0-26,0 0,0 27,0 0,0-54,0 27,0 27,0-1,0-26,0 27,-27 26,27-26,0-27,0 26,0 1,-53 26,53 0,-52 0,52 53,0 0,0-27,-27-26,27 53,0-27,0-79,0 1,0-1,0 0,0 0,0 26,53 27,-27 0,27 53,-26-26,-1-27,27 53,0-53,-26 0</inkml:trace>
  <inkml:trace contextRef="#ctx0" brushRef="#br0" timeOffset="11206">11218 11932,'0'53,"0"-26,0 26,27-27,26 27,-27-53,54 0,-28 0,-25 0,-27-26,53-1,-53-26,0 27,53-1,-53-26,0 27,26 26,27 79,-26-26,-27-26,0 52,53-26,-53 0,0 0,0 0,0 26,-27-26,27-27,-53 27,53-26,-53-27,0 0,0 0,53 0,0-53</inkml:trace>
  <inkml:trace contextRef="#ctx0" brushRef="#br0" timeOffset="12976">12197 13732,'0'-27,"27"27,52 0,-26 0,0 0,0-53,26 53,-26 0,0 0,-26 0,-27 0,0 0</inkml:trace>
  <inkml:trace contextRef="#ctx0" brushRef="#br0" timeOffset="13278">12224 13732,'0'26,"53"27,-27-27,-26 27,0 0,0-26,0-1,0 27,27-53,-27 53,53-53</inkml:trace>
  <inkml:trace contextRef="#ctx0" brushRef="#br0" timeOffset="13545">12779 13811,'0'0,"-26"0,-27 26,27-26,-27 53,26-53,-26 80,53-27,-53-27,53 1,0 25,0 1</inkml:trace>
  <inkml:trace contextRef="#ctx0" brushRef="#br0" timeOffset="14003">12806 13414,'53'0,"-27"0,1 0,26 0,-53 27,0 25,0-25,-27-27,27 26,53-26,-26 53,-1-53,27 0</inkml:trace>
  <inkml:trace contextRef="#ctx0" brushRef="#br0" timeOffset="14565">13414 13758,'0'-26,"-53"26,27 0,0 0,-27 26,26 0,27 27,0 0,27-26,26-27,26 0,27 0,26-27,-53 27,-26-79,-53 52,0 1,-53 26,-26 0,53 0,-1 0,1 0,26-53,0 27,26 26,-26-27,27 27,-27-53,0-26,0 52</inkml:trace>
  <inkml:trace contextRef="#ctx0" brushRef="#br0" timeOffset="14828">13573 13414,'-26'0,"-27"27,53 25,-53 28,53-1,-27 27,27-27,0 1,0-27,0 0,0-27,0 27,53-27,-26-26,26 0</inkml:trace>
  <inkml:trace contextRef="#ctx0" brushRef="#br0" timeOffset="15091">13996 13784,'0'-52,"53"52,0-27,0 27,0 0,27 0,-54 0,0 0,-26 0</inkml:trace>
  <inkml:trace contextRef="#ctx0" brushRef="#br0" timeOffset="15247">14129 13943,'0'0,"0"0,79 0,-52 0,-1 0,1 0,25 0,1 0,0 0</inkml:trace>
  <inkml:trace contextRef="#ctx0" brushRef="#br0" timeOffset="15517">15108 13705,'-27'53,"27"-27,0 1,0 26,0-27,27-26,-1 0,27 0,-26 0,-1-26,-26-1,0-26,0 1,0-1,0-27,0 54,-53 26,27 0,-27 0,26 0</inkml:trace>
  <inkml:trace contextRef="#ctx0" brushRef="#br0" timeOffset="16027">13467 13784,'-53'0,"53"0,-26 0,26 27,-27-27</inkml:trace>
  <inkml:trace contextRef="#ctx0" brushRef="#br0" timeOffset="16651">12832 13679,'-26'0,"-27"79,26-53,-25 1,25-27,27 79,-53-79,53 27,-53-27,53 53,0-27</inkml:trace>
  <inkml:trace contextRef="#ctx0" brushRef="#br0" timeOffset="18937">10557 14975,'0'0,"-53"0,53 0,-53 79,53-26,0 0,0-26,0 26,27-53,52 53,-26-53,0 0,0 0,0-53,-27 0,-26 0,53-53,-53 53,0 0,-53 0,0 53,27-26,-1 26,-52 0,26 53,0 26,53-26,0 26,0-52</inkml:trace>
  <inkml:trace contextRef="#ctx0" brushRef="#br0" timeOffset="19973">13097 16774,'-27'-53,"1"53,-27 53,0 0,-26 53,26-27,53 1,-27-27,27 0,27-27,26-26,26 0,27 0,-27-53,27-26,-53 26,0-27,-53 28,0 25,0 1,0-27,-53 53,0 0,27 0,26 0,-27 0,27 53,0-53,0-27</inkml:trace>
  <inkml:trace contextRef="#ctx0" brushRef="#br0" timeOffset="20339">13123 16563,'0'0,"0"26,0 53,0-26,0 27,0-1,0 0,0 1,0 26,0 0,0-27,0 0,27-52,-27-1,26-26,-26 0,0-26</inkml:trace>
  <inkml:trace contextRef="#ctx0" brushRef="#br0" timeOffset="21443">10186 17198,'0'0,"27"0,26 0,0 0,0 0,0 0,0 0,-1 0</inkml:trace>
  <inkml:trace contextRef="#ctx0" brushRef="#br0" timeOffset="21630">10689 16959,'0'27,"0"-1,0 27,53 0,-53 0,0 0,0 0</inkml:trace>
  <inkml:trace contextRef="#ctx0" brushRef="#br0" timeOffset="22732">9763 12700,'27'0,"-1"0,53 0,-26-53,27 53,-27-27,0 27,-27 0</inkml:trace>
  <inkml:trace contextRef="#ctx0" brushRef="#br0" timeOffset="22964">9948 12435,'-26'0,"26"-26,0 79,0-1,0 1,26 27,-26-27,27 0,-27-27,53-26,-53 53,26-53</inkml:trace>
  <inkml:trace contextRef="#ctx0" brushRef="#br0" timeOffset="23243">10266 12409,'0'-27,"0"27,53 0,-53 80,26-54,-26 27,0 0,0 26,53 1,-53-1,0-53</inkml:trace>
  <inkml:trace contextRef="#ctx0" brushRef="#br0" timeOffset="24568">13653 16959,'0'-26,"26"26,-26-26,79 26,-52 0,26 0</inkml:trace>
  <inkml:trace contextRef="#ctx0" brushRef="#br0" timeOffset="24743">13626 17198,'79'0,"-52"-27,26 27,0 0,0 0</inkml:trace>
  <inkml:trace contextRef="#ctx0" brushRef="#br0" timeOffset="26062">14552 16616,'0'0,"0"26,0-26,0 79,0-52,0-1,0 27,0 0,0 0,0-27,0 1,0 26,0-27,27-26,-27 53,0 0,0-26,0-1,0-26,26 0,-26-26</inkml:trace>
  <inkml:trace contextRef="#ctx0" brushRef="#br0" timeOffset="26535">14843 16854,'0'-27,"0"27,-53 0,27 0,26 27,-27 26,27-1,0 1,0-26,0-1,0-26,0 53,27-26,26-27,-27 0,27 0,26 0,1 0,-1 0,1 0</inkml:trace>
  <inkml:trace contextRef="#ctx0" brushRef="#br0" timeOffset="26805">15531 17065,'0'27,"0"26,27-53,25 26,-25-26,-1 0,27 0,-26-53,-27 0,0 53,-27-26,-26 26,27 0,-1 0,-25 0,25 0</inkml:trace>
  <inkml:trace contextRef="#ctx0" brushRef="#br0" timeOffset="28296">13150 12144,'-80'0,"54"27,-27-1,27 53,-1-52,27-1,0 54,0-80,53 26,26-26,1 0,26-26,-27-1,-26-26,-53 27,53-27,-53 0,-27 53,27-26,-79 26,53-27,-27 27,0 0</inkml:trace>
  <inkml:trace contextRef="#ctx0" brushRef="#br0" timeOffset="28552">13150 11879,'0'-26,"0"52,0 54,0 26,0 0,0 26,0-53,53-26,-53 26,0-52,26-1,-26 27,0-26</inkml:trace>
  <inkml:trace contextRef="#ctx0" brushRef="#br0" timeOffset="28874">13494 12303,'0'-27,"53"27,-53-26,26 26,27 0,-26 0,25 0,-52 0</inkml:trace>
  <inkml:trace contextRef="#ctx0" brushRef="#br0" timeOffset="29032">13653 12541,'79'0,"-79"0,53 0,-27 0</inkml:trace>
  <inkml:trace contextRef="#ctx0" brushRef="#br0" timeOffset="29218">14473 11985</inkml:trace>
  <inkml:trace contextRef="#ctx0" brushRef="#br0" timeOffset="29377">14473 11985,'0'53,"26"27,-26-1,0 0,53 1,-53-27,0-27,0 27,27-53</inkml:trace>
  <inkml:trace contextRef="#ctx0" brushRef="#br0" timeOffset="29526">14817 11985</inkml:trace>
  <inkml:trace contextRef="#ctx0" brushRef="#br0" timeOffset="29775">14817 11985,'0'27,"0"-1,-80 27,80-26,-53 26,53-27,-26-26,26 26,0 1,0 26,53-53,0 26,0-26,-27 0,27 0,-26 0,-1 0,53 0,-52 0</inkml:trace>
  <inkml:trace contextRef="#ctx0" brushRef="#br0" timeOffset="30052">15240 12223,'0'0,"0"27,0 52,0-52,26 26,-26 26,0 0</inkml:trace>
  <inkml:trace contextRef="#ctx0" brushRef="#br1" timeOffset="39272">9340 13282,'0'26,"-53"27,53-26,-27-27,27 79,-52-26,52-27,-27 27,27 0,-53 0,0 53,-26-27,-1 54,-25-1,-1 0,53 0,-26-26,26 27,53-80</inkml:trace>
  <inkml:trace contextRef="#ctx0" brushRef="#br1" timeOffset="39579">10769 13493,'0'0,"-53"0,53 0,-53 0,53 53,-27 0,27-26,-79 26,52 26,-25 0,-1-26,0 53,26-53,-26 0,53 0,-53 0</inkml:trace>
  <inkml:trace contextRef="#ctx0" brushRef="#br1" timeOffset="39804">11060 13917,'-53'0,"-27"53,27 0,-52 79,-1 80,-27-27,1 53,26-79,0-1,27 1,0-27,26-52,53-1,-53-52</inkml:trace>
  <inkml:trace contextRef="#ctx0" brushRef="#br1" timeOffset="39985">10292 15531,'-53'26,"0"27,-52 26,-28 27,-25 0,-1 0,27 26</inkml:trace>
  <inkml:trace contextRef="#ctx0" brushRef="#br1" timeOffset="40150">9340 16351,'0'79,"-27"-52,-52 52,53-79,-1 27,-26-27</inkml:trace>
  <inkml:trace contextRef="#ctx0" brushRef="#br1" timeOffset="40638">8969 15213,'80'-53,"-27"53,-53-53,-27 80,-52 26,-27 26,-26 1,-1 25,28-25,-1-27,26 26,1-26,26 26,0-26,27-53</inkml:trace>
  <inkml:trace contextRef="#ctx0" brushRef="#br1" timeOffset="41051">9763 13996,'0'-53,"106"-26,-80 26,27 26,-53-25,0 104,-79 28,53-1,-27 27,0-27,26-26,27 53,-79-26,79 25,0-25,-27-1,27 1,0-1</inkml:trace>
  <inkml:trace contextRef="#ctx0" brushRef="#br1" timeOffset="41317">8625 14367,'-79'0,"53"105,-54 28,1-1</inkml:trace>
  <inkml:trace contextRef="#ctx0" brushRef="#br1" timeOffset="41634">8043 13970,'-53'0,"-26"0,26 26,-26 27,-1 53,1 0,26-27,0 0,0 54,0-1,53-26,-53 26,53-52,-52-1</inkml:trace>
  <inkml:trace contextRef="#ctx0" brushRef="#br1" timeOffset="42384">12409 15002,'0'52,"0"-25,-53 26,27 26,-54-26,27 27,-26 25,0 1,52-26,-26-1,53 0,0-26</inkml:trace>
  <inkml:trace contextRef="#ctx0" brushRef="#br1" timeOffset="42618">13573 14922,'-53'53,"0"0,-26-27,0 27,26-26,0 26,26-27,-26 27,53-26,-26 26,26-1,0-25</inkml:trace>
  <inkml:trace contextRef="#ctx0" brushRef="#br1" timeOffset="42849">15293 14499,'0'26,"-79"27,-1 53,-52 26,-53 1,26-28,27 1,52-26,-26-27,80 0,26-27</inkml:trace>
  <inkml:trace contextRef="#ctx0" brushRef="#br1" timeOffset="43097">16563 14684,'0'53,"-27"-53,1 26,-27-26,-26 53,26 0,0-26,-26 26,52-27,-26 27,27-27,-27 27,53-26,-53 26,53-27,-27-26,27 53</inkml:trace>
  <inkml:trace contextRef="#ctx0" brushRef="#br1" timeOffset="43317">17013 14896,'0'0,"-53"26,0 1,-26 52,-54 27,1 26,26-52,53-1,0-26,53-27,0 27,0-53,80 0</inkml:trace>
  <inkml:trace contextRef="#ctx0" brushRef="#br1" timeOffset="43464">17277 15266,'-79'53,"26"0,0-27,-26 27,26-26,-27 26,1-53,0 53,26-53,26 0</inkml:trace>
  <inkml:trace contextRef="#ctx0" brushRef="#br1" timeOffset="43801">16828 13255,'-80'0,"54"53,-54-26,27 52,0-26,-26 26,26-26,0 0,27 27,-54-1,28 53,-54 1,0-54</inkml:trace>
  <inkml:trace contextRef="#ctx0" brushRef="#br1" timeOffset="44057">16536 13546,'0'-26,"0"-1,0 27,-52 0,-1 27,0 26,-27 53,-25-1,52-25,0 26,0-27,26-26,-26 26,53-26,-53 0,1 0</inkml:trace>
  <inkml:trace contextRef="#ctx0" brushRef="#br1" timeOffset="44453">15901 13467,'0'-26,"0"-1,0 27,0 0,-52 79,-1-26,0 27,26-1,-26 0</inkml:trace>
  <inkml:trace contextRef="#ctx0" brushRef="#br1" timeOffset="45054">14764 13414,'-53'0,"53"-26,-27 26,-26 0,53 0,-52 26,52 27,-80-27,80 27,-53-26,27 26</inkml:trace>
  <inkml:trace contextRef="#ctx0" brushRef="#br1" timeOffset="45331">14711 13149,'0'-26,"0"-27,0 53,0 53,0-27,-27 27,27-26,-79-1,79 27,-26-26</inkml:trace>
  <inkml:trace contextRef="#ctx0" brushRef="#br1" timeOffset="45978">12330 13388,'-53'0,"-27"0,1 0,52 26,-25 1,25 52,-52 0,26 54,0 25,0-52,0 0</inkml:trace>
  <inkml:trace contextRef="#ctx0" brushRef="#br1" timeOffset="46225">11536 13599,'-53'53,"53"0,-27-26,27 25,0 28,-52-1,52 1,0 25,0-25,0-1</inkml:trace>
  <inkml:trace contextRef="#ctx0" brushRef="#br1" timeOffset="46441">11456 14605,'-26'0,"26"106,-79 26,26 27,0-1,0 28,0 25,53-52,0-53,0-27,0-26</inkml:trace>
  <inkml:trace contextRef="#ctx0" brushRef="#br1" timeOffset="46638">11748 15742,'0'27,"-27"-27,-52 26,52 54,27-54,-53 1,53 26,0-27,0 0</inkml:trace>
  <inkml:trace contextRef="#ctx0" brushRef="#br1" timeOffset="46861">12991 14816,'0'-26,"-53"105,-26 54,-27 25,0 1,0 0,27 52,26-105,53-26,-53-1</inkml:trace>
  <inkml:trace contextRef="#ctx0" brushRef="#br1" timeOffset="47049">13679 15372,'-26'0,"-27"53,0 0,-27 0,-26 26,27-26,0 0</inkml:trace>
  <inkml:trace contextRef="#ctx0" brushRef="#br1" timeOffset="47319">14526 15451,'-27'0,"27"53,27-53,78-79,81 0</inkml:trace>
  <inkml:trace contextRef="#ctx0" brushRef="#br1" timeOffset="47513">16457 14790,'27'0,"-27"26,0-26,-27 80,-52-27,26-27,0 27,-53 26,0 1,0-1,1-26,25 26,-26 1,1-27,78 0</inkml:trace>
  <inkml:trace contextRef="#ctx0" brushRef="#br1" timeOffset="47641">17224 14975,'53'0,"-26"0,-27 27,0-1,0 0</inkml:trace>
  <inkml:trace contextRef="#ctx0" brushRef="#br1" timeOffset="47747">16589 15557,'27'0,"52"-53,1-26</inkml:trace>
  <inkml:trace contextRef="#ctx0" brushRef="#br1" timeOffset="47949">17621 15160,'-132'80,"26"-1,-53 0,1 1,25-27,1 26,0 0,26 1,-26-27,-1 26,54-26,0-26</inkml:trace>
  <inkml:trace contextRef="#ctx0" brushRef="#br1" timeOffset="48215">16960 13811,'-27'0,"-26"0,27 26,-27 27,-26 53,-27-26,0 52,27-26,-27-1,26-25,54 26,-27-106</inkml:trace>
  <inkml:trace contextRef="#ctx0" brushRef="#br1" timeOffset="48443">16563 14472,'-106'133,"-53"25,-79 28,-53 25,53 27,-27-26,27 0,106-80,79-53,53-26,0 0,0-53</inkml:trace>
  <inkml:trace contextRef="#ctx0" brushRef="#br1" timeOffset="48632">15558 15716,'0'0,"-80"26,27 1,-26 26,-53 26,-1 1,27-28,1 28,25-27,1-27,52 27,27-79,53-27</inkml:trace>
  <inkml:trace contextRef="#ctx0" brushRef="#br1" timeOffset="48781">15293 15266,'-79'53,"26"-26,-53 52</inkml:trace>
  <inkml:trace contextRef="#ctx0" brushRef="#br1" timeOffset="49037">15505 14843,'-106'106,"-27"-1,-52 28,-53 26,-26-27,-1 27,27-54,53-25,26-1,0-79</inkml:trace>
  <inkml:trace contextRef="#ctx0" brushRef="#br1" timeOffset="49261">14155 15637,'-211'132,"25"-26,-52 0,79-27,27 0,53-26,26-26,0-27</inkml:trace>
  <inkml:trace contextRef="#ctx0" brushRef="#br1" timeOffset="49471">13626 15187,'-132'106,"-1"-27,1 27,26-27,80-26,-1-53</inkml:trace>
  <inkml:trace contextRef="#ctx0" brushRef="#br1" timeOffset="49665">13891 15028,'-80'53,"-52"0,26 0,-26 26,0-26,26 0,0 0,53-27,27-26</inkml:trace>
  <inkml:trace contextRef="#ctx0" brushRef="#br1" timeOffset="49839">13653 14975,'-80'53,"-52"26,-27 54,0-1,-26 0,26-26</inkml:trace>
  <inkml:trace contextRef="#ctx0" brushRef="#br1" timeOffset="50197">12012 14922,'0'0,"0"27,0-1,0 53,-26 1,-27-1,26 27,-26-27,0 27,27-53,-27 0,27 0</inkml:trace>
  <inkml:trace contextRef="#ctx0" brushRef="#br1" timeOffset="50423">11986 15213,'-53'133,"0"-1,0-26,0 26,53-26,-79 0,79-53,0-1,0-25,26-27</inkml:trace>
  <inkml:trace contextRef="#ctx0" brushRef="#br1" timeOffset="50618">12171 16113,'-27'26,"1"27,-27 0,0 0,53 26,-53 1,53-54</inkml:trace>
  <inkml:trace contextRef="#ctx0" brushRef="#br1" timeOffset="51045">11245 15981,'-80'79,"54"-53,-27 27,0 0,0 0,-53 0,-26 26,26 1,-26 26,53-53,26-1,26-52</inkml:trace>
  <inkml:trace contextRef="#ctx0" brushRef="#br1" timeOffset="51264">10636 16377,'-79'80,"0"-27,-27 26,0 27,26-53,1 26,26-52,27-27,26 26,-53-26</inkml:trace>
  <inkml:trace contextRef="#ctx0" brushRef="#br1" timeOffset="51488">10398 15954,'-53'0,"0"27,0-27,-26 52,26 1,0-26,0 26,0-27,0 27,27-26</inkml:trace>
  <inkml:trace contextRef="#ctx0" brushRef="#br1" timeOffset="51675">10266 15822,'-80'26,"54"-26,-27 27,0-27,-53 106,27-80,-53 53,-1 1,-25-1</inkml:trace>
  <inkml:trace contextRef="#ctx0" brushRef="#br1" timeOffset="52051">9128 15610,'0'0,"-53"0,-26 79,-53 27,-54 0,28 0,-1 26,27-26,26 0,26-27,27-52</inkml:trace>
  <inkml:trace contextRef="#ctx0" brushRef="#br1" timeOffset="52223">8758 16060,'0'0,"-53"26,0 27,-26-26,26 52,-53-26,26 26,27-26,-26-53</inkml:trace>
  <inkml:trace contextRef="#ctx0" brushRef="#br1" timeOffset="52545">9393 13361,'-27'0,"27"27,-79 26,26-27,27 27,26 0,-53 0,0 26,26-26</inkml:trace>
  <inkml:trace contextRef="#ctx0" brushRef="#br1" timeOffset="52762">9710 13758,'-26'0,"-1"79,-52-26,26 53,-53 0,53 26,53-79,-26 0</inkml:trace>
  <inkml:trace contextRef="#ctx0" brushRef="#br1" timeOffset="52997">9710 13970,'-26'0,"26"0,-106 0,79 79,-25-52,25-1,1 27,-27-27,26 27,-26-26,27 26,26 0,-106-1,80 28,26-54,-53 27,53-26,-53-27,53 26</inkml:trace>
  <inkml:trace contextRef="#ctx0" brushRef="#br1" timeOffset="53161">9340 14393,'0'0,"-106"0,53 79,0-26,-26 0,26 27,-27-27,28-1</inkml:trace>
  <inkml:trace contextRef="#ctx0" brushRef="#br1" timeOffset="53401">8625 13546,'-26'0,"26"0,-79 53,52-26,-26 26,0 52,-26 28,26-27,0-1,0-25</inkml:trace>
  <inkml:trace contextRef="#ctx0" brushRef="#br1" timeOffset="53619">7911 13837,'-53'106,"-53"27,27-28,26 28,27-54,-27 27,53-27</inkml:trace>
  <inkml:trace contextRef="#ctx0" brushRef="#br1" timeOffset="53842">7699 14128,'-79'133,"0"25,-27 1,0-26,53-28,0-52,27 0,26 0,0-26,0-1</inkml:trace>
  <inkml:trace contextRef="#ctx0" brushRef="#br1" timeOffset="54112">8387 15610,'0'27,"-79"25,52 1,-52 0,26 27,-53-27,53 26,27-26,26-27,-79 27</inkml:trace>
  <inkml:trace contextRef="#ctx0" brushRef="#br1" timeOffset="54331">8281 15028,'-52'53,"-28"26,-26 54,1 52,-28 53,-26-53,54-26,25 26,27-106</inkml:trace>
  <inkml:trace contextRef="#ctx0" brushRef="#br1" timeOffset="54549">8123 14896,'-106'26,"27"54,-107 52,28 27,25-27,1 27,26-27,27-53,26 1,53-54</inkml:trace>
  <inkml:trace contextRef="#ctx0" brushRef="#br1" timeOffset="54759">7250 15716,'-53'53,"-27"0,27 26,-26-26,79 26,-53 1,53-27</inkml:trace>
  <inkml:trace contextRef="#ctx0" brushRef="#br1" timeOffset="55004">9287 14790,'0'53,"0"26,-27-26,1 26,-27-26,27 27,-27-27,26-27,-26 27</inkml:trace>
  <inkml:trace contextRef="#ctx0" brushRef="#br1" timeOffset="55365">9763 15689,'-132'133,"0"26,-1-27,27-26,54-1,52-78</inkml:trace>
  <inkml:trace contextRef="#ctx0" brushRef="#br1" timeOffset="59060">2037 12567,'-26'-53,"26"27,-27 26,27-53,0 27,0-1,0 1,27 26,26-53,0 53,0 0,26 0,-26 0,-27 53,27 0,-26 0,-27-1,0 1,53 27,-53-27,0 0,0-27,0 27,-80 0,27 0,27-53,-27 0,27 0,26-27,0-52,0 53,0-1,0-26,79 53,-53-53,27 27,0-54,0 27,26-52,27-28,-53 80</inkml:trace>
  <inkml:trace contextRef="#ctx0" brushRef="#br1" timeOffset="59522">2619 12065,'0'-27,"27"27,-1 0,1 0,26 0,0 0,-53 0,0 80,0-27,0-1,0-25,53-27,-1 0,1 0,27 0,-27 0,0 0</inkml:trace>
  <inkml:trace contextRef="#ctx0" brushRef="#br1" timeOffset="60228">3413 12303,'0'-27,"-53"54,27-1,-27 54,26-27,-26-1,53 1,0-26,0 26,53-53,27 0,26-27,-27-26,27-52,-27 25,-52-26,-27 53,0 1,0-1,0 26,-27 27,1-53,-27 53,53-26,-53 26,26-53,-52 26,53-52,26 53,-53 26,53 52,0-25,26 52,-26-26,27 0,-27 0,53 26,-53-26,52 0,-52 0,0 0,27 0,-27 0,0 26,0 27,-27 26,27-26</inkml:trace>
  <inkml:trace contextRef="#ctx0" brushRef="#br1" timeOffset="60828">2249 13705,'0'-53,"106"0,0 0,52-26,54-27,0 0,26-26,0 53,-53 26,-79 53,-27 0,-26 0,0 106,-53-80</inkml:trace>
  <inkml:trace contextRef="#ctx0" brushRef="#br1" timeOffset="61824">2646 13811,'0'-27,"0"-25,53 25,-27-26,1 53,26-26,-27 26,27 0,-27 0,1 0,-27 53,0 26,0 27,-53 0,0-53,27-27,-27 27,53-79,26-27,27 0,0-27,-27-26,27 80,0 26,0 0,-53 26,53 27,-53 0,27 0,-27-26,26-27,-26 26,53-26,-27-26,-26-1,53-26,-53-53,27 54,-27 25,53-26,-53 0,26 53,-26-26,27 26,-27-27,0 54,0-1,0 27,0 53,53 53,-1-27,-52-26,80 26,-80-26,53 26,-53-52,0-27,0-27,0-26,0 0,-53-26,53-54,0-26</inkml:trace>
  <inkml:trace contextRef="#ctx0" brushRef="#br1" timeOffset="62140">3731 13441,'53'-53,"-1"53,1 0,-26 0,-27 26,0 1,0 25,0-25,0-27,0 26,26-26,27 0,27 0,52-53,27-26,-27-27</inkml:trace>
  <inkml:trace contextRef="#ctx0" brushRef="#br1" timeOffset="62432">4842 12488,'0'-26,"53"26,0 0,-27 0,27 0</inkml:trace>
  <inkml:trace contextRef="#ctx0" brushRef="#br1" timeOffset="62582">4868 12832,'53'0,"0"-53,-26 53,-1-26,27 26,-27 0,27-80</inkml:trace>
  <inkml:trace contextRef="#ctx0" brushRef="#br1" timeOffset="62860">5768 12171,'-27'26,"27"0,0 27,0 0,27-53,26 0,-27 0,1 0,26 0,-53-26,0-27,-27 26,1 27,-27-52,26 52,-26 0,1 0</inkml:trace>
  <inkml:trace contextRef="#ctx0" brushRef="#br1" timeOffset="64759">1058 15822,'-26'0,"26"-53,-53 53,0 53,0 26,53 53,-79-26,79 27,0-54,0-26,0-27,53-26,0 53,26-53,-26-26,26-27,-26-27,27 1,-54-27,-26 27,0 0,0 26,0 0,-26 0,-27-27,26 54,-26-27,27 53,26-26,-27 26,-26 52,53 1,0 27,0-27,-26 26,26 0,0 1,0-1,26 1,1-28,26 1,0 27,0-27,0 0,52 0,-25-53</inkml:trace>
  <inkml:trace contextRef="#ctx0" brushRef="#br1" timeOffset="64982">1667 16219,'106'-80,"-80"80,27-53,26 53,-26-79,0 79,-26 0</inkml:trace>
  <inkml:trace contextRef="#ctx0" brushRef="#br1" timeOffset="65124">1958 16404,'79'0,"-26"-53,-26 53,52-79,-26 79,-27-27</inkml:trace>
  <inkml:trace contextRef="#ctx0" brushRef="#br1" timeOffset="65934">2672 15663,'-53'-79,"0"52,27 27,-27 0,0 0,53 0,-53 53,53 0,-53 0,53 0,0 0,27-27,-1-26,27 53,0-53,0 0,-27 0,-26 0,80 0,-80-53,0 0,26 53,-26-53,0 0,0 27,0 26,27 0,-27 26,53-26,-53 53,53-53,-53 27,79-27,-53 53</inkml:trace>
  <inkml:trace contextRef="#ctx0" brushRef="#br1" timeOffset="66362">3016 15557,'27'27,"-27"26,79-53,-79 26,27-26,25 0,-25 0,26-26,-53-27,0 0,0-27,0 1,0 53,0-1,0 54,0 25,0 1,0 27,53-27,-53 52,53-25,-53-1,0 1,53-1,-53-26,0 26,0-52,0-1,-27-26</inkml:trace>
  <inkml:trace contextRef="#ctx0" brushRef="#br1" timeOffset="66677">3731 15689,'0'-52,"26"52,-26-53,79 53,-26-53,27 53,26-80,-53 80,-27-26</inkml:trace>
  <inkml:trace contextRef="#ctx0" brushRef="#br1" timeOffset="66923">3916 15425,'0'-53,"0"79,0 1,0 26,53 0,-53-27,26 27,-26-26,53-1,-53 27,53-53</inkml:trace>
  <inkml:trace contextRef="#ctx0" brushRef="#br1" timeOffset="67433">4498 14684,'0'0,"26"53,-26 0,53 26,-53 1,53 25,-53-52,53 0,-53 0,53 0,-26-79,-27-1,0 1,52-54,-52 54,27-1,26-25,0 52,-53 26,26-26,-26 79,0-52,0 26,0-27,0 54,-26-27,-1-27,-26-26,27 53,-27-53,27 0,-27 0,53 0</inkml:trace>
  <inkml:trace contextRef="#ctx0" brushRef="#br1" timeOffset="67613">5609 14869,'0'53,"0"-26</inkml:trace>
  <inkml:trace contextRef="#ctx0" brushRef="#br1" timeOffset="68379">3175 17092,'79'-53,"-26"0,27 0,52-26,27-27,52-53,-25 27,131-27,-26 0,-26 1,-1 25,-52 27,-106 53,-27 53,-52-26,-27 26,0 53,0-27</inkml:trace>
  <inkml:trace contextRef="#ctx0" brushRef="#br1" timeOffset="80976">7567 13784,'0'0,"27"0,25 0,28 0,-54 0,27 0,27-26,-27 26,-1 0,28-53,-1 53,1 0,-28 0,1 0,-26 0,26 0,-27 0,1 0,26-26,-27 26,1 0,25-53,-25 53,-1 0,-26-27,80 27,-1 0,-79-26,53 26,-27 0,1 0,26 0,-27 0,1 0,-27-53,53 53,0 0,-27-27,27 27,-27 0,27-52</inkml:trace>
  <inkml:trace contextRef="#ctx0" brushRef="#br1" timeOffset="81251">9975 13282,'26'0,"1"0,26 0,-53-27,53 27,-27 0,0 0,27 0,0 0,0 0,-26 0,52 0,-52 0,-1 0,27 0,-27 0,1 0,-1 0,54 0,-27 0</inkml:trace>
  <inkml:trace contextRef="#ctx0" brushRef="#br1" timeOffset="81417">11589 13255,'53'0,"-27"0</inkml:trace>
  <inkml:trace contextRef="#ctx0" brushRef="#br1" timeOffset="82099">10927 13679,'27'0,"26"-27,-27 27,27 0,26-53,-26 53,0 0,0-26,0 26,0 0,-27-53,27 53,-26-53,-1 53,27 0,-53-26,27 26,-1 0,54 0,-1 0,-53 0,1 0,26 0,26-53</inkml:trace>
  <inkml:trace contextRef="#ctx0" brushRef="#br1" timeOffset="82468">12330 13361,'79'-53,"0"53,27 0,-26-53,-1 53,0 0,1 0,-1-26,0 26,1 0,26 0,-1 0,-25 0,-1 0,27 0,0-53,-27 53,27 0,-27 0,27 0,-26-53,-1 53,0 0,1 0,-1 0,1 0,-1 0,0 0,27 0,-26 0,-1 0,0 0,27 0,0 0,-27-53,1 53,26 0,-27 0,0 0,1-26,-1 26,0 0,27 0,-26 0</inkml:trace>
  <inkml:trace contextRef="#ctx0" brushRef="#br1" timeOffset="82601">17251 13070,'132'0,"-26"0,-27 0,-26-26,0 26,0 0,-26 0</inkml:trace>
  <inkml:trace contextRef="#ctx0" brushRef="#br1" timeOffset="83675">7805 14605,'53'-53,"-26"53,26 0,-27 0,27-27,-27 27,1 0,26 0,-27 0,1 0,26 0,-27 0,0 0,27 0,27 0,-27-53,0 53,0 0,26 0,-26 0,0 0,0 0,0 0,-1 0,28 0,-54 0</inkml:trace>
  <inkml:trace contextRef="#ctx0" brushRef="#br1" timeOffset="84035">9763 14314,'80'0,"-28"0,1-27,0 27,0 0,27 0,-28 0,1 0,27-53,-27 53,53 0,-27-26,0 26,27-53,-27 53,27-53,-26 53,-1 0,0 0,1-26,-1 26,1 0,-1 0,0 0,1 0,-1 0,0 0,27-53,-26 53,-1 0,0-53,1 53,-1 0,1 0</inkml:trace>
  <inkml:trace contextRef="#ctx0" brushRef="#br1" timeOffset="84446">14923 13943,'158'0,"-52"0,53-53,26 53,-26 0,0-53,-27 53,53-53,-26 53,-27 0,27 0,-27 0,27 0,-53 0,52 0,-25 0,26 0,-27 0,0 0,-26 0,0 0,-27 0,1-52,-54 52,0 0,1 0,-27 26</inkml:trace>
  <inkml:trace contextRef="#ctx0" brushRef="#br1" timeOffset="85676">7646 15398,'0'0,"53"0,0 0,-26 0,-1 0,27 0,27 0,-28 0,28-26,-1 26,1 0,-28 0,28 0,-27-26,-27 26,27 0,0 0</inkml:trace>
  <inkml:trace contextRef="#ctx0" brushRef="#br1" timeOffset="85950">8811 15346,'26'0,"27"0,0 0,0 0,-27 0,1 0,26 0,-27 0,1 0,52 0,-26 0,26-53,1 53,-1 0,0 0,1 0,-1 0,27-53,-27 53,1 0,-27 0,0 0,-1 0,28 0</inkml:trace>
  <inkml:trace contextRef="#ctx0" brushRef="#br1" timeOffset="86247">10874 15213,'53'0,"0"-53,0 53,27 0,-28-26,1 26,0 0,0 0,27 0,-28 0,1 0,27 0,-1 0,27 0,-27 0,1 0,26 0,26 0,-26 0,26-53,-26 53,0 0,-27-53,53 53,-26 0,-26 0,-1-26,27 26,52 0,-52 0,27-53</inkml:trace>
  <inkml:trace contextRef="#ctx0" brushRef="#br1" timeOffset="86584">14314 14896,'79'-53,"27"53,26 0,-52 0,-1-27,27 27,0 0,26 0,-26-53,26 53,-26 0,0-52,26 52,-26 0,0 0,0 0,0 0,-1 0,-25 0,-1 0,1 0,-1 0,27 0,-27 0,1 0,-28 0,1 0,27 0,-27 0,-27 0,1 0,52 0,-53 0,-26 0</inkml:trace>
  <inkml:trace contextRef="#ctx0" brushRef="#br1" timeOffset="87447">7699 16351,'27'-27,"26"-25,26 52,-26-27,-26 27,-1 0,27 0,-27 0,27 0,0 0,27 0,-1 0,0 0,1 0</inkml:trace>
  <inkml:trace contextRef="#ctx0" brushRef="#br1" timeOffset="87761">9313 16245,'53'0,"-26"0,26 0,0 0,26 0,-26-53,0 53,0 0,0 0,26 0,0-26,-26 26,27 0,25 0,1 0,27 0,-54 0,27-53,0 53,-1 0,28-53,-54 53,1 0,-1 0,0 0</inkml:trace>
  <inkml:trace contextRef="#ctx0" brushRef="#br1" timeOffset="88428">13547 15795,'106'-53,"26"53,-26-53,-1 53,28 0,-27-52,26 52,-26 0,0 0,-1 0,-25 0,26 0,26-27,-26 27,0 0,26 0,-26-53,52 53,-52 0,27-53,-28 53,1 0,27-53,-54 53,0 0,-26 0,27 0,-1 0,0 0,1 0,-1 0,0 0,27 0,-26 0,-1 0,0 0,1 0,-1 0,1 0,-1 0,0 0,1 0,-1 0,-26 0,26 0,-26 0,0 0,0 0,0 0,0 0,0 0,-27 0,1 0</inkml:trace>
  <inkml:trace contextRef="#ctx0" brushRef="#br1" timeOffset="89564">8070 13308,'53'0,"-53"0,0 27,0 26,0-27,0 27,0 0,0 0,0 26,0-52</inkml:trace>
  <inkml:trace contextRef="#ctx0" brushRef="#br1" timeOffset="89666">8123 14076,'0'26,"26"27,-26-27,0 1,53 26,-53-27</inkml:trace>
  <inkml:trace contextRef="#ctx0" brushRef="#br1" timeOffset="90216">8202 14525,'27'27,"-27"26,0-27,0 1,0 26,0-1,52 1,-52-26,0 26,0 0,0 0,27-1,-27 28,0-27,53 0,-53 0,26 26,-26-26,53 0,-53 0,0 0,27 26,-27-26,0 0,0 0,0 0,0 0,0-27,0 1,0 25,0-25,0-1,0 27,0-26,0-1,53 27,-53-26,26-1,-26 27,53 0,-53 0,0 0,0 0,0-27,0 1,0-27</inkml:trace>
  <inkml:trace contextRef="#ctx0" brushRef="#br1" timeOffset="90957">9313 13255,'0'27,"0"26,0-27,0 1,53-27,-53 79,0-53,0 1,27 26,-27 26,0-26,0 0</inkml:trace>
  <inkml:trace contextRef="#ctx0" brushRef="#br1" timeOffset="91571">9525 14684,'26'27,"-26"25,0 1,27-53,-27 80,0-54,0 27,0-26,53 78,-53-78,0-1,0 27,0 27,0-27,53-1,-53 1,0 27,26-27,-26 0,0-1,53 1,-53 27,0-27,0 0,27 0,-27 26,0-53,53 1,-53 26,0-27,26 1,-26 26,0-27,26-26,-26 53,53 0,-53-27,0 1,27-54,-27 1</inkml:trace>
  <inkml:trace contextRef="#ctx0" brushRef="#br1" timeOffset="92397">10398 12991,'27'-27,"-27"54,53 26,-53-27,0 27,0 0,0 0,0 26,0-26,0 0,26-26,-26 25,0-25,0 26,53 26,-53-26,0 0,0 26,0 27,0-26</inkml:trace>
  <inkml:trace contextRef="#ctx0" brushRef="#br1" timeOffset="92966">10557 14472,'0'53,"0"0,0-26,26-1,-26 54,27-54,-27 27,79 53,-79-80,27 1,-27 26,53-27,-53 27,0 0,26-27,-26 27,0 27,0-27,0-27,0 0,0 27,0-26,0-1,0 27,53-26,-53-1,0 27,26-27,-26 1,53-27,-53 79,27-79,-27 53,0 0,0 0,26 26,-26-26,0-26,53-27,-53 26,27 27,-27 0,0-26,53 25,-53-25,26 26,-26 26,53 1,-53-27,53-1,-53 28,53-80</inkml:trace>
  <inkml:trace contextRef="#ctx0" brushRef="#br1" timeOffset="94272">10345 13097,'53'0,"-26"26,-27 0,0 27,0 0,0 27,0-27,0 26,0-26,0 26,0-26,0 0,0 26</inkml:trace>
  <inkml:trace contextRef="#ctx0" brushRef="#br1" timeOffset="94744">10478 14102,'0'53,"0"0,0 26,0-26,0 0,0 0,0 0,0 26,0 1,0-1,0 0,-27 1,27-1,0 0,0 1,0 26,0-27,0 0,0 1,0 52,0-26,0-27,0 1,0-1,27 0,-27 1,0-1,26 1,-26-28,0 1,53-26,-53 26,0-27,0 1,26 26,-26-27,0 1,0 25,53-25,-53 26,0-27,27 1,-27 26,26-53,27-27,-53 1,0-1</inkml:trace>
  <inkml:trace contextRef="#ctx0" brushRef="#br1" timeOffset="96132">11800 13202,'27'0,"-27"53,0-26,0 52,0-26,0 26,0 27,0 0,0 0,0-27,0 1,0-1,0 0,0 1,0-27,0 0,53 26,-53-26,0 0,0 0,0 0,26-27,-26 1,0 26,0-1,53-25,-53 26,0-27,0 1,0 26,27-27,-27 27,0-27,53 27,-53-26,0 26,0 0,26 0,-26 0,0-1,53 28,-53-27,0 0,0-27,26 27,-26-27,0 1,0 26,0-27,0 1,0 26,27-53,-27 53,0 0,53-1,-53-25,0 26,0-27,26 27,-26-26,53-27,-53 0</inkml:trace>
  <inkml:trace contextRef="#ctx0" brushRef="#br1" timeOffset="96874">13229 12885,'53'0,"-53"26,27-26,-27 53,0 27,26-54,-26 27,0 26,0 1,0-1,0 1,53 25,-53-25,0 26,0-27,53 53,-53 1,0-28,0-25</inkml:trace>
  <inkml:trace contextRef="#ctx0" brushRef="#br1" timeOffset="97316">13467 14711,'0'26,"0"0,0 27,0-26,53-27,-53 53,27 0,-27 26,53-79,-53 53,0-27,26 27,-26-26,0-1,27 27,-27-26,0-1,52 53,-52-26,0-26,27 26,-27-27,0 27,53-53,-53 27,0 25,26-25,-26-1,53 27,-53-26,27-27,-27 53,26-27</inkml:trace>
  <inkml:trace contextRef="#ctx0" brushRef="#br1" timeOffset="98322">14764 13123,'0'-53,"53"53,-53-26,26 26,-26 26,0 27,0 0,0 0,53 26,-53 27,0 53,0-53</inkml:trace>
  <inkml:trace contextRef="#ctx0" brushRef="#br1" timeOffset="99025">14975 14790,'0'53,"0"26,0-26,0 0,0-27,0 27,27-53,-27 80,0-54,26-26,-26 53,0 0,53 0,-53-27,0 1,0 52,0-26,27-26,-27 26,0-27,0 27,53-53,-53 26,0 27,0-26,0-1,0 27,26-26,27-1,-53 27,26-53,-26 26,27-26,-27 27,0 26,0-27,26-26</inkml:trace>
  <inkml:trace contextRef="#ctx0" brushRef="#br1" timeOffset="100143">16378 12806,'53'0,"-53"26,0 53,0-52,0 26,26 0,-26 26,0-26,53 0,-53 26,0 1,26 25,-26-25,0 26,0-1,0 1,0 0,0 26,0-26,0 27,0 25,0-52,0-26,0-1,0 0,0 1,53-1,-53-26,0-27,53 27,-53 0,27-26,-27 26,0-27,53 27,-53 0,0 26,26-26,-26 0,53 0,-53 0,0-27,27 1,-27 26,0-27,0 1,0 26,0 0,0-27,0 0,26-26</inkml:trace>
  <inkml:trace contextRef="#ctx0" brushRef="#br1" timeOffset="101471">14870 12938,'0'26,"0"27,0-26,0-1,0 27,53-27,-53 1,0 26,0-27,26 1,-26 26,0-27,0 1,0 26,53-1,-53 1,0-26,0 26,26-27,-26 27,0-26,0-1,0 27,0-27,0 1,0-1,0 27,0-26,0-1,27 27,-27-26,0-1,0 27,0-27,0 27,0 0,0 27,0-28,0 1,0-26,0 26,0-27,0 27,0 0,0 26,0-52,0-1,0 27,0-26,0-1,0 27,0-26,0-1,0 0,0 27,0-26,0-1,0 54,0-54,0-26,0 27</inkml:trace>
  <inkml:trace contextRef="#ctx0" brushRef="#br1" timeOffset="108742">3254 2619,'0'-53,"53"106,-53-26,0 25,27 1,-27 27,53 26,-53-54,53 28,-53-1,26-26,-26 27,53-1,-53 0,26 1,-26-27,53 26,-53-26,27-27,-27 54,0-54,53 1,-53 26,0-27,26-26,-26 53,0 0,53 0,-53 26,0-52,0-1,0 27,0-27,0 1,27 26,-27-27,0 1,0 26,0 0,0-27,26-26,-26 53,0 26,0-52,0-1,53-26,-53 0,0-53</inkml:trace>
  <inkml:trace contextRef="#ctx0" brushRef="#br1" timeOffset="110025">2064 4101,'0'0,"53"0,0 0,-27 0,27 0,0-27,26 27,-26 0,0 0,0-53,0 53,26 0,-26 0,0 0,27 0,-1 0,-26 0,26-26,-26 26,0 0,0 0,0-53,26 53,-26 0,0 0,-26-26,25 26,-25 0,26 0,0 0,0-53,-27 53,27 0,26 0,-26 0,0 0,0 0,0-27,26 27,27 0,-26 0,-1 0,0 0,1 0,26-53,-27 53,0 0,1 0,-1 0,0 0,1 0,26 0,-27 0,-26 0,0 0,26-53,27 53,0 0,-27 0,1 0,-1 0,0 0,1 0,-1 0,1 0,-28 0,1 0,27 0,-54 0,1 0,-1 0,54 0,-54 0,-26 27,0-27</inkml:trace>
  <inkml:trace contextRef="#ctx0" brushRef="#br1" timeOffset="112777">2090 5318,'0'-27,"27"27,-27-26,26-1,-26-25,53 52,-53-27,27 27,-27-26,26 26,-26-80,53 80,-53-26,79 26,-79-27,53 27,-53-26,53 26,-53-53,53 53,-53-27,26 27,-26-26,53 26,-53-53,27 53,-27-26,26 26,-26-27,53 27,-53-53,53 53,-26-26,26-27,-27 26,27 27,-53-26,26-27,1 27,26-27,-27 53,-26-53,53 53,-26-27,-1-26,27 27,-53-27,26 53,27-26,-26 26,-27-27,53 27,-53-53,53 53,-53-26,79 26,-79-27,26 27,-26-53,27 27,-27-1,53 27,-27 0,-26-52,53 52,0-27,26-26,-26 27,0-54,0 27,-26 27,79-53,-54 52,-25-26,26 53,-53-26,26 26,27-53,0 26,0-52,53 53,-53-27,-27 53,27-27,-26 27,-1-53,27 53,-27-26,1 26,-27-27,79 27,-79-53,53 53,-53-26,53 26,0-53,-27 53,1-53,26 53,-27-53,1 53,26-53,0 27,26-27,-53 53,1-27,52-25,-52 52,-27-27,26 27,-26-26,0-27,53 53,-53 26,-26-26</inkml:trace>
  <inkml:trace contextRef="#ctx0" brushRef="#br1" timeOffset="114882">1561 4868,'0'0,"0"-53,27 53,-27-26,52 26,-52-27,53 27,0-79,-26 79,-1-53,27 53,-26-53,25 53,-25-53,-1 53,-26-79,80 79,-80-27,53 27,-53-26,53 26,-53-53,53 53,-1-53,-25 53,26-53,-27 53,27-79,-26 26,-1 26,27-26,-27 27,27-27,-26 53,-27-53,26 53,-26-26,53 26,-53-53,27 53,-27-27,53 1,0-27,-1 0,-25 53,-27-53,79 53,-79-79,53 79,-53-27,27 27,26-26,-27 26,-26-53,53 53,-53-27,53 27,26-53,-26 1,0 52,-53-27,27 27,-27-26,52 26,-25-53,26 26,-27 27,-26-53,27 53,-27-26,53 26,-53-27,26 27,-26-53,53 53,-53-26,53 26,0-26,-27 26,-26-53,53 53,-53-27,53 27,-53-26,27 26,-27-53,26 53,27-27,0 27,-53-53,53 53,-27-52,27 52,-53-27,53 27,-26-26,25 26,-25-80,26 54,0-54,0 54,-53-1,26 27,1-52,26 52,-27-27,0 27,27-53,-26 53,26-26,0-27,-27 53,-26 26</inkml:trace>
  <inkml:trace contextRef="#ctx0" brushRef="#br1" timeOffset="115679">4842 2407,'26'0,"-26"27,53-27,-53 53,53-53,-26 26,52 27,-26-53</inkml:trace>
  <inkml:trace contextRef="#ctx0" brushRef="#br1" timeOffset="116017">4577 2672,'0'-26,"53"26,-26 26,-27 0,53 27,-53-26,79 26,-79-27,26-26,-26 27</inkml:trace>
  <inkml:trace contextRef="#ctx0" brushRef="#br1" timeOffset="116317">4313 2857,'26'27,"1"26,52 26,-79-53,79-26,-79 53,53-53</inkml:trace>
  <inkml:trace contextRef="#ctx0" brushRef="#br1" timeOffset="116593">4075 3095,'26'27,"-26"-1,27-26,-27 53,52-53,-52 80,53-80</inkml:trace>
  <inkml:trace contextRef="#ctx0" brushRef="#br1" timeOffset="116909">3810 3175,'0'53,"0"-27,26 1,-26 25,27-25,-27 26,53-53,-53 53,79-53</inkml:trace>
  <inkml:trace contextRef="#ctx0" brushRef="#br1" timeOffset="117193">3731 3307,'0'0,"26"53,27 53,-53-80,53 27,-53-26,53-27</inkml:trace>
  <inkml:trace contextRef="#ctx0" brushRef="#br1" timeOffset="117509">3201 3598,'0'-26,"0"52,0 27,53-27,-53 1,0 26,27-27,-27 1,53-27</inkml:trace>
  <inkml:trace contextRef="#ctx0" brushRef="#br1" timeOffset="117787">2937 3810,'26'0,"1"79,-27-52,53 25,-53-25,53 26,0 0,-53 0,26-53</inkml:trace>
  <inkml:trace contextRef="#ctx0" brushRef="#br1" timeOffset="118054">2805 4048,'0'26,"0"27,0-26,0 26,53-27,-53 0,0 27,26-53,-26 27</inkml:trace>
  <inkml:trace contextRef="#ctx0" brushRef="#br1" timeOffset="118340">2593 4259,'0'27,"0"-1,0 27,0-26,53-1,-53 27,26 0</inkml:trace>
  <inkml:trace contextRef="#ctx0" brushRef="#br1" timeOffset="118627">2328 4471,'0'0,"27"27,-27 26,53-53,-53 52,26 28,-26-54</inkml:trace>
  <inkml:trace contextRef="#ctx0" brushRef="#br1" timeOffset="118880">2170 4656,'0'27,"0"-1,0 1,0 26,0-27,0 1,0 25,0-25,0-1</inkml:trace>
  <inkml:trace contextRef="#ctx0" brushRef="#br1" timeOffset="119170">1667 4842,'0'0,"26"52,27 28,-53-54,27 27,-27-26,53-1,0 27</inkml:trace>
  <inkml:trace contextRef="#ctx0" brushRef="#br1" timeOffset="119407">1482 4894,'26'0,"-26"0,0 53,53-26,-53-1,27 27,-27-26,26-27</inkml:trace>
  <inkml:trace contextRef="#ctx0" brushRef="#br1" timeOffset="120974">5318 2116,'-26'0,"26"27,0 26,26-27,-26 1,27 26,-27-27,53 27,-53-27</inkml:trace>
  <inkml:trace contextRef="#ctx0" brushRef="#br1" timeOffset="121198">5503 2407,'0'27,"0"26,27-53,-27 26,26 1,27-27</inkml:trace>
  <inkml:trace contextRef="#ctx0" brushRef="#br1" timeOffset="121550">4419 2857,'0'27,"26"-27,-26 79,53-26</inkml:trace>
  <inkml:trace contextRef="#ctx0" brushRef="#br1" timeOffset="121747">4233 2989,'27'0,"-27"27,0-1</inkml:trace>
  <inkml:trace contextRef="#ctx0" brushRef="#br1" timeOffset="123372">5821 2593,'0'26,"0"1,53-27,-53 52,26-52,-26 53,27-53,-27 27,26-27,27 0,-53-27,0-26,0 1,53 78,-53 0,53 27,-53 0,53 0,-53 0,26 26,-26 1,0-1,0-26,0-26,0 26,-26-53,-1 0,1 0,-27-27,27 1,-27-27,53 26,-27 27,27-26</inkml:trace>
  <inkml:trace contextRef="#ctx0" brushRef="#br1" timeOffset="123688">6350 2804,'0'0,"53"0,-53-26,26 26,1 0,26-53,-27 53,1 26</inkml:trace>
  <inkml:trace contextRef="#ctx0" brushRef="#br1" timeOffset="123846">6429 2963,'53'0,"0"-53,0 53,-26 0,-1 0</inkml:trace>
  <inkml:trace contextRef="#ctx0" brushRef="#br1" timeOffset="124139">7064 2513,'0'-26,"0"26,0 26,-26 27,26 0,0 0,0 0,0 26,-27-26,27-26,0-1,-26-26</inkml:trace>
  <inkml:trace contextRef="#ctx0" brushRef="#br1" timeOffset="124356">6826 2566,'0'0,"27"0,26 27,-27-27,27 26,-27-26,27 53,0-53,27 0</inkml:trace>
  <inkml:trace contextRef="#ctx0" brushRef="#br1" timeOffset="127040">1402 2513,'0'-53,"-26"27,26-27,26 79,-26 1,53 52,0-26,-26 0,52 0,-26 26,0-26,53 0,-1 0,28-53,-27 79,-27-79,27 27,-27-27,-26 53,0-53,0 26,-27-26,-26 53,53-53,0 53,-26-53,-1 0,-26-26,53-27,-53 26,0 1,0-27,-26 53</inkml:trace>
  <inkml:trace contextRef="#ctx0" brushRef="#br1" timeOffset="127266">2725 2963,'27'26,"-27"1,53 26,-53-27,0 1,26 52,-26-26,0 0,0 0,0 0,0-27,-26-26,26 27</inkml:trace>
  <inkml:trace contextRef="#ctx0" brushRef="#br1" timeOffset="128591">529 1640,'0'0,"0"53,27-27,-27 1,53 26,26 0,-53-53,1 0,-27-27,53 1,-53-27,0 26,0 1,0 52,26 1,-26 26,53-27,-53 27,0-26,27 26,-27 0,0-1,0 1,0-26,0-1,0-26,-53 0,0 0</inkml:trace>
  <inkml:trace contextRef="#ctx0" brushRef="#br1" timeOffset="128832">1005 1719,'27'0,"-27"-26,26 26,27 0,0 0,0 0</inkml:trace>
  <inkml:trace contextRef="#ctx0" brushRef="#br1" timeOffset="128990">1164 1905,'0'0,"27"0,-27-53,26 53,27 0</inkml:trace>
  <inkml:trace contextRef="#ctx0" brushRef="#br1" timeOffset="129268">1614 1190,'0'0,"0"27,0 52,-26-26,26 0,0 0,0 26,-27-52,27-1,0 27</inkml:trace>
  <inkml:trace contextRef="#ctx0" brushRef="#br1" timeOffset="129507">1402 1376,'0'0,"53"0,27 0,-54 0,27 0,26 26,-52-26,-1 0,1 0,26 0</inkml:trace>
  <inkml:trace contextRef="#ctx0" brushRef="#br1" timeOffset="129867">1905 1270,'53'0,"-53"-27,79 27,-52 0,26-53,26 53,-52-53,25 53</inkml:trace>
  <inkml:trace contextRef="#ctx0" brushRef="#br1" timeOffset="130144">2117 1111,'-27'-27,"27"54,0-27,0 79,0-26,0 0,0-26,0 52,27-53</inkml:trace>
  <inkml:trace contextRef="#ctx0" brushRef="#br1" timeOffset="130408">2249 767,'0'53,"0"0,53 26,-53-26,26 0,-26 0,0 26,0-26</inkml:trace>
  <inkml:trace contextRef="#ctx0" brushRef="#br1" timeOffset="131629">5159 3042,'0'-53,"-26"53,26 27,0 26,0 26,0-26,0 0,0 0,0 26,0-26,26-26,-26 26,27-53</inkml:trace>
  <inkml:trace contextRef="#ctx0" brushRef="#br1" timeOffset="131982">5345 3148,'0'0,"-27"53,27-26,0-1,-26-26,26 53,0 0,0-27,0 1,0 52,0-52,0-1,0-26,53 0</inkml:trace>
  <inkml:trace contextRef="#ctx0" brushRef="#br1" timeOffset="132289">5689 3492,'52'0,"-52"27,53 26,0-1,-26-52,26 53,0-53,-53-26,26 26,-26-79,0 52,0 1,0-27,-26 53,26-27,-53 27,26 0,27 27</inkml:trace>
  <inkml:trace contextRef="#ctx0" brushRef="#br1" timeOffset="133173">3519 2090,'0'0,"0"53,0-27,0 1,0 26,0-27,53 27,-53 0,26-53,-26 53,0 0</inkml:trace>
  <inkml:trace contextRef="#ctx0" brushRef="#br1" timeOffset="133528">3704 2143,'0'53,"0"0,0-53,0 53,-53-27,53 27,0-27,27-26,-27 27,26 26,27-27,26-26,-79 0</inkml:trace>
  <inkml:trace contextRef="#ctx0" brushRef="#br1" timeOffset="133768">4048 2222,'0'0,"0"27,0 26,0-27,0 0,0 27,53-26,-53-1</inkml:trace>
  <inkml:trace contextRef="#ctx0" brushRef="#br1" timeOffset="135191">5106 3095,'0'-26,"0"-1,0 80,0 0,0 0,0 27,27-1,-27 0,0 1,0-54,0 1,53 25</inkml:trace>
  <inkml:trace contextRef="#ctx0" brushRef="#br1" timeOffset="135597">5398 3175,'0'26,"0"-26,0 80,-53-28,53-25,-27-27,27 53,0-27,0 1,0-1,0-26,80 53,-54-53,0 0,27 0,-26 0,26 0,0 0,0 0,-53 0</inkml:trace>
  <inkml:trace contextRef="#ctx0" brushRef="#br1" timeOffset="136179">5980 3545,'0'0,"0"0,0 53,-27 0,27-27</inkml:trace>
  <inkml:trace contextRef="#ctx0" brushRef="#br1" timeOffset="140413">10742 4048,'0'-27,"27"80,-27 27,79 52,-26-26,-27 26,27 27,0 26,0-26,0-27,0-53,0 1,-27-1,-26-26,80-26,-80 25</inkml:trace>
  <inkml:trace contextRef="#ctx0" brushRef="#br1" timeOffset="141269">9948 5186,'27'0,"-1"0,1 0,26 0,0-27,-1 27,28 0,52-53,-26 53,26 0,27-53,0 53,26 0,27-53,-27 53,0-53,0 53,0-53,-26 53,-53-52,26 52,-52 0,-27-53,-27 53,27 0,-27 0</inkml:trace>
  <inkml:trace contextRef="#ctx0" brushRef="#br1" timeOffset="144599">10028 4259,'53'0,"-53"27,26 79,-26-80,0 1,53 26,-53-27,26 1,-26 25,53-25,-53 26,27-27,-27 1,53 26,-53-27,26 27,-26-27,0 1,27-27,-27 26,0 27,53-53,-53 27,0-1,26-26,-26 53,27-26,-27 26,52-53,-52 79,27-53,26 1,-53 26,26-53,-26 26,27-26,-27 27,0 26,53-53,-53 26,0 0,0-26,0-26,0-27</inkml:trace>
  <inkml:trace contextRef="#ctx0" brushRef="#br1" timeOffset="145139">10504 4233,'0'0,"0"26,0 54,-53-27,53-27,-26 27,26-26,0 26</inkml:trace>
  <inkml:trace contextRef="#ctx0" brushRef="#br1" timeOffset="145354">10636 4498,'27'26,"-27"1,0-1,0 27,0-27,0 1,0 26</inkml:trace>
  <inkml:trace contextRef="#ctx0" brushRef="#br1" timeOffset="145543">10769 4842,'0'52,"0"-25,0-1,0 27,0-26</inkml:trace>
  <inkml:trace contextRef="#ctx0" brushRef="#br1" timeOffset="145739">10901 5133,'0'53,"-53"-1,26 1,-25 0,25 53,-26-27,0 1,27-1</inkml:trace>
  <inkml:trace contextRef="#ctx0" brushRef="#br1" timeOffset="147268">10874 4762,'0'-53,"-26"53,26 0,26 0,27-26,0 26,-26 0,-1 0,54 0,-54 0,0 0,27 0,-26-53,-1 26,-26 1</inkml:trace>
  <inkml:trace contextRef="#ctx0" brushRef="#br1" timeOffset="147492">11218 4577,'0'-53,"27"53,-1 0,-26 27,53-1,-53 53,0-52,0 26,0-27,0 1</inkml:trace>
  <inkml:trace contextRef="#ctx0" brushRef="#br1" timeOffset="148828">15187 4074,'53'27,"-53"26,26-27,-26 27,53-27,-53 54,106-1,-106 27,106 26,-53-52,-27 26,27-27,-53 0,53 1,-53-27,53-27,-53 27,27-53,-27 26,0 1,26-27,-26 53</inkml:trace>
  <inkml:trace contextRef="#ctx0" brushRef="#br1" timeOffset="149502">14208 5212,'53'0,"26"0,1-26,52 26,0 0,54-53,-1 53,26 0,28-80,-28 80,54-53,-1 53,-52-79,0 79,-1-106,-78 106,-1-26,-53 26,-26 0,-26 0</inkml:trace>
  <inkml:trace contextRef="#ctx0" brushRef="#br1" timeOffset="150591">14658 4259,'0'0,"53"53,-53 0,26-26,-26 26,53-27,0 27,-26-26,26-1,-53 27,52-27,-52 27,53-26,-53-1,53 27,-53-26,27 25,-27-25,53-27,-53 53,26-53,-26 53,27-53,-27 53,52-27,-52 1,27-27,-27 53,0-27,53 27,-53 26,26-79,-26 27,27-27,-27 26,0-26,0-53</inkml:trace>
  <inkml:trace contextRef="#ctx0" brushRef="#br1" timeOffset="151932">15875 4074,'0'27,"26"-1,-26 27,0-26,27 25,-27-25,53-1,-53 27,53-26,-53-1,53 27,0-26,-53 52,53-26,-53 0,52 0,-52 26,53-26,-53 0,0 0,27 26,-27-52,0-1,0 27,53-26,-53-1</inkml:trace>
</inkml:ink>
</file>

<file path=ppt/ink/ink5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6:24:18.556"/>
    </inkml:context>
    <inkml:brush xml:id="br0">
      <inkml:brushProperty name="width" value="0.05292" units="cm"/>
      <inkml:brushProperty name="height" value="0.05292" units="cm"/>
      <inkml:brushProperty name="color" value="#FF0000"/>
    </inkml:brush>
  </inkml:definitions>
  <inkml:trace contextRef="#ctx0" brushRef="#br0">28707 11112,'0'-26,"0"-27,27 53,-27-27,26 1,-26-27,27 27,-27-27,53 53,-53-27,26 1,-26-27</inkml:trace>
  <inkml:trace contextRef="#ctx0" brushRef="#br0" timeOffset="196">28945 10662,'0'-53,"27"27,26 0,0-27,26 0</inkml:trace>
  <inkml:trace contextRef="#ctx0" brushRef="#br0" timeOffset="398">29289 10213,'27'0,"-27"-53,53-27,-27 54,27-27</inkml:trace>
  <inkml:trace contextRef="#ctx0" brushRef="#br0" timeOffset="470">29475 9922,'0'-27,"26"27,-26-53</inkml:trace>
  <inkml:trace contextRef="#ctx0" brushRef="#br0" timeOffset="599">29686 9551,'27'-26,"-27"-54,53 80,-53-26</inkml:trace>
  <inkml:trace contextRef="#ctx0" brushRef="#br0" timeOffset="703">29898 9313,'0'-53,"53"53,-53-26,26-1,27-26</inkml:trace>
  <inkml:trace contextRef="#ctx0" brushRef="#br0" timeOffset="1048">30427 8678,'53'-53,"-27"27</inkml:trace>
  <inkml:trace contextRef="#ctx0" brushRef="#br0" timeOffset="2169">26220 9101,'53'0,"-53"27,27-27,-27 26,26-26,53 53,-52-53,26 27</inkml:trace>
  <inkml:trace contextRef="#ctx0" brushRef="#br0" timeOffset="2435">26670 9392,'26'0,"-26"27,27-27,26 26,-27-26,1 53,26-53,-53 27,53-27,0 53</inkml:trace>
  <inkml:trace contextRef="#ctx0" brushRef="#br0" timeOffset="2796">27279 9816,'52'0,"-52"53,27-53,-27 26,26-26,-26 27,53 25,-53-25,53-27,-53 26,27-26,-27 53,53-53,0 0,-27 27,0-27,27 0,-53 26,53-26,-53 53,27-26,-27 26</inkml:trace>
  <inkml:trace contextRef="#ctx0" brushRef="#br0" timeOffset="2997">28019 10371,'53'0,"-53"27,53-27,-26 53,26-27,-53 1</inkml:trace>
  <inkml:trace contextRef="#ctx0" brushRef="#br0" timeOffset="3297">28337 10609,'0'53,"53"-26,-27-27,-26 26,27-26,26 0,-53 53,0-26,26-27,-26 26,27 27</inkml:trace>
  <inkml:trace contextRef="#ctx0" brushRef="#br0" timeOffset="3357">28628 10901,'0'26</inkml:trace>
  <inkml:trace contextRef="#ctx0" brushRef="#br0" timeOffset="3627">28734 11059,'0'0,"26"0,-26 53,53-53,0 0,-26 0,25 27,-25-27,-1 0,27 0,-26 0,-1 0</inkml:trace>
  <inkml:trace contextRef="#ctx0" brushRef="#br0" timeOffset="3830">29448 11377,'53'0,"26"0,-79 26,53-26,-26 0,-27 27,26-27,27 53,-26-53</inkml:trace>
  <inkml:trace contextRef="#ctx0" brushRef="#br0" timeOffset="4169">30454 11827,'52'0,"-25"0,52 0,-52 26,26-26,0 53,-27-53,-26 53,53-53,-53 26,53-26,0 53,-27-53,1 0,26 27,-27-27,27 0,-27 0,-26 26,53-26,0 53</inkml:trace>
  <inkml:trace contextRef="#ctx0" brushRef="#br0" timeOffset="4364">31538 12329,'27'0,"-27"53,0-26</inkml:trace>
  <inkml:trace contextRef="#ctx0" brushRef="#br0" timeOffset="5422">28681 11086,'0'26,"0"1,0-27,0 53,-53 26,53-26</inkml:trace>
  <inkml:trace contextRef="#ctx0" brushRef="#br0" timeOffset="5509">28522 11509,'0'27,"-53"25</inkml:trace>
  <inkml:trace contextRef="#ctx0" brushRef="#br0" timeOffset="5737">28390 11747,'-27'53,"-26"26,27-26,-27 0,27 0,26-26,-53-27,53 26,-53 27,26-26,-26 52,27-53,-27 54,53-27,-26-53,26 53</inkml:trace>
  <inkml:trace contextRef="#ctx0" brushRef="#br0" timeOffset="5805">27808 12673,'-53'27,"53"26</inkml:trace>
  <inkml:trace contextRef="#ctx0" brushRef="#br0" timeOffset="6155">27358 13467,'-27'0</inkml:trace>
  <inkml:trace contextRef="#ctx0" brushRef="#br0" timeOffset="6315">27331 13467,'0'-53,"0"27,27 26,-27-27,0-26,26 53</inkml:trace>
  <inkml:trace contextRef="#ctx0" brushRef="#br0" timeOffset="6629">28019 12197,'0'-53,"27"53,-27-26,53-27,0-53,-53 79</inkml:trace>
  <inkml:trace contextRef="#ctx0" brushRef="#br0" timeOffset="7656">28628 11430,'0'53,"-53"-53,53 26,0 1,-26-27,26 79,-53-53,26 27,27 0,-26-53,26 53,0-26,-53-27,53 26,0 27,-27-27,27 27,-53 27,53-27,-26-27,26 27,-26-53,26 26,0 1,-53-27,53 53,-27 26,27-52,-53-27,53 26,-26-26</inkml:trace>
  <inkml:trace contextRef="#ctx0" brushRef="#br0" timeOffset="8270">27755 13097,'-27'0,"27"26,-26 27,26-27,-53-26,53 27,0 26,-26-53,26-27,0 1,0 26,0-53,52 26,-52-25,27-1,-27-27,79 27</inkml:trace>
  <inkml:trace contextRef="#ctx0" brushRef="#br0" timeOffset="9030">28205 12091,'0'-79,"0"26,0 26,0 1,0-27,0 79,0 27,0-26,0-1,0 27,0-26,-53 26,53-27,0 1,-27 25,27-25,0-1,0 27,-53-26,53-1,0 27,-26-26,26-1,-27 27,27-27,-53 27,53-26,-26-27,26 53,-53 0,53-27,0 1,-26-27,26 52,0 1,0-26,-27 26,27 0,0 0,-53-53,53 26,0 0,-26 27,26-26</inkml:trace>
  <inkml:trace contextRef="#ctx0" brushRef="#br0" timeOffset="29680">30718 3333,'0'-26,"53"26,-53 0</inkml:trace>
</inkml:ink>
</file>

<file path=ppt/ink/ink5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10:43:43.206"/>
    </inkml:context>
    <inkml:brush xml:id="br0">
      <inkml:brushProperty name="width" value="0.05292" units="cm"/>
      <inkml:brushProperty name="height" value="0.05292" units="cm"/>
      <inkml:brushProperty name="color" value="#FF0000"/>
    </inkml:brush>
  </inkml:definitions>
  <inkml:trace contextRef="#ctx0" brushRef="#br0">27728 16430,'0'-26,"0"-27,0 26,-26 27,26-26,-53 26,53 26,0 1,0 26,-26 26,26 1,0-27,-53-1,53 1,0 27,-27-54,27 1,0 26,0-53,53-27</inkml:trace>
  <inkml:trace contextRef="#ctx0" brushRef="#br0" timeOffset="284.943">27623 16404,'0'-27,"0"1,0-27,52 53,1-53,0 53,0-53,0 53,-26 0,-1 27</inkml:trace>
  <inkml:trace contextRef="#ctx0" brushRef="#br0" timeOffset="486.9026">27702 16668,'0'0,"26"0,27 0,0 0</inkml:trace>
  <inkml:trace contextRef="#ctx0" brushRef="#br0" timeOffset="892.8214">28205 16139,'0'0,"0"0,-53 80,53-1,-53-26,53 0,0 0,0 0,0-27,0 1,53 52,-27-79,1 0,26 0</inkml:trace>
  <inkml:trace contextRef="#ctx0" brushRef="#br0" timeOffset="1195.7608">28469 16245,'0'0,"-53"53,53 0,-26-27,26 27,-53 0,53-26,-27-27</inkml:trace>
  <inkml:trace contextRef="#ctx0" brushRef="#br0" timeOffset="1394.721">28284 16430,'0'-53,"0"0,0 53,0 0,0 27,0 26,26 0,27 0</inkml:trace>
  <inkml:trace contextRef="#ctx0" brushRef="#br0" timeOffset="1574.685">28654 16377,'0'53,"0"0,0-53,0 53,-53 0</inkml:trace>
  <inkml:trace contextRef="#ctx0" brushRef="#br0" timeOffset="1956.6086">28734 16298,'0'26,"0"27,0 0,26-53,27 0,-26 0,-27-26,26-27,-26 0,0 0,53 106,-53-27,0 27,0 0,53-26,-53 26,0-27,-53 27,53 0</inkml:trace>
  <inkml:trace contextRef="#ctx0" brushRef="#br0" timeOffset="2182.5634">29078 16192,'26'0,"-26"53,53 0,-53 0,0 53,0-27,0-26,0 0,-26-27,26 27</inkml:trace>
  <inkml:trace contextRef="#ctx0" brushRef="#br0" timeOffset="2454.509">29475 16457,'0'-80,"26"80,-26-26,53 26,-53-27,26 27,-26 27,0-1,0 27</inkml:trace>
  <inkml:trace contextRef="#ctx0" brushRef="#br0" timeOffset="2578.4842">29528 16695,'79'0,"-53"0,1 0,-1 0</inkml:trace>
  <inkml:trace contextRef="#ctx0" brushRef="#br0" timeOffset="3764.247">30348 15928,'-27'0,"1"26,-27 53,-53 1,-26 26,26-1,27 1,-1-26,27-1,53-52,27-27,-1 0,27 0,0 26,26-26,-26 0,0 79,-26-79,26 27,-27-27,-26 53,53-53,-53 26</inkml:trace>
  <inkml:trace contextRef="#ctx0" brushRef="#br0" timeOffset="4238.1522">30374 16272,'27'0,"26"0,-27 0,0-27,27-26</inkml:trace>
  <inkml:trace contextRef="#ctx0" brushRef="#br0" timeOffset="4642.0714">30639 16060,'0'0,"0"26,26-26,-26 27,53-27,-26 53,-1-53,-26 0,0-80,0 54,0-1,0-25,0 78,53 0,-53 1,0 52,26-26,-26 0,0 0,0 26,0-26,0 0,0-26,-52 26,52-27,-80-26</inkml:trace>
  <inkml:trace contextRef="#ctx0" brushRef="#br0" timeOffset="4844.031">31353 16192,'0'27,"0"-1,0 27,0-27,0 1,0 26,-53-27</inkml:trace>
  <inkml:trace contextRef="#ctx0" brushRef="#br0" timeOffset="5105.9786">31803 15928,'26'0,"-26"53,0-27,-26 53,26-26,-53 0,53 0,-53-53,53 27</inkml:trace>
  <inkml:trace contextRef="#ctx0" brushRef="#br0" timeOffset="5326.9344">31644 16086,'-26'0,"26"0,53 27,-27-27,1 0,25 0,-25 0,-1 0,27 26,-26-26,26 0,0 0</inkml:trace>
  <inkml:trace contextRef="#ctx0" brushRef="#br0" timeOffset="5743.851">32173 15901,'53'0,"-26"0,-1 0,80 0,-27 0,1 0,-27 0,-27 0,-52 53,-27 0,-27 0,54-27,-27 27,27 27,26-27,-80-1,80-25,-53 52,0-26,27 0,-27 27,27-54,-27 27</inkml:trace>
  <inkml:trace contextRef="#ctx0" brushRef="#br0" timeOffset="8225.3546">28443 16377,'0'0,"0"27,-53-1,53 27,-27-26,27-1,-53 27,53-26,0-1,-26-26,26 79</inkml:trace>
  <inkml:trace contextRef="#ctx0" brushRef="#br0" timeOffset="8416.3164">28284 16536,'53'27,"-27"52,54-53,-54-26</inkml:trace>
  <inkml:trace contextRef="#ctx0" brushRef="#br0" timeOffset="9649.0698">25612 17621,'-53'53,"53"0,0 26,0 1,0-1,0-26,0 0,0 0,0-27,0 1</inkml:trace>
  <inkml:trace contextRef="#ctx0" brushRef="#br0" timeOffset="9861.0274">25665 17568,'26'0,"-26"-53,53 53,-27 53,27-27</inkml:trace>
  <inkml:trace contextRef="#ctx0" brushRef="#br0" timeOffset="10053.9888">25718 17938,'26'0,"27"-26,0 26,0 0,-27 0</inkml:trace>
  <inkml:trace contextRef="#ctx0" brushRef="#br0" timeOffset="10436.9122">26167 17436,'0'0,"0"26,-26 27,26 0,0 0,0 26,0 1,0-27,0 0,0-27,0 27,0-27,0 1,0-27,0 53,26-53,1 0,26 0</inkml:trace>
  <inkml:trace contextRef="#ctx0" brushRef="#br0" timeOffset="11081.7832">26432 17542,'0'26,"0"27,0 0,0 0,0 26,0-26,0-26,0-1,0-26,0 53</inkml:trace>
  <inkml:trace contextRef="#ctx0" brushRef="#br0" timeOffset="11305.7384">26670 17753,'0'53,"0"0,0-26,0 25,53 1,0-53</inkml:trace>
  <inkml:trace contextRef="#ctx0" brushRef="#br0" timeOffset="11553.6888">26961 17806,'-26'53,"-27"0,53-27,26-26,27 0,-53-26,27 0,-27-27,0 26,0 1,-53-27,26 53,-26 0,27 0,-1 0,27 26</inkml:trace>
  <inkml:trace contextRef="#ctx0" brushRef="#br0" timeOffset="11861.6272">27120 17542,'26'0,"1"0,26 52,-53 1,0 27,0-27,0 26,0-26,0 0,-27 0,-26 0</inkml:trace>
  <inkml:trace contextRef="#ctx0" brushRef="#br0" timeOffset="12401.5192">27517 17727,'0'0,"0"-27,53 27,-27 0,27-53,-27 53,1 0,-27 53</inkml:trace>
  <inkml:trace contextRef="#ctx0" brushRef="#br0" timeOffset="12535.4924">27649 17965,'26'0,"-26"0,80 0,-54 0,27 0,-26-53</inkml:trace>
  <inkml:trace contextRef="#ctx0" brushRef="#br0" timeOffset="13795.2404">28416 17700,'53'0,"-26"0,26-53,-27 53,27 0,-27 0,1 0,26 0</inkml:trace>
  <inkml:trace contextRef="#ctx0" brushRef="#br0" timeOffset="14187.162">29157 17436,'0'53,"0"-27,0 1,0 25,0 1,0-26,0 26,27-53,25 0,-25 0,52 0,-52 0</inkml:trace>
  <inkml:trace contextRef="#ctx0" brushRef="#br0" timeOffset="14695.0604">29554 17277,'0'-53,"0"80,0 25,-26-25,26 26,0-27,-27-26,27 0,0-53,0 0,0 53,0-26,27 26,25 0,-25 0,-27 0,26 0,-26 26,53-26,-53 80</inkml:trace>
  <inkml:trace contextRef="#ctx0" brushRef="#br0" timeOffset="16134.7724">22066 16721,'0'-53,"0"27,0-27,0 106,0 53,53 0,0 26,0 53,0 0,0 1,-53-28,79 1,-79 0,53-53,-53-27,0 0,0-26,27 27,-27-27</inkml:trace>
  <inkml:trace contextRef="#ctx0" brushRef="#br0" timeOffset="16675.6642">21246 18256,'53'0,"26"0,54-79,52 26,79 0,80-53,0 27,0-27,-26 26,-54 27,1 0,0 53,-133-52,0 52,-52 0,-28 0,-25 0,26 26,-27-26,1 0,-27 0</inkml:trace>
  <inkml:trace contextRef="#ctx0" brushRef="#br0" timeOffset="19606.078">23310 17542,'0'26,"0"27,0 0,26-53,-26 53,0 0,53-53,-53 53,0 0</inkml:trace>
  <inkml:trace contextRef="#ctx0" brushRef="#br0" timeOffset="20161.9668">23257 18124,'26'0,"1"26,26 27,0-27,0-26,-1 0,-52 27</inkml:trace>
  <inkml:trace contextRef="#ctx0" brushRef="#br0" timeOffset="20535.892">23363 17833,'0'26,"0"1,0-1,0 27,0-27,0 27,53-53,-53 53,26-53,-26 53,27-53,-27 27,52-1,-52 27</inkml:trace>
  <inkml:trace contextRef="#ctx0" brushRef="#br0" timeOffset="20829.8332">23442 18229,'0'27,"0"-27,27 0,25 0,-25 0,-27-27,26-52,-26 53</inkml:trace>
  <inkml:trace contextRef="#ctx0" brushRef="#br0" timeOffset="21885.622">22251 18124,'27'0,"-27"-53,53 53,-53 53,26-27,-26 1,53 25,-53 1,80 0,-80 27,26-27,-26-27,53 53,-53-52,26-1,-26 27,53-53,-26 0</inkml:trace>
  <inkml:trace contextRef="#ctx0" brushRef="#br0" timeOffset="22538.4914">22569 18388,'26'0,"-26"27,-52-27,52 26,-27-26,1 0,-27 27,26-27,-26 0,0 0,-26 53,26-53,27 0,-27 0,0 0,26 0,1 26,-27-26,53 53,-26-53,26-27,0 27,0-52</inkml:trace>
  <inkml:trace contextRef="#ctx0" brushRef="#br0" timeOffset="22748.4494">21908 18468,'0'0,"0"0,0 53,0 26,-53-53,53 1,26-27,53 0,-52 0,26 0,0 0,-27-27</inkml:trace>
  <inkml:trace contextRef="#ctx0" brushRef="#br0" timeOffset="23604.2782">21590 18229,'0'27,"0"-1,0-26,-53-26,53-1,0-25,-26-1,26 0,0 0,-53-53,53 27,0 26,-53 0,53 0,-53 26,26-26,-25 1,78 104,-26-25</inkml:trace>
  <inkml:trace contextRef="#ctx0" brushRef="#br0" timeOffset="23925.214">21193 17515,'0'53,"0"-27,-53 27,53 0,-26 27,26-27,0-27,0-52,0-1,0-26,0 27,0-1,0-26,53 53,-53-26,26 26,27 26,0 1,-27 26,27-27,-26 1,-1 26,27-53</inkml:trace>
  <inkml:trace contextRef="#ctx0" brushRef="#br0" timeOffset="24691.0608">21934 17039,'0'53,"-53"-53,53-27,27 27,25-26,-25 26,26-53,-27 53,1 0,26 0,-27 0,1 0,25 0,-25-27,-1 27</inkml:trace>
  <inkml:trace contextRef="#ctx0" brushRef="#br0" timeOffset="25295.9398">22199 16933,'0'0,"52"0,-52 26,27-26,26 0,0 0,-27 0,1-79,26 79,-27-26,27 26,-27 0,1 0,-27 0,53 0</inkml:trace>
  <inkml:trace contextRef="#ctx0" brushRef="#br0" timeOffset="25506.8976">22569 16748,'26'53,"1"-53,26 26,-53 1,53 26,-53-1,0 28,-27-27,27 26,-53-79</inkml:trace>
  <inkml:trace contextRef="#ctx0" brushRef="#br0" timeOffset="26264.746">23310 17647,'0'0,"0"-26,0-1</inkml:trace>
  <inkml:trace contextRef="#ctx0" brushRef="#br0" timeOffset="26490.7008">23178 17436,'0'-27,"0"1,-53 26,26-53,27 26</inkml:trace>
  <inkml:trace contextRef="#ctx0" brushRef="#br0" timeOffset="26675.6638">22992 17145,'0'-53,"0"0,-26 53,-27 26</inkml:trace>
  <inkml:trace contextRef="#ctx0" brushRef="#br0" timeOffset="27031.5926">22701 17039,'-53'0,"0"-27,1 27,25 0,1 0,-1 0,-52 0,79 0,-27 0,-26 53</inkml:trace>
  <inkml:trace contextRef="#ctx0" brushRef="#br0" timeOffset="27120.5748">22199 17145,'-53'0,"26"0</inkml:trace>
  <inkml:trace contextRef="#ctx0" brushRef="#br0" timeOffset="27360.5268">21960 17198,'-26'0,"-27"0,53 53,-26-53,-27 26,26 27</inkml:trace>
  <inkml:trace contextRef="#ctx0" brushRef="#br0" timeOffset="27719.455">21511 17594,'0'27,"-53"26,26 0,-26-27,53 27,27-26,-27 26</inkml:trace>
  <inkml:trace contextRef="#ctx0" brushRef="#br0" timeOffset="28371.3246">21431 18097,'0'53,"0"0,0 0,0-27,27 27,26-26,-53-1,26-26,-26 53,27-53,-27 27,52-27,-52 26,27-26,-1 0,27 53,-26-53,-27 26,26-26,-26 27,53-27,-26 0,-1 0,27 0,-27 0,1 0,26 0,-27 0,27 0,-26 0,26 0</inkml:trace>
  <inkml:trace contextRef="#ctx0" brushRef="#br0" timeOffset="28702.2584">22331 18600,'53'0,"-53"0,26 0,1 0,26 0,-27 0,1-27,25 27,-52-52,53 52,-53-53,53 53,0 0,0-27,-26 27,-27-53,26 53,-26-26,53 26,-53-27,53 27,-53-26</inkml:trace>
  <inkml:trace contextRef="#ctx0" brushRef="#br0" timeOffset="28936.2116">23045 18256,'0'-27,"53"27,-53-26,27 26,-1-53,-26 27,53 26,-53-27,0-26</inkml:trace>
  <inkml:trace contextRef="#ctx0" brushRef="#br0" timeOffset="28989.201">23230 18018</inkml:trace>
  <inkml:trace contextRef="#ctx0" brushRef="#br0" timeOffset="29075.1838">23257 17938</inkml:trace>
  <inkml:trace contextRef="#ctx0" brushRef="#br0" timeOffset="29271.1446">23310 17912,'0'-26</inkml:trace>
  <inkml:trace contextRef="#ctx0" brushRef="#br0" timeOffset="29812.0364">22516 16880,'-26'0,"-1"0,-26 27</inkml:trace>
  <inkml:trace contextRef="#ctx0" brushRef="#br0" timeOffset="30298.939">21643 17330,'0'26,"0"1,-27 26,27-27,0 27,-26 0</inkml:trace>
  <inkml:trace contextRef="#ctx0" brushRef="#br0" timeOffset="30509.8968">21537 17700,'-26'53</inkml:trace>
  <inkml:trace contextRef="#ctx0" brushRef="#br0" timeOffset="31504.6978">21987 17780,'0'-53,"-27"53,27 53,0-27,0 1,0 26,27-53,26 0,-53-27,53 1,-53-27,0 26,0-26,-27 53,27-26,-53 26,0 0,53 0,0 26</inkml:trace>
</inkml:ink>
</file>

<file path=ppt/ink/ink5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29:57.75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2249 529,'0'-53,"0"106,0-27,-53 27,53 27,0-1,0 0,0 1,0 26,0-54,0 1,0 0,0-26,27 79,25-53,1-53,0 0,53 0,-27 0,-26 0,-26 0,-1 0,-26 0</inkml:trace>
  <inkml:trace contextRef="#ctx0" brushRef="#br0" timeOffset="343">2143 952,'0'-53,"27"53,52 0,-26 0,-27 0,27 0,0 0,0 0,-26 0,-1 0,27-26</inkml:trace>
  <inkml:trace contextRef="#ctx0" brushRef="#br0" timeOffset="675">2223 608,'0'-26,"52"26,-25-53,52 53,-26-27,0 27,0 0,26 0,-52 0</inkml:trace>
  <inkml:trace contextRef="#ctx0" brushRef="#br0" timeOffset="1889">2937 1270,'0'-27,"53"1,26-27,1 0,25-53,-52 27,27-54,-27 1,0 53,-53-1,0 1,0 53,-27-27,1 53,-1 0,27 26,-79 27,79 26,0 1,0 26,0-1,53 28,0-54,0 27,26-53,-26 0,0 0,26-53,-52 0,-1 0,27 0,-27-80,-26 1,80 0,-80-1,0 27,0 27,0 26,-53 26,53 27,-27-26,27-1,0 27,0 0,0-27,27 27,26-53,0 53,53-53,52 0,27 0,-79-53</inkml:trace>
  <inkml:trace contextRef="#ctx0" brushRef="#br0" timeOffset="2264">4948 873,'0'-27,"0"27,-80 0,54-26,-1 26,-25 0,52 0,-53 0,53 53,-53 0,53-27,0 1,0 26,0-27,0 0,26 27,1-53,52 27,-26-27,0 0,0 0,0 0,26 0</inkml:trace>
  <inkml:trace contextRef="#ctx0" brushRef="#br0" timeOffset="2833">5212 397,'0'-53,"0"53,0-53,0 79,0 54,0-1,0 0,80 1,-80-1,53 27,-53-27,53 27,-53-27,79 27,-79-79,53-27,0-27,-53 1,53-1,-53-26,53 53,-53-52,52 52,-52 26,27 27,-27 0,0 0,53 0,-53-27,0-26,0-53,26 27,-26-27,0 26,53 1,-26-27,26 53,0 0,-27 0,0 0,27 0</inkml:trace>
  <inkml:trace contextRef="#ctx0" brushRef="#br0" timeOffset="3131">4789 714,'26'0,"27"0,27 0,26 0,79 0,26 0,28 0,-81 0</inkml:trace>
  <inkml:trace contextRef="#ctx0" brushRef="#br0" timeOffset="3877">6720 873,'0'-53,"-79"79,79 1,-26 26,26 26,0-26,0-27,0 27,0-53,26 0,53 0,-26-79,0 26,-53 0,27 0,-27-26,0 52,0 27,0-26,-53 26,26 0,27 0,-26 53,26-27,0 1,0 26,0-53</inkml:trace>
  <inkml:trace contextRef="#ctx0" brushRef="#br0" timeOffset="4297">7064 1111,'53'-27,"0"-25,-26 25,-1-26,54-26,-28-1,-52 1,27 26,-27 27,-53 26,27 0,-27 0,53 0,-53 0,53 53,26 0,1-1,26-25,79 26,-53-53,1 79,-28-26,-52-26,0-1,0 27,0-27,-105 27,52-53,-27 27,54-27,26-27,26-52</inkml:trace>
  <inkml:trace contextRef="#ctx0" brushRef="#br0" timeOffset="4543">8123 397,'0'-53,"0"26,0-26,-27 0,27 106,0 0,53 53,-53-27,53 1,-53-1,53 1,-53 25,0-25,0-1,0-26,0 0,26 0</inkml:trace>
  <inkml:trace contextRef="#ctx0" brushRef="#br0" timeOffset="4731">7911 820,'27'0,"25"-27,28 27,26 0,52 0,-52 0,-26 27,-1-27,-26 0</inkml:trace>
  <inkml:trace contextRef="#ctx0" brushRef="#br0" timeOffset="5511">9155 820,'0'-79,"0"52,0 27,0-53,-27 53,-26-53,27 53,26 27,-53-1,53 27,-53-26,53-1,0 27,26-53,27 0,-26 0,-1 0,27 0,-26 0,26-53,-1 79,-52 1,53 26,0-27,-26 27,26-53,-27 0</inkml:trace>
  <inkml:trace contextRef="#ctx0" brushRef="#br0" timeOffset="5827">9869 158,'0'-26,"-26"52,26 27,0 27,0-1,0 0,0 54,0-54,26 1,-26-28,0 1,26 27,-26-54,0 1,27-27,-27 0</inkml:trace>
  <inkml:trace contextRef="#ctx0" brushRef="#br0" timeOffset="6201">9657 688,'0'-27,"27"27,-1 0,27 0,27 0,-1 0,0 0,1 0,-27 0,26 0,-53 0,27 0,-26 0,-27 0,0 80,53-28,-53-25,0-1,26 27,-26 0,0-26,0-1,0 27,53-53,-26 0</inkml:trace>
  <inkml:trace contextRef="#ctx0" brushRef="#br0" timeOffset="6346">10663 449,'0'-52,"79"-28,-79 54,-53 26</inkml:trace>
  <inkml:trace contextRef="#ctx0" brushRef="#br0" timeOffset="6880">11430 635,'0'-53,"0"0,-26 53,-27 0,0 26,-27 1,27 52,27-26,26 0,-53 0,53 0,79 0,1-53,52 0,-26 0,-27 0,1 0,-1-27</inkml:trace>
  <inkml:trace contextRef="#ctx0" brushRef="#br0" timeOffset="7221">12039 502,'26'-53,"-79"53,27 0,-27 27,53 26,-53-27,53 27,0 0,26 0,1 0,-1-53,27 53,-26-53,25 53,-25 0,-27-27,-53 27,27-53,-27 0,53 27</inkml:trace>
  <inkml:trace contextRef="#ctx0" brushRef="#br0" timeOffset="7417">12568 344,'0'26,"0"27,-27 53,27-53,0 0,0 0,0-27</inkml:trace>
  <inkml:trace contextRef="#ctx0" brushRef="#br0" timeOffset="7573">12568 979,'53'26,"-27"-26,-26 53,53-53,-27 0,-26-26</inkml:trace>
  <inkml:trace contextRef="#ctx0" brushRef="#br0" timeOffset="7717">12991 688,'79'-53,"-79"79,-52-26</inkml:trace>
  <inkml:trace contextRef="#ctx0" brushRef="#br0" timeOffset="8845">2805 1825,'0'0,"26"0,27 0,-27 0,27 0,0 0,0 0,27 0,-1 0,0 0,1 0,-1 0,0 0,1-53,-1 53,1 0,-1 0,0 0,-26 0,-26 0,-1 0,27 0,0 0,0 0,26 0,-26 0,27 0,-1 0,-26 0,0 0,0 0,26 0</inkml:trace>
  <inkml:trace contextRef="#ctx0" brushRef="#br0" timeOffset="9141">5080 1772,'79'0,"1"-53,-1 53,1 0,-1 0,0 0,54-26,-28 26,28 0,25-53,-52 53,27 0,-1 0,-26 0,0 0,-1 0,-25 0,-1 0,0 0,1 0,-27 0,26 0,1 0,-28 0,28 0,-54-53,1 53,26 0,-27 0,1 0,25 0,1 0,0 0,27 0</inkml:trace>
  <inkml:trace contextRef="#ctx0" brushRef="#br0" timeOffset="9224">8546 1561,'79'0,"1"0</inkml:trace>
  <inkml:trace contextRef="#ctx0" brushRef="#br0" timeOffset="9411">9234 1508,'53'0,"0"0,26 0,1 0,-1-53,27 53,53 0,-27 0,0-53,0 53,27 0,-27 0,1-26,-27 26,-27 0,0 0,1 0,-27 0</inkml:trace>
  <inkml:trace contextRef="#ctx0" brushRef="#br0" timeOffset="9697">11642 1376,'26'0,"80"-53,-27 53,1 0,-1 0,0 0,27 0,0 0,0 0,26 0,-26 26,0-26,26 0,-52 0,-27 0,-27 0,-26 27</inkml:trace>
  <inkml:trace contextRef="#ctx0" brushRef="#br0" timeOffset="12756">16113 820,'0'53,"0"26,0 1,-26-1,26 0,-53 27,53-26,0-28,0-25,0-1,0 54,0-54,0-26</inkml:trace>
  <inkml:trace contextRef="#ctx0" brushRef="#br0" timeOffset="13011">16193 767,'0'-26,"52"26,-25 0,26 0,26 0,-26 0,26 0,-79 52,27-52,-27 27</inkml:trace>
  <inkml:trace contextRef="#ctx0" brushRef="#br0" timeOffset="13191">16113 1323,'106'0,"-27"0,-26-27,0 27,0 0,-26 27</inkml:trace>
  <inkml:trace contextRef="#ctx0" brushRef="#br0" timeOffset="13948">17224 1137,'0'-53,"0"53,27 0,26 0,-27 0,-26 27,53-27,-53 26</inkml:trace>
  <inkml:trace contextRef="#ctx0" brushRef="#br0" timeOffset="14098">17198 1481,'79'0,"1"0,-1 0,-26 0,0 0,-27 0</inkml:trace>
  <inkml:trace contextRef="#ctx0" brushRef="#br0" timeOffset="15830">19764 635</inkml:trace>
  <inkml:trace contextRef="#ctx0" brushRef="#br0" timeOffset="16956">19791 635,'0'0,"0"-27,0-26,0 27,0-1,0 27,0-53,-53 53,26 0,1 0,26 27,0-1,26 1,54-27,-54 0,-26 53,80-53,-80 53,26-27,-26 54,0-54,0 0,0 27,0-26,0-1,0 27,0-26,0-27,0 0,0-80,27 80,-27-53,53 27,-27-27,27 27,-27 26,-26-27,27 27,-27 0</inkml:trace>
  <inkml:trace contextRef="#ctx0" brushRef="#br0" timeOffset="17194">20690 741,'0'52,"0"1,0 0,0 0,0 0,0 0,0-27,0 1,0 52</inkml:trace>
  <inkml:trace contextRef="#ctx0" brushRef="#br0" timeOffset="17797">21299 423,'26'-79,"-26"52,-26 27,-27 0,0 0,-26 27,52-1,1 1,26 25,0-25,0 26,53-53,0 53,0-53,26 0,-26 26,0-26,-53 53,0-26,0-1,0 27,-27-27,27 1,0 26,-26-27,26 1,0-27,53 0,0 0,0-53,0 26,-1-26,1 1,0-1</inkml:trace>
  <inkml:trace contextRef="#ctx0" brushRef="#br0" timeOffset="18088">21934 529,'26'0,"54"0,-54 53,-26-27,53 27,-53-26,0-1,0 1,-26 25,26-25,26-27,1 0,-1 0,1 0,25 0,1 53</inkml:trace>
  <inkml:trace contextRef="#ctx0" brushRef="#br0" timeOffset="18831">19844 1402,'0'-26,"53"26,79 0,53 0,106 0,106 0,106 0,0 0,-54 0,-131 0,-54 0,-78 0,-133 0,-106 26,-53-26,0 0</inkml:trace>
  <inkml:trace contextRef="#ctx0" brushRef="#br0" timeOffset="20173">20426 1667,'26'0,"-26"26,0 27,0 0,53 0,-53 26,0-26,0 0,0 0,0-27,0 27,0 0,27-53,-1 0</inkml:trace>
  <inkml:trace contextRef="#ctx0" brushRef="#br0" timeOffset="20510">20876 1640,'0'0,"0"53,-27 0,-26 0,27 0,-27 0,53-27,-53-26,53 53,0-26,26-27,27 0,-26 26,26-26,0 0,26 0,-53 0</inkml:trace>
  <inkml:trace contextRef="#ctx0" brushRef="#br0" timeOffset="20832">21431 1825,'80'0,"-27"27,-53 26,52 0,-52 0,0-27,0 27,0-27,0 1,0-27,0-27,0-26,0 27,53 0,-26-54,26 80,-53-26,53 26</inkml:trace>
  <inkml:trace contextRef="#ctx0" brushRef="#br0" timeOffset="21208">22357 1799,'0'-27,"53"27,-53 53,0-26,0-1,0 1,0 26,0-27,0 1,0 25,27-52,-1 0,54 0,-1 0,0 0,-26-26,-53 0</inkml:trace>
  <inkml:trace contextRef="#ctx0" brushRef="#br0" timeOffset="49658">9684 3545,'0'-26,"26"26,-26-53,0 26,0 1,27 26,-27-53,0 26,0 27,-53 0,0 0,0 53,0 0,-26 0,26-26,0 52,0-53,53 27,0-26,0 26,132 26,0-79,54 0,-28 0,-52 0,-53 0,0 0,-53 27,-79 26,-1-27,1 27,-27 0,27-27,-1 27,54-26,26 52,0-53,26 1,54-27,79 79,-27-79,27 0,-54 0,-52 53,27-53,-54 0,1 27</inkml:trace>
  <inkml:trace contextRef="#ctx0" brushRef="#br0" timeOffset="50446">11139 3968,'26'0,"1"0,26 0,-27 0,1 0,52 0,-79 53,0-26</inkml:trace>
  <inkml:trace contextRef="#ctx0" brushRef="#br0" timeOffset="50600">11218 4365,'27'0,"52"0,-26 0,-26 0,-1 0,27 0,-27 53</inkml:trace>
  <inkml:trace contextRef="#ctx0" brushRef="#br0" timeOffset="51629">12356 4127,'53'0,"-27"0,27 0,0 0,27 0,-1 0,0 0,-26 0,0 0</inkml:trace>
  <inkml:trace contextRef="#ctx0" brushRef="#br0" timeOffset="52588">13785 3572,'0'-27,"0"-26,-53 53,26 0,-25 0,-1 27,0 26,0-27,26 27,27-27,-53 27,53 0,27-53,26 0,0 0,0 0,0 0,26-26,-53 26,1-53,26 26,-53 27,53 0,-53 53,79 0,-79-26,79 26,-79 0,27-1,-27 28,0-1,0 1,-27 25,27-52,-79-26,79 26,-26-53,26-27,0-26,0-26,26 0,0-27,54 26,-27 1,26 53,-26 26,0-53,0 53,0 0,0 0,-27 79,-26-26,53 0,-53 0,0 26,0-52,0-27,0-27,0-52,0-1,0-25,53 25,-53 27,79 0,1 27,-54 26,54 53,-80 0,53 26,-53-26</inkml:trace>
  <inkml:trace contextRef="#ctx0" brushRef="#br0" timeOffset="53338">15558 3889,'0'-53,"-106"0,79 53,1 0,-1 0,-26 0,53 0,-53 0,53 53,0-26,0-1,27-26,26 0,0 0,0 0,-27 0,27 0,0 0,-53 79,26-52,-26 26,53 0</inkml:trace>
  <inkml:trace contextRef="#ctx0" brushRef="#br0" timeOffset="53878">16616 3916,'0'-80,"0"54,-27 26,-26-27,1 27,-1 0,-27 0,1 0,0 0,26 53,26-26,27-1,0 27,0-27,0 1,80-27,-1 0,0 0,-26 0,-26 0,26-53,-53 0,52-26,-52-27,0-53,53-26,-53 26,0 80,0 52,0 1,0 26,0 53,0 26,0 27,0 53,0-53,0 52,0-25,0 25,53 1,-53-53,0-27</inkml:trace>
  <inkml:trace contextRef="#ctx0" brushRef="#br0" timeOffset="54651">17939 3598,'0'-26,"0"26,-27 0,-52 0,26 0,27 0,26 26,-53 0,53 27,0-26,0-1,0-26,53 53,-27-53,27 0,0-26,0-1,-27-26,-26 0,0 27,0-27,0 0,-26 27,-1 26,-26 0,27 0,26 26,-27-26,27 27</inkml:trace>
  <inkml:trace contextRef="#ctx0" brushRef="#br0" timeOffset="55349">17939 3228,'0'-27,"0"27,0 0,-53 80,53 25,0-25,-53 26,53 52,0-25,0 52,0 0,0-53,0-52,0-1,-27-52,27-54,0 1,0-27,0 26,0 1</inkml:trace>
  <inkml:trace contextRef="#ctx0" brushRef="#br0" timeOffset="57298">18944 3598,'27'0,"-1"0,27-26,0 26,-27 0,27 26,-53 27</inkml:trace>
  <inkml:trace contextRef="#ctx0" brushRef="#br0" timeOffset="57471">19182 3942,'53'0,"0"0,0 0,26 0,-52 0,-1 0,1 0</inkml:trace>
  <inkml:trace contextRef="#ctx0" brushRef="#br0" timeOffset="57906">20743 3677,'0'-53,"0"53,27 0,52 0,1 0,-28 0,1 0,27 0,-27 0,0 0</inkml:trace>
  <inkml:trace contextRef="#ctx0" brushRef="#br0" timeOffset="58393">21802 3201,'26'0,"1"0,26 0,26 0,53 0,-26 27,-27-27,-26 0,0 53,-26-53,26 0</inkml:trace>
  <inkml:trace contextRef="#ctx0" brushRef="#br0" timeOffset="58761">21802 3228,'0'53,"0"-27,26 53,-26-26,27 0,-27 0,79 26,-53-52,27-1,-26-26,-27 53,53-53</inkml:trace>
  <inkml:trace contextRef="#ctx0" brushRef="#br0" timeOffset="59143">22569 3360,'0'-27,"-26"27,-1 0,-26 27,27-1,-1 27,-26-26,53-1,-26 27,26-26,0 25,-53-52,53 53,-27-26,-25-27,-1 26,26-26,1 0</inkml:trace>
  <inkml:trace contextRef="#ctx0" brushRef="#br0" timeOffset="59654">23204 3413,'0'-53,"0"53,-26 0,-27 0,0 0,0 0,26 26,27 1,-53 26,53-27,27 1,-1 26,54-53,26 52,26-52,-53 0,-26 0,-26-52,-27-1,0 0,-53 53,0-53,0 53,0 0,26-53,27 26,27 27</inkml:trace>
  <inkml:trace contextRef="#ctx0" brushRef="#br0" timeOffset="60194">23204 2937,'0'26,"0"27,0 53,0 53,0-1,0-52,0 0,0 0,0-27,-53 27,53-53,0-27,0 1,0 26,27-53</inkml:trace>
  <inkml:trace contextRef="#ctx0" brushRef="#br0" timeOffset="62917">4921 5159,'0'-53,"0"27,-26 26,-1 0,-26 0,1 0,25 53,-26 0,53-27,-26 27,26 26,0-52,0-1,0 27,53-53,0 53,26-53,0 0,1 0,-27-26,26 26,-53-27,-26 27,-105 53,52-27,0 27,-27 27,54-54,-27 27,53 0,0 0,53-53,0 53,26-53,27 0,53 0,-53 0,-27-27,-26 27,0 0</inkml:trace>
  <inkml:trace contextRef="#ctx0" brushRef="#br0" timeOffset="64093">6138 5662,'-53'0,"133"0,-27 0,53 0,-27 0,0 0,1 0,-1 0,0-53</inkml:trace>
  <inkml:trace contextRef="#ctx0" brushRef="#br0" timeOffset="64529">7144 5371,'53'0,"-53"0,0 26,26 27,-26 0,80 0,-54 0,0-53,54 53,-27-53,0 0,0-27,-1 1,-52-1,27-26,-27 27,0 0,0 26,-27 0,27 0,0 26,0 0,27 54,26-27,-27 0,27 0,-53-27,27 27,-27 26,-27-52,-52 26,-27-53,-53 79,80-79</inkml:trace>
  <inkml:trace contextRef="#ctx0" brushRef="#br0" timeOffset="64723">7197 4974,'0'-53,"0"53,0 26,0 1</inkml:trace>
  <inkml:trace contextRef="#ctx0" brushRef="#br0" timeOffset="65520">8758 5000,'-27'0,"27"-26,0 79,0 0,0 26,0 27,27 26,-27-26,0-27,0 1,0-1,26-26,-26 0,53-53</inkml:trace>
  <inkml:trace contextRef="#ctx0" brushRef="#br0" timeOffset="66013">9366 5000,'0'53,"0"27,0 25,0 1,0-26,0-27,27 26,-27-53,53-26,-53 27,26-27,1-27,-27 1,79 26,-53 26,54-26,26 53,26-53,-26 0,-27 0,-26-26,0-1,-53-26,26 53,-26-26,-53 26,-26 0,0 26,-1-26,27 27,53 26,0 0,0-27,106-26,27 53,25-53,1 0,0 0,-80 0,-52-26</inkml:trace>
  <inkml:trace contextRef="#ctx0" brushRef="#br0" timeOffset="66373">8520 5159,'-27'0,"-52"0,52 27,27 25,0-52,80 0,52 0,106 0,27 0,79 0,-53-26,-106 26</inkml:trace>
  <inkml:trace contextRef="#ctx0" brushRef="#br0" timeOffset="67322">11536 5503,'0'-26,"26"26,54 0,-27 0,-27-53,1 53,-27-27,52 27,-52-53,0-26,-26 79,-53 0,52 0,1 0,-27 0,53 53,-27-53,27 53,0-27,0 1,27 26,-1-27,27-26,27 106,-28-80,28-26,-54 0</inkml:trace>
  <inkml:trace contextRef="#ctx0" brushRef="#br0" timeOffset="67889">12144 5529,'53'0,"-53"-26,53 26,-26-53,26 0,-27 27,-26-27,79-27,-79 1,0 0,0-1,0 1,0 52,0-25,-26 52,0 0,26 52,-53 28,53-1,0 1,0-1,0 0,26 1,-26-1,79 0,-26-52,0 26,0-53,27 0,-28 0,1 0,-26 0,26-27,-53-26,0 27,0-27,-27 27,-26-27,27 53,26 26,-53 1,53 26,0-27,0 0,0 27,26-26,-26 26,53-53,-26 53,52-53,27 0,26 0,27-106</inkml:trace>
  <inkml:trace contextRef="#ctx0" brushRef="#br0" timeOffset="68256">13626 5238,'-26'0,"26"-52,-53 52,26 0,-52 0,26 0,53 52,-27 1,27 0,0 27,0-54,0 1,27 52,-1-79,27 0,0 26,0-26,0 0,26 0</inkml:trace>
  <inkml:trace contextRef="#ctx0" brushRef="#br0" timeOffset="68549">13891 4894,'0'-52,"0"25,26 27,-26 27,0 52,0 0,0 1,0-1,0 0,53 1,-53-1,0 1,0-1,26 0,-26-26,53-26</inkml:trace>
  <inkml:trace contextRef="#ctx0" brushRef="#br0" timeOffset="68855">14261 5503,'53'-53,"-27"27,1 26,-27 0,79 53,-79-1,0 1,27 0,-27 0,0-132,0 26,0-26,53 26,-53 0,0 26,26-26,-26 27,53 26,0 0,-27 0,1 0,26 26,-27-26,27 53,-26-53</inkml:trace>
  <inkml:trace contextRef="#ctx0" brushRef="#br0" timeOffset="69125">13441 5186,'26'0,"27"0,0 0,27 0,-1 0,0 0,27 0,53 52,0-52</inkml:trace>
  <inkml:trace contextRef="#ctx0" brushRef="#br0" timeOffset="69749">15187 5106,'53'0,"-53"27,0 26,0 26,26 0,-26 27,0-27,0-26,0 0,0-26</inkml:trace>
  <inkml:trace contextRef="#ctx0" brushRef="#br0" timeOffset="69938">15584 4736,'0'26,"0"1</inkml:trace>
  <inkml:trace contextRef="#ctx0" brushRef="#br0" timeOffset="70214">16113 5159,'0'-26,"-26"-27,-1 53,-26 0,0 0,27 53,-27-27,27 27,26-27,0 1,0-1,0 27,26-53,53 53,80-53,0 0,-27 0,-52 0</inkml:trace>
  <inkml:trace contextRef="#ctx0" brushRef="#br0" timeOffset="71054">17383 4762,'27'0,"-27"-26,26 26,-26-80,0 54,0-27,0 0,-53 53,27 0,-27 27,53 25,0 28,-53-1,53 53,0 1,26 26,-26-54,80 1,-80-26,26-1,-26-26,0 0</inkml:trace>
  <inkml:trace contextRef="#ctx0" brushRef="#br0" timeOffset="71255">17066 5318,'0'-53,"26"53,53 0,1 0,-1 0,27 0,26 0,-52-27</inkml:trace>
  <inkml:trace contextRef="#ctx0" brushRef="#br0" timeOffset="71451">17754 5159,'0'0,"0"27,0 25,0-25,26-1,-26 27,0-26,0-1,0 27,0-26</inkml:trace>
  <inkml:trace contextRef="#ctx0" brushRef="#br0" timeOffset="71623">17992 4656,'53'0,"-53"-26,0 52,0 27,0 27</inkml:trace>
  <inkml:trace contextRef="#ctx0" brushRef="#br0" timeOffset="71952">18230 5106,'53'0,"0"0,-27 0,27 0,-27 0,1 0,26 0,-53-26,53-1,-53-52,0 52,0 1,-53 26,26 0,-52 0,26 26,27 27,-27 0,53 0,0 0,0 0,0 0,26-27,54-26,-28 53,-25-53,26 0</inkml:trace>
  <inkml:trace contextRef="#ctx0" brushRef="#br0" timeOffset="72305">18971 5212,'53'0,"-27"0,0 0,-26-53,53 27,-53-27,53-53,-53 0,53 27,-53-1,0 54,-26-27,-1 53,1 0,-1 0,-26 53,1 0,52 26,0 53,0-26,0-26,0-27,26-27,0 27,27-27,0-26,0 53,0-53,27 0</inkml:trace>
  <inkml:trace contextRef="#ctx0" brushRef="#br0" timeOffset="72837">19976 5027,'0'-27,"0"-26,0 27,-26-27,-27 53,-27 0,1 0,-27 0,27 53,26 0,0 26,53-26,0 0,0-26,26 25,80-52,0 53,-27-53,1 0,-27-53,0 1,0-28,-53-52,26 0,-26-27,0 0,0 27,0-1,0 81,0 25,-53 27,53 53,0 26,27 27,-27 0,0 26,52-26,-52 53,53-53,-53 0,27-53,-27-1,79 1,-26-53</inkml:trace>
  <inkml:trace contextRef="#ctx0" brushRef="#br0" timeOffset="73699">21458 4736,'-53'-53,"26"53,27 26,0 1,-53 26,53 26,0 0,53 27,-26-53,26-26,-27-27,1 53,26-53</inkml:trace>
  <inkml:trace contextRef="#ctx0" brushRef="#br0" timeOffset="73863">21802 4471,'53'0,"-53"0,0 53</inkml:trace>
  <inkml:trace contextRef="#ctx0" brushRef="#br0" timeOffset="74179">21960 5397,'53'0,"-26"0,-1 0,-26 0,27 0,26 0,-27 0,-26-79,53 26,0-26,-53 26,53 0,0 0,-27 53,-26 0,53 53,-53-27,0 1,27 26,-27-27,26-26,53 0</inkml:trace>
  <inkml:trace contextRef="#ctx0" brushRef="#br0" timeOffset="74650">22939 4445,'0'-53,"0"0,0 53,-53 79,1-26,25 27,-26 25,53 1,0 0,0 0,0-27,0 1,80-54,-1-26,27 0,0 0,26-79,-26 26,-53-53,0-26,-53 52,0 54,0-1,0 27,-53 0,53 27,-53-1,53 54,0-27,0-1,0 1,0-26,26 26,27-53,-26 26,-1-26,27 0</inkml:trace>
  <inkml:trace contextRef="#ctx0" brushRef="#br0" timeOffset="74921">22463 4445,'27'0,"26"0,-1 0,28 0,26 0,26 26,-26-26,26 27,-53-27</inkml:trace>
  <inkml:trace contextRef="#ctx0" brushRef="#br0" timeOffset="75250">23601 5000,'53'0,"-27"0,27 53,0 0,26 0,-26 0,-26-53,26-26,-53-54,0 27,26 0,-26 27,53-54,0 80,-53 27,53-27,-53 53,53-53,-53 53,0 0,53 0</inkml:trace>
  <inkml:trace contextRef="#ctx0" brushRef="#br0" timeOffset="75611">24977 4498,'0'-27,"-53"27,26 0,1 0,-27 27,0-27,0 26,0 27,53-27,0 1,27-27,26 106,-1-80,28 27,-54-26,27-1,-53 27,0-27,0 1,-26 52,-27-79,0 0,0 27,27-27</inkml:trace>
  <inkml:trace contextRef="#ctx0" brushRef="#br0" timeOffset="75853">25135 4842,'0'0,"0"26,0 27,0-27,0 1,0 26,27-27,-1-26,27 0,-26 0,26-53</inkml:trace>
  <inkml:trace contextRef="#ctx0" brushRef="#br0" timeOffset="75993">25321 4207,'-27'0</inkml:trace>
  <inkml:trace contextRef="#ctx0" brushRef="#br0" timeOffset="76691">25797 3730,'0'-26,"0"79,0 26,0 27,0 0,0 53,0-27,0 27,0 26,0-79,0-1,0-52,26 0,27-53</inkml:trace>
  <inkml:trace contextRef="#ctx0" brushRef="#br0" timeOffset="77065">26009 4789,'0'0,"26"26,-26 27,0-27,53 1,-27 26,27-53,27-27,-54-26,27-52,0-28,-53 28,53 25,-53 54,0 52,0 54,0 25,0 1,26-26,-26-1,0-26,0 0,0 26,0-26,-79 0,53 26,-54 27,27-53,-53 26,27-79,53 0</inkml:trace>
  <inkml:trace contextRef="#ctx0" brushRef="#br0" timeOffset="77320">25665 4233,'0'-53,"26"53,1 0,-1 0,27 0,26 0,1 0,-27 0,-1 27</inkml:trace>
  <inkml:trace contextRef="#ctx0" brushRef="#br0" timeOffset="78407">27464 3916,'-80'26,"1"53,0 27,52-26,27-1,0-26,0 0,27-27,26-26,-1 0,54-53,-53-26,0 26,0 0,-53 80,0 25,-26 1,26 0,0 0,0-26,53-27,-1 53,-25-53,26-27,-27 1,-26-27,27 26,-27 1,0 26,0 26,0 27,0 53,0 26,-53 27,53-53,-53 26,53-52,0-27,0-27,-27-26,27 53,0-80,-52 1,25-27</inkml:trace>
  <inkml:trace contextRef="#ctx0" brushRef="#br0" timeOffset="79218">28919 4154,'0'-53,"-26"53,-1 0,-26 0,-26 79,26 0,53 1,0-1,0 27,26 26,80-52,-26-80,25 0,1 0,-26 0,-1-106,-53 27,-26-27,0 26,0 1,-26 26,-1 27,-52 26,26-53,27 53,-1 0,27 26,-53 27,53 0,27-53,26 0</inkml:trace>
  <inkml:trace contextRef="#ctx0" brushRef="#br0" timeOffset="79571">29131 3730,'0'27,"0"26,0 26,0 27,0 0,-27 52,27 1,0-26,0 52,0 0,0-79,0-27,0 1,0-28,0-25,-53-27</inkml:trace>
  <inkml:trace contextRef="#ctx0" brushRef="#br0" timeOffset="80282">30295 4259,'0'0,"53"80,-53-54,0 1,0 26,0-27,0 1,0 26,79-53,-26 0,0 0,0-27,26 27,-26-53,-26 0,26 53,-53-53,0 27,-27 26,1 0,26 53,0 0,0 0,0 0,0-1,0 1,0 27,0-27,0 0,0-1,-27 1,27-26,-79-27,52 53,1-53,-54 53,28-53,25 0</inkml:trace>
  <inkml:trace contextRef="#ctx0" brushRef="#br0" timeOffset="80530">30612 3889,'0'27</inkml:trace>
  <inkml:trace contextRef="#ctx0" brushRef="#br0" timeOffset="83708">5371 6376,'0'-26,"0"105,0 27,0 26,0-26,-53 53,53-27,-53 0,53-52,0-27,0 0,0-1,0-25,0-1,0 27,27-53</inkml:trace>
  <inkml:trace contextRef="#ctx0" brushRef="#br0" timeOffset="84240">5927 6482,'0'26,"0"54,0 26,0 26,-53 27,53-27,-53-26,53-27,0 1,0-54,26-26,1-26,-27-1,26 27,27 0,-26 27,52 25,0 1,1-53,-1 53,0-53,-26 0,27 0,-80-26,53-27,-53 0,0 27,0-1,0 27,0-79,-80 79,27 0,27 0,26 53,0 26,0-26,53 0,0 0,0-27,0-26,26 53,-53-53</inkml:trace>
  <inkml:trace contextRef="#ctx0" brushRef="#br0" timeOffset="84556">4657 6852,'0'0,"26"0,-26-53,80 53,-28-26,28 26,-1 0,1 0,-1 0,53 26,-26 1,26 26,-52 26,-1-79</inkml:trace>
  <inkml:trace contextRef="#ctx0" brushRef="#br0" timeOffset="85552">7752 7170,'53'0,"-26"0,52 0,-26 0,0 0,26-53,-26 0,0 27,-53-1,0-52,0 52,-26 1,-1 26,-26 0,-26 53,0 26,-1-26,54 0,26-27,0 1,0-1,26 54,1-80,52 0,0 26,27-26,0 0,26 0,-52 0</inkml:trace>
  <inkml:trace contextRef="#ctx0" brushRef="#br0" timeOffset="86100">8705 7329,'53'0,"0"-53,26 26,-26-26,0 0,0 27,26-27,-52-26,-27 26,53 0,-53 0,0-26,0 52,-27 1,1 26,-1 0,27 26,0 53,0-26,0 27,0-1,0 1,0-1,0-26,53 26,-26-52,25-27,28 53,-1-53,-26-27,0 1,0-27,-27 0,-26 0,0-26,0 26,0 26,0 27,-53-53,1 53,52 53,0-26,-27-1,27 27,0-27,0 1,53-27,0 79,0-79,26 0,1 0,-27 0</inkml:trace>
  <inkml:trace contextRef="#ctx0" brushRef="#br0" timeOffset="86460">10292 6985,'0'-27,"-26"27,26-53,-53 53,26 0,-25 0,25 0,1 0,-1 0,27 53,-53-26,53 26,0 26,0-26,0 0,27-27,-1 27,1-53,52 0,0 0,1 0,-27 0,0-26,0-1</inkml:trace>
  <inkml:trace contextRef="#ctx0" brushRef="#br0" timeOffset="86948">10636 6323,'0'-26,"0"-27,0 79,0 27,53 53,-53 26,53-26,-53 0,0-27,27 27,-27 0,0-27,0-26,52 27,-52-54,27-26,-1 0</inkml:trace>
  <inkml:trace contextRef="#ctx0" brushRef="#br0" timeOffset="87225">11033 7143,'53'-26,"-26"26,-27 0,26 0,-26 53,0 0,53-27,-53 27,0-79,0-27,0 0,0 0,0 27,53 26,-53-53,79 53,-26 0,0 0,26 0,-52 0,-27 26,26 27</inkml:trace>
  <inkml:trace contextRef="#ctx0" brushRef="#br0" timeOffset="87498">10266 6667,'0'0,"26"0,54-26,-27 26,26 0,27 0,0 0,52 0,-25 0,-54 0</inkml:trace>
  <inkml:trace contextRef="#ctx0" brushRef="#br0" timeOffset="88156">11906 6826,'-53'0,"27"0,26 26,0 1,0 26,0-27,26-26,80 80,-26-80,-1 0,-26 0,-27-53,-26 26,53-26,-53-26,0 26,-26 0,-27 0,26 53,1 0,-27-26,0 52,53 27,0-26</inkml:trace>
  <inkml:trace contextRef="#ctx0" brushRef="#br0" timeOffset="88598">12488 6879,'80'0,"-27"0,-27 0,27 0,0-53,0 53,0-79,-27 52,-26-26,0 0,0 27,0-27,-79 53,26 0,0 0,0 0,53 0,0 26,0 1,53 26,26 0,1-27,52 27,0 0,-52 0,-54-53,-26 53,0-27,0-26,-79 80,-53-80,26 0,26 0,27 0,53-27</inkml:trace>
  <inkml:trace contextRef="#ctx0" brushRef="#br0" timeOffset="88846">13732 6059,'0'-27,"0"-26,0 159,0 26,0 27,0-27,0 1,0-27,0-1,0-25,0-1,0-26,0-26,0 25,-27-52</inkml:trace>
  <inkml:trace contextRef="#ctx0" brushRef="#br0" timeOffset="89032">13441 6932,'0'-53,"53"26,26-26,-26 53,26 0,1 0,-27 0,26 0,-26 53,-27-53,-26 27,53-27</inkml:trace>
  <inkml:trace contextRef="#ctx0" brushRef="#br0" timeOffset="89872">14764 6773,'-27'0,"27"-26,-53-27,53 26,-53-26,27 53,-53-53,26 53,26 0,-26 0,27 0,26 27,-53 26,53 0,0 0,0-1,0 1,26-26,27-27,53 53,-26-53,-1 0,0-53,-26 26,0-26,-53 27,27 0,-27-27,0 79,53 27,-27 0,27 0,0 26,0-52,0-27</inkml:trace>
  <inkml:trace contextRef="#ctx0" brushRef="#br0" timeOffset="90135">15505 6032,'0'0,"0"53,0 53,53 26,-53-26,52 26,-52 1,0-28,0 28,0-54</inkml:trace>
  <inkml:trace contextRef="#ctx0" brushRef="#br0" timeOffset="90539">15266 6614,'27'0,"26"0,26 27,54-27,-1 0,27 0,-27 0,27 0,-54 0,-25 0,-27 0,-53 26,0 1,0 26,26 26,-26-53,0 1,0 26,0 0,0-27</inkml:trace>
  <inkml:trace contextRef="#ctx0" brushRef="#br0" timeOffset="90720">16642 6032,'0'27,"0"26,-53 26,0 53</inkml:trace>
  <inkml:trace contextRef="#ctx0" brushRef="#br0" timeOffset="91046">17251 6667,'0'-53,"0"27,0 26,-53 26,53 1,-79 26,79-27,0 27,0-27,0 1,0 26,132-27,0-26,27 53,0-53,26 0,-79 0</inkml:trace>
  <inkml:trace contextRef="#ctx0" brushRef="#br0" timeOffset="91949">18759 5741,'0'-53,"0"0,0 0,0 53,0-26,0 79,0 53,0 26,0 27,26 26,-26 0,53 0,-53 1,0 25,53-52,-53-53,0-27,0 1,0-28,0-25</inkml:trace>
  <inkml:trace contextRef="#ctx0" brushRef="#br0" timeOffset="92347">18891 6456,'0'-27,"27"27,26 0,0 0,-1 0,-25 0,26 53,-27-53,-26 26,0 1,0-27,-53 79,0-79,1 53,-1 0,26-26</inkml:trace>
  <inkml:trace contextRef="#ctx0" brushRef="#br0" timeOffset="92656">19632 6429,'0'-26,"0"26,0 53,0-27,0 0,0 27,53-53,-27 27,27-27,-26 0,-27 0,0-53,0 0,0 27,-27-1,-26-26,1 53,52 0,0 53,0-26</inkml:trace>
  <inkml:trace contextRef="#ctx0" brushRef="#br0" timeOffset="93128">20214 5953,'0'-53,"0"26,0-25,0 78,0 27,0 0,0 53,-53 26,53-26,-26 26,26-53,0 1,0-1,79-26,1 26,25-79,28 0,-27 0,-1-26,1-27,-53-26,0-1,-53 1,0 26,0 0,0 27,-79 26,26 26,26 27,27 26,0-26,0 0,0-26,0 26,27-27,26 27,26-53,53 0,1 0,-80 0,-27 0,-26-26,0-27</inkml:trace>
  <inkml:trace contextRef="#ctx0" brushRef="#br0" timeOffset="93436">19659 6032,'26'53,"27"-53,-27 0,54 0,-27 0,26 27,0-27,1 0,-1 52,1-52,78 80,-52-80</inkml:trace>
  <inkml:trace contextRef="#ctx0" brushRef="#br0" timeOffset="93794">21669 6588,'53'79,"-53"-52,0 26,0-1,0 28,53-27,-53-27,0 1,27-27,-27 0,0-27,26-26,-26-26,0 26,80 0,-80 0,26 53,-26-26,26 26,27 0,-26 26,-1-26,27 53,-53-26,27 25,-27-25,0-1,-80 54,1-80</inkml:trace>
  <inkml:trace contextRef="#ctx0" brushRef="#br0" timeOffset="94462">22754 5821,'0'-53,"0"106,0 26,0 27,0 52,0-52,0 0,0 26,0-26,0 0,0 0,0-27,0 1</inkml:trace>
  <inkml:trace contextRef="#ctx0" brushRef="#br0" timeOffset="94688">22410 6561,'27'0,"-27"-53,53 53,-27 0,27 0,0 0,26 0,1 0,-1 0,27 0,26 0,-26 27,-27-27</inkml:trace>
  <inkml:trace contextRef="#ctx0" brushRef="#br0" timeOffset="94919">23574 6403,'0'26,"0"1,0 25,0 1,0 0,0 0,0 27,0-1,0-26,0 0,0-27</inkml:trace>
  <inkml:trace contextRef="#ctx0" brushRef="#br0" timeOffset="95099">23760 6032,'0'-26,"53"26,-53 0,0 79,-27 0,27-26</inkml:trace>
  <inkml:trace contextRef="#ctx0" brushRef="#br0" timeOffset="95835">24553 6588,'53'-53,"-53"26,0 1,0-27,-53 53,0 0,-26 27,53-1,26 27,-27-27,27 1,0 52,27-79,52 0,-53 0,-26-53,53 27,-53 26,0 53,80-27,-54 27,27-53,53 27,-27-27,1 0,-1-53,27-27,-53 1,0-53,0-1,0-25,-53 78,0 54,0-1,0 27,-27 80,27-1,0 0,-53 27,53-26,0-1,0 0,0-26,0 0,0 0,0 0,0-27,0 27</inkml:trace>
  <inkml:trace contextRef="#ctx0" brushRef="#br0" timeOffset="96231">26194 6456,'0'26,"0"27,0 0</inkml:trace>
  <inkml:trace contextRef="#ctx0" brushRef="#br1" timeOffset="111523">5662 8361,'0'-27,"0"1,0-27,-26 53,-1 0,-26 0,0 0,-26 53,26-53,0 53,-26-1,26-25,53-1,-53 27,53 0,0-26,26-27,27 53,53-53,26 0,-52 0,-1 0,-52 0,-107 0,27 0,-26 52,0-25,26 26,0 0,53-27,0 27,0-26,0-1,26 27,1-53,26 0,0 26,-27-26,0 0,27 0,0 0,0 0,0 0,0 0,53 0</inkml:trace>
  <inkml:trace contextRef="#ctx0" brushRef="#br1" timeOffset="112041">6271 8599,'0'-27,"0"27,53 0,-1 0,1 0,0 0,-53 53,27-53,-27 27</inkml:trace>
  <inkml:trace contextRef="#ctx0" brushRef="#br1" timeOffset="112198">6244 9022,'53'0,"-26"0,25 0,28 0,-54 0,27 0,-53 53</inkml:trace>
  <inkml:trace contextRef="#ctx0" brushRef="#br1" timeOffset="113288">7911 8308,'0'0,"0"53,-26-1,26 1,0 0,0 27,0-27,0-1,0-25,53 26,-1-27,28-26,-1 0,1 0,-1 0,-26 0,0 0,-53-53</inkml:trace>
  <inkml:trace contextRef="#ctx0" brushRef="#br1" timeOffset="113488">7911 8546,'53'-27,"-27"27,27 0,0 0,-26 0,26 0,-27 0</inkml:trace>
  <inkml:trace contextRef="#ctx0" brushRef="#br1" timeOffset="113728">7858 8281,'0'-79,"53"79,-53-27,27 27,25 0,1 0,0 0,-26 0,-1 0,54 0,-54 0</inkml:trace>
  <inkml:trace contextRef="#ctx0" brushRef="#br1" timeOffset="114577">8625 8625,'0'-26,"0"26,0 53,27 26,-27 0,26 1,-26-54,0 1,0 26,53-53,-53 26,0-79,0 0,27-53,-27 27,0 0,53 26,-53 26,0 27,0 53,0 0,0 0,0 26,0-52,0-1,53 27,52 0,-52-53,0 0,0 0</inkml:trace>
  <inkml:trace contextRef="#ctx0" brushRef="#br1" timeOffset="115109">9578 8519,'-53'0,"106"27,0-27,26 0,27 0,0 0,-27 0,-26 0,-26 0,-27-53,-80 53</inkml:trace>
  <inkml:trace contextRef="#ctx0" brushRef="#br1" timeOffset="115348">9684 8387,'26'0,"-26"-26,0 78,0 1,0 27,27-1,-27 27,53-27,-53-26,53 0,-1 0,-25-53,-1 0</inkml:trace>
  <inkml:trace contextRef="#ctx0" brushRef="#br1" timeOffset="115722">10345 8519,'-26'0,"26"27,-53-27,53 53,0-27,-27 27,27-27,0 1,27 26,26 0,0-27,0-26,0 0,-1 53,-25-53,-27 0</inkml:trace>
  <inkml:trace contextRef="#ctx0" brushRef="#br1" timeOffset="115888">10372 8043,'0'-53,"26"27,1 26,-27-53,53 53,-53 53,0 26,-27-53</inkml:trace>
  <inkml:trace contextRef="#ctx0" brushRef="#br1" timeOffset="116612">11298 8017,'0'0,"-53"0,53 52,0 1,0-26,-27 26,27 26,0-26,0 0,0 0,53 26,0-52,27 26,-28-53,28 0,-27 0,-27 0</inkml:trace>
  <inkml:trace contextRef="#ctx0" brushRef="#br1" timeOffset="116839">11404 8281,'26'0,"0"0,27 0,27 0,-27 0,0 0,-27 0,27 0</inkml:trace>
  <inkml:trace contextRef="#ctx0" brushRef="#br1" timeOffset="117060">11324 7884,'53'0,"-26"0,-1 0,27 0,0 0,0 0,-27 0,1 0,-27 0</inkml:trace>
  <inkml:trace contextRef="#ctx0" brushRef="#br1" timeOffset="118596">12171 8043,'53'79,"-53"-52,0-1,0 27,0-26,0-1,26-26,-26 53,53-53,27 0,-28 0,-25-26,-27-1,53-52,-53 52,0 1,0-1,0 54,26-1,-26 1,0 52,0 1,0-1,0 27,0-27,0 0,0 1,0-1,-53 1,53-54,-26-26,26 53,-27-53,-52 0,26-26,27-27,26 26,0 1,0-27,0 26,26-26,54 0,-28 27</inkml:trace>
  <inkml:trace contextRef="#ctx0" brushRef="#br1" timeOffset="119022">13335 8387,'26'0,"27"-53,27 53,-54 0,1 0,26 27,-53-1</inkml:trace>
  <inkml:trace contextRef="#ctx0" brushRef="#br1" timeOffset="119157">13547 8652,'106'0,"-54"0,1 0,-26 0</inkml:trace>
  <inkml:trace contextRef="#ctx0" brushRef="#br1" timeOffset="120167">14579 8043,'26'0,"0"0,27 0,27 0,-27 0,0 0,0 0,26 0,-26 0</inkml:trace>
  <inkml:trace contextRef="#ctx0" brushRef="#br1" timeOffset="120740">15743 7514,'53'53,"0"0,-1 0,54 26,-53-26,-26 26,-27-52,0-1,0 27,0-53,-53 0,0 0,0 0,26 0,27-53,-26 53,26-53,0 27,26 26,1 0,26 0,-27-27,1 27,26 0,-27 0,-26-53</inkml:trace>
  <inkml:trace contextRef="#ctx0" brushRef="#br1" timeOffset="121166">16669 7673,'-27'0,"-26"0,27 53,-27-27,0 27,53-27,0 1,0 26,0-53,106 26,0-26,0 0,-1-26,-52-27,-26 26,-27-52,0 0,0 26,0 26,-27-26,1 53,-1 0,-25 0,52 27,-53-27,53 26,0 1,0-27,53 0</inkml:trace>
  <inkml:trace contextRef="#ctx0" brushRef="#br1" timeOffset="121457">16722 7382,'0'-53,"0"26,0 80,0 0,0 26,-27 27,27-26,0-1,0 0,0 1,0-27,0 26,0-26,0 26,0-52</inkml:trace>
  <inkml:trace contextRef="#ctx0" brushRef="#br1" timeOffset="121938">15981 8175,'0'0,"0"0,106 53,26-53,53 0,80 0,-27 0,26 0,28 0,-54 0,-27 0,-78 0,-107 53,-26 53,-79-106</inkml:trace>
  <inkml:trace contextRef="#ctx0" brushRef="#br1" timeOffset="122734">16642 8334,'27'0,"-1"0,27 0,-26 53,-27 26,53 27,-53-26,0-1,0 0,0-26,0-26,-80-27,80 53,-53-53,0-27,53-26,-53 27,53-54,0 54,27-27,26 53,-27 0,54 0,-54 0,1 0</inkml:trace>
  <inkml:trace contextRef="#ctx0" brushRef="#br1" timeOffset="122973">17833 8546,'0'26,"-53"27,0 0,0 0,-26 26,26-26,0 27,-26-27,52-1</inkml:trace>
  <inkml:trace contextRef="#ctx0" brushRef="#br1" timeOffset="123176">17383 8652,'80'52,"-1"-25,0 26,27 0,-27 0,27-27,-26-26,-1 80,-26-80</inkml:trace>
  <inkml:trace contextRef="#ctx0" brushRef="#br1" timeOffset="124299">18680 8202,'-53'0,"53"-27,53 27,0 0,26 0,0 0,1 0,-1 0,-26 0,0 0,-53 0</inkml:trace>
  <inkml:trace contextRef="#ctx0" brushRef="#br1" timeOffset="124684">19659 7911,'0'0,"0"26,0 54,0-1,0-26,52 0,-52 0,27 0,26 0,0-53,0 0,-53 0,53-53</inkml:trace>
  <inkml:trace contextRef="#ctx0" brushRef="#br1" timeOffset="124847">19976 7646,'0'-26,"27"-1,-27 54</inkml:trace>
  <inkml:trace contextRef="#ctx0" brushRef="#br1" timeOffset="125868">20876 7302,'0'0,"53"0,-1 27,28-1,-27 53,26 1,-52-27,26 26,-53-26,0 0,0 0,0 0,-80 0,1-53,-1 53,1-53,26 0,27 0,26-27,-53 27,53-53,0 0,53 0,-27 53,-26-52,53 52,-27 0,27 0,-53-27</inkml:trace>
  <inkml:trace contextRef="#ctx0" brushRef="#br1" timeOffset="126340">21828 7620,'0'0,"-53"0,27 0,26 26,-27-26,27 80,0-28,27-25,26-27,79 53,-26-53,-27 0,-26-27,-53-26,53 1,-53-28,-26 1,-27-27,0 53,0 0,0 53,0 0,27 0,26 27,0-1,0-26,79 79,-53-79,-26 53,27-53</inkml:trace>
  <inkml:trace contextRef="#ctx0" brushRef="#br1" timeOffset="126677">21908 7276,'0'-53,"0"26,0 80,-27 27,27-1,0 53,0-52,0-1,0 0,0 1,0-1,0 1,0-1,0-26,0 0,0-27</inkml:trace>
  <inkml:trace contextRef="#ctx0" brushRef="#br1" timeOffset="127166">20955 8043,'26'0,"27"0,53 0,79 53,27-53,53 53,105-53,53 0,-26 0,-79 0,-107 0,-78 0,-133 26,-106 27,-26-53</inkml:trace>
  <inkml:trace contextRef="#ctx0" brushRef="#br1" timeOffset="128299">21669 8308,'106'0,"-53"-27,-26 27,-1 0,27 0,-27 0,27 80,-26-54,26 27,-53 26,26 1,-26-27,0-1,0 1,-53-26,0-27,0 53,1-53,-1 0,0 0,53-27,-27-26,27 27,0-53,80 26,25-27,28 27,25 53,-52 0,0 0,-26 0,-28 0,1 0,-26 0,-27 27,0 26,0-27,0 1,0 26,0-27,0 0,26 27,27-53,0 0,0-53,0-26,0 0,-53 26,26 0,-26 106,0 26,0 1,0 25,0-25,0-1,0 1,0-28,0 1,-106 0,80-26,-27 26,-26-53,-1 53,1-53,53 0</inkml:trace>
  <inkml:trace contextRef="#ctx0" brushRef="#br1" timeOffset="131028">24051 8069,'53'0,"-27"0,-26 80,0-54,0 1,0-27,-53 0</inkml:trace>
  <inkml:trace contextRef="#ctx0" brushRef="#br1" timeOffset="132348">25135 7514,'0'26,"0"1,0 26,-52 26,52-26,0 0,0 0,26 0,0 26,54-52,-1-27,1 79,-28-79,-25 0,26 0</inkml:trace>
  <inkml:trace contextRef="#ctx0" brushRef="#br1" timeOffset="132557">25030 7752,'0'-26,"26"26,1 0,52 0,-26 0,26 0,1 0,-1 52,-53-52</inkml:trace>
  <inkml:trace contextRef="#ctx0" brushRef="#br1" timeOffset="132805">25294 7434,'0'0,"27"-52,26 52,-27 0,27 0,0 26,0-26,-27 26</inkml:trace>
  <inkml:trace contextRef="#ctx0" brushRef="#br1" timeOffset="133110">26061 7884,'0'27,"0"-1,0 1,-79 26,79-27,-26 27,26-27,-53 27,-27 0</inkml:trace>
  <inkml:trace contextRef="#ctx0" brushRef="#br1" timeOffset="133316">25691 7937,'0'0,"79"0,-79 0,53 0,-53 53,53 0,27 0,-27-53,-1 79,1-79,27 0</inkml:trace>
  <inkml:trace contextRef="#ctx0" brushRef="#br1" timeOffset="133773">26670 7487,'26'0,"27"0,0 0,-26 0,-1 27,27-1,-53 1</inkml:trace>
  <inkml:trace contextRef="#ctx0" brushRef="#br1" timeOffset="133920">26749 7937,'80'0,"-27"0,0 0,0 0,-53 27,26-27</inkml:trace>
  <inkml:trace contextRef="#ctx0" brushRef="#br1" timeOffset="135635">27384 6958,'0'-26,"0"26,80 0,-54 0,1 0,52 0,-26 0,0 0,-27 0,27 0</inkml:trace>
  <inkml:trace contextRef="#ctx0" brushRef="#br1" timeOffset="136175">28231 6403,'53'0,"0"0,-27 0,27 79,-26 0,26 1,-53-1,53 27,-53 0,0-53,-27-27,1-26,-27 53,-27-53,27 0,27-26,-53-54,79 54,0-27,0 26,0 1,26-27,1 53,25 0,1 0,27 0,-27 26,0-26</inkml:trace>
  <inkml:trace contextRef="#ctx0" brushRef="#br1" timeOffset="136600">29263 6667,'-53'0,"-26"0,-1 27,-52 26,53-1,26 28,53-27,0-27,0 1,26-27,27 53,26-53,1 0,26-53,-53-27,26-52,-79 53,53 26,-53 26,0-26,-27 27,1 26,-27 0,53 26,0 27,26 27</inkml:trace>
  <inkml:trace contextRef="#ctx0" brushRef="#br1" timeOffset="136947">29184 6323,'0'0,"0"-26,0 26,0 79,-27 27,27 26,-53-26,53 0,0 26,-53-26,53-27,0 1,0-54,0-26,0 27,0-27</inkml:trace>
  <inkml:trace contextRef="#ctx0" brushRef="#br1" timeOffset="137456">28258 7223,'52'0,"1"-27,27 27,52 0,53 0,0 0,1 0,-1 0,0 0,-79 0,-53 0,-27 0,-26 0</inkml:trace>
  <inkml:trace contextRef="#ctx0" brushRef="#br1" timeOffset="137869">28707 7355,'0'0,"0"27,27 25,-27 28,0-27,0-27,0 1,0 26,0-27,-27-26,-26 0,27 0,-27 0,53-26,-53 26,53-27,0-26,0 53,27-26,25 26,28 0,-27 0,26 0,1-80</inkml:trace>
  <inkml:trace contextRef="#ctx0" brushRef="#br1" timeOffset="138095">29342 7567,'0'53,"-26"0,-1 0,-26-27,-26 27,53-53</inkml:trace>
  <inkml:trace contextRef="#ctx0" brushRef="#br1" timeOffset="138296">29104 7567,'0'0,"27"0,26 26,-27-26,27 53,26-53,-26 53,0-53,0 79,-26-79</inkml:trace>
  <inkml:trace contextRef="#ctx0" brushRef="#br1" timeOffset="139736">25400 8784,'0'26,"0"1,0 26,0 26,0-26,0-27,0 1,0 26,53-27,0 27,0-53,53 27,-27-27,-26 0,-27 0,-26 0</inkml:trace>
  <inkml:trace contextRef="#ctx0" brushRef="#br1" timeOffset="139947">25559 8996,'0'0,"53"0,0 0,-27 0,1 0,25 0,-25 0,-1 0,27 0</inkml:trace>
  <inkml:trace contextRef="#ctx0" brushRef="#br1" timeOffset="140200">25559 8652,'-27'0,"27"0,27 0,52 0,-26 0,-26 0,-1 0,27 0,-27 0</inkml:trace>
  <inkml:trace contextRef="#ctx0" brushRef="#br1" timeOffset="140629">26009 8996,'26'0,"0"52,27-25,0 26,0-53,0 26,-26-26,-27-53,0 27,53-27,-53 0,0 27,26 52,-26 27,0-27,0 27,0 0,0 27,0 25,0-52,-26 0,-27 0,0-26,0 26,0-53,-27 26</inkml:trace>
  <inkml:trace contextRef="#ctx0" brushRef="#br1" timeOffset="141206">26829 8969,'53'0,"-27"0,1 0,-1 0,-26 0,53 0,-53 53</inkml:trace>
  <inkml:trace contextRef="#ctx0" brushRef="#br1" timeOffset="141364">26908 9234,'27'0,"-1"0,1 0,25 53</inkml:trace>
  <inkml:trace contextRef="#ctx0" brushRef="#br1" timeOffset="142643">27914 8731,'52'0,"1"0,0 0,53 0,-53 0,0 0,-27 0</inkml:trace>
  <inkml:trace contextRef="#ctx0" brushRef="#br1" timeOffset="143217">28707 8387,'0'-26,"27"26,26 0,-27 0,27 26,26 27,-26 0,0 0,-26 26,-27-52,0-1,0 0,0 27,-27-53,-26 27,-26-27,0 0,26 0,26-27,-52-26,79 1,26 52,1-27,26 27,0 0,-27 0,1 0</inkml:trace>
  <inkml:trace contextRef="#ctx0" brushRef="#br1" timeOffset="143688">29528 8519,'-53'0,"53"27,-53-27,53 53,0 0,53-27,52 27,1-53,53 53,-53-53,-53 0,0-27,-53-52,0 53,-53-27,-27 26,1 27,0-53,-1 53,27 0,0 0,133 0,-27 0,0 0,-27 0</inkml:trace>
  <inkml:trace contextRef="#ctx0" brushRef="#br1" timeOffset="143981">29660 8175,'0'0,"-27"53,27 0,0 0,0 0,0 26,0 1,0-1,0 0,0 1,0-27,53 0,-53-27,0 1,-26-27</inkml:trace>
  <inkml:trace contextRef="#ctx0" brushRef="#br1" timeOffset="144876">28575 9075,'0'-27,"0"27,0-26,106 26,-27 0,80 0,26 0,-26 0,0 26,26-26,-79 0,0 27,-80-27,0 0,-26 53,0-53</inkml:trace>
  <inkml:trace contextRef="#ctx0" brushRef="#br1" timeOffset="145436">28945 9339,'0'-26,"27"26,26 0,-27 0,27 53,27-27,-28 27,-25-26,-27 26,53-27,-53 27,0-26,-27 25,-52-52,-27 0,27 0,26 0,26 0,27 0,0-26,0-27</inkml:trace>
  <inkml:trace contextRef="#ctx0" brushRef="#br1" timeOffset="145931">29131 9498,'105'0,"28"0,-1 0,-53 0,-26 0,-26 0,-27 27,26-27,-26 26,0 1,0 26,53-53,0-27,-26 27,-27-53,79 0,-79 27,0 26,26 0,-26 53,0 0,0 0,0 26,0 0,-26-26,26 27,-53 52,53-26,-79 0,79-54,-53-25,26-27,-52 0,79-27,-53 1,53-27,0 27,-26 26,26-27,0-26</inkml:trace>
  <inkml:trace contextRef="#ctx0" brushRef="#br1" timeOffset="146426">30956 9075,'0'0,"53"0,-53 53,27-53</inkml:trace>
  <inkml:trace contextRef="#ctx0" brushRef="#br1" timeOffset="157728">3625 10001,'0'26,"-53"-26,-26 27,26-27,0 0,0 0,0 0,26 0,-26-53,53 0,0 0,0 27,53 26,-26 0,-1-53,54 53,-27 53,26-27,0 27,-52 0,-27 0,53 26,-53-26,0 0,-80 26,27-52,-26 26,0-53,-1 26,27-26,27 0,105 0,54-53</inkml:trace>
  <inkml:trace contextRef="#ctx0" brushRef="#br1" timeOffset="158095">4604 9948,'0'-53,"0"0,0 53,-27-26,-26 26,27 0,-1 0,-25 53,52 26,0 0,0 27,0 0,0 0,0 0,0-27,0 0,0-26,-53 0,53 0,-53 0</inkml:trace>
  <inkml:trace contextRef="#ctx0" brushRef="#br1" timeOffset="158298">4180 10530,'0'-26,"27"26,26 0,53-27,-27 27,0 0,1 0,26 0,-27-53</inkml:trace>
  <inkml:trace contextRef="#ctx0" brushRef="#br1" timeOffset="158887">5768 9736,'0'0,"-27"53,1 0,-53 27,26 52,0 0,53-26,-27-27,27-26,0 27,53-54,0-26,53 0,0 0,0 0,0 0,-54-26,-25-27,-27 26,0 1</inkml:trace>
  <inkml:trace contextRef="#ctx0" brushRef="#br1" timeOffset="159086">5847 10160,'0'-27,"27"27,-1 0,1 0,26 0,-27 0,1 0</inkml:trace>
  <inkml:trace contextRef="#ctx0" brushRef="#br1" timeOffset="159287">5689 9657,'-27'0,"106"0,27 0,0 0,0 0,-27 0,1 0,26 0</inkml:trace>
  <inkml:trace contextRef="#ctx0" brushRef="#br1" timeOffset="160607">6932 9816,'0'-27,"0"27,27 53,-27 0,52 0,-52 26,0 1,27 26,-27-27,0 0,0-26,53-26,-53 26,0 0</inkml:trace>
  <inkml:trace contextRef="#ctx0" brushRef="#br1" timeOffset="160831">6773 10160,'27'-27,"26"27,-27 0,1 0,26 0,-27 0,0 0,54 0,-27 0,26 0,-52 0</inkml:trace>
  <inkml:trace contextRef="#ctx0" brushRef="#br1" timeOffset="164057">8731 10107,'0'-53,"-26"53,26-27,-53 27,-26-53,52 53,-26 0,27 0,-1 27,-26-1,27 27,26-26,-53-1,53 27,0 0,26-53,1 27,26-27,26 0,27-27,-53-26,0 27,0-27,-27-27,-26 1,0 0,53-1,-53 1,0 26,0 0,0 27,0 52,0 1,0 52,-26-26,26 0,0 0,0 26,0 0,53-26,-53 0,52 0,1 0,-26-53,26 27,0-27,0 0</inkml:trace>
  <inkml:trace contextRef="#ctx0" brushRef="#br1" timeOffset="165115">9234 10080,'26'0,"1"0,-1 0,-26-26,53 26,-53-27,80 27,-80-26,26 26,-26-79,0 26,0 26,-26 27,-54 0,27 0,53 27,-53-27,53 53,-26-53,26 52,0 1,0-26,0-27,53 53,0-53,-27 0,1 0,26 0,0 0,-27 0,0 0,27 26,-53 1,27-27,-27 53,53-133,-53 54,53 26,-53-27,26 27,27 27,-53-1,27-26,-27 80,52-54,-25-26,52 0,-26 0,27-26,-28-27,1 26,-26 27,-27 27,0-1,53 27,-53 26,26-52,54 26,-1-80,-53 1,-26-53,53-1,-53 27,0 27,-26-54,-27 80,27 0,-27 0,26 0,-26 0,53 27,-26-27,26 53,53-80,26-26,0-79,-26 0,27 79</inkml:trace>
  <inkml:trace contextRef="#ctx0" brushRef="#br1" timeOffset="165527">10663 9631,'0'-27,"26"27,27 0,-53 53,27 0,-27 0,0 26,52 1,-52 25,27-25,-27-1,79-26,-52 0,-1-53,54 0,-27 0,26-132,0-1,1 28,-27-28,-53 54,0 52,0-25,-53 52,26 0,1 26,-27 27,53 26,0 1,0-1,0-26,0 0,53 26,26-79,0 53,1-53,-1 0,-52 0,-27-53,0 0</inkml:trace>
  <inkml:trace contextRef="#ctx0" brushRef="#br1" timeOffset="165788">10504 9816,'26'0,"27"0,53 0,-26 0,25 0,1 0,-26 0,-27 0,-53 0</inkml:trace>
  <inkml:trace contextRef="#ctx0" brushRef="#br1" timeOffset="166907">12171 9816,'0'0,"0"-53,-27 53,1 0,-1 53,27-27,0 27,0 26,0-52,80-1,-27 27,0-26,0 26,-27-27,27 27,-53-26,26-27,-26 52,-26 1,0-53,-54 0,54-26,-27 26,53-27,-27 27,1 0</inkml:trace>
  <inkml:trace contextRef="#ctx0" brushRef="#br1" timeOffset="168511">13361 9392,'-52'0,"52"80,0-54,0 27,0 0,0 0,0 26,0-26,0 0,0 0,0 0,0 0,0 0,26-53,-26 53,26-53,1 0</inkml:trace>
  <inkml:trace contextRef="#ctx0" brushRef="#br1" timeOffset="169006">13864 9445,'53'0,"-53"-26,0 26,27 26,-27 27,0 53,0-27,0-26,0 0,0 27,0-27,0-1,0-52,52 0,-25 27,52 26,1-27,78 27,-25-53,-1 53,-26-53,26 0,-52 0,-54 0,27-53,-53 0,0 0,0 0,-27 1,-25 52,-1-53,0 53,0 0,53 26,0 27,0 26,0 1,26-27,54-27,-27 27,-1-53,1 53</inkml:trace>
  <inkml:trace contextRef="#ctx0" brushRef="#br1" timeOffset="169299">12832 9604,'53'0,"-26"0,-1 0,1 0,26 0,-1 0,28 0,-1 0,27 0,53 0,0 53,-54-53,1 0</inkml:trace>
  <inkml:trace contextRef="#ctx0" brushRef="#br1" timeOffset="170598">16325 9631,'0'-27,"0"-26,0 27,-27-1,-26 27,1 0,25 0,-26 0,27 53,26-26,-80 52,80 0,0-26,-26-26,26 26,0-27,0 1,53 25,0-52,26 53,53-53,-26 53,-26-53,-28 0,1 0,-26 0,-1 0,27 0</inkml:trace>
  <inkml:trace contextRef="#ctx0" brushRef="#br1" timeOffset="171729">17039 9895,'-26'0,"26"-53,-27 53,1 0,-27 0,26 27,-25-1,25 53,27-26,-26-53,26 27,0-1,0-26,26 0,27 0,-27 0,1 0,-27-53,79 0,-79 27,27 26,-27-26,53 52,-53 0,53 27,-53-26,26-1,-26 27,0 0,0-79,53-54,-53 27,0 27,26-1,27 27,-53 0,53 27,-53 52,0-26,27 0,-27-26,0 26,79-133,-79 27,53 27,-53-54,53 80,-53 53,79-53,-79 53,27-53,-27 27,26-27,54-53,-54-27,-26 54,53 26,-53 0,79 0,-79 79,27-79</inkml:trace>
  <inkml:trace contextRef="#ctx0" brushRef="#br1" timeOffset="172314">18177 9260,'0'0,"0"53,0 26,0 80,0 0,0 79,-53-53,53 0,-79 1,79-28,-53-52,53-26,0-27,0-1,0-78,0-53,0-27,0-27,0-25,0-27,53 26,0 0,26 53,-53 27,27 26,0 53,0 0,-26 0,-27 0,0 79,0-26,0-26,0-27,-27 26,-26-26,0 106,0-80,-26 27,53-26</inkml:trace>
  <inkml:trace contextRef="#ctx0" brushRef="#br1" timeOffset="173716">18733 9816,'-53'0,"26"0,1 0,-27 0,53 26,-27-26,27 27,0 26,0-1,0-25,0-27,80 0,-80 0,53 0,-27-79,27 52,-27 27,-26 0,27 53,-27 0,53-53,-53 26,26-26,1 0,-27-26,53 26,-27 0,-26 0,79 0,-26 79,-26-79,-1 27,27-27,-26 0,-1 0,27 0,-53-53,27 0,-27 0,0 0,0 0,0 0,0 53,-27 0,-26 0,53 53,-26 0,26 26,0-52,0-1,0 27,26-53,1 27,26-27,-1 0,1 0,0-27,0 27,-53 53,0-26,0 26,53-53,0-53,-27 0,27-27,-53 54,27 26,26 26,-27 54,1-80,-27 26,53-26,-27-26,-26-54,53 80</inkml:trace>
  <inkml:trace contextRef="#ctx0" brushRef="#br1" timeOffset="173978">20426 9287,'0'79,"0"0,0 1,0 78,0-25,0-27,0 26,0-53,0 1,-53-1,53 0,0-26,0-26,-27-27</inkml:trace>
  <inkml:trace contextRef="#ctx0" brushRef="#br1" timeOffset="174180">20241 9842,'26'0,"-26"27,79-27,1 0,-27 26,26-26,27 0,0 0,-27 0</inkml:trace>
  <inkml:trace contextRef="#ctx0" brushRef="#br1" timeOffset="176341">21643 10027,'-53'0,"53"27,0 26,0 0,53-53,-27 0,-26-27,0 1,0-27,0 0,0 0,-26 27,26 26,0 52,0-25,53-1,26 27,27-53,53 53,0-53,-27 0,27 0,-27-53,-106 27,-26-27,53-26,-53 52,-26-26,-1 53,-26 0,1 0,25 27,-26 26,53 52,-53 54,53 0,0-27,0 27,0-27,0 1,0-54,-26-26,26-27,-53-26,26 53,-26-79</inkml:trace>
  <inkml:trace contextRef="#ctx0" brushRef="#br1" timeOffset="176529">22199 10742,'0'0,"0"-27,52 27,28 0,-54 0,80 0,-26 0,-1 27,0-27,-26 0,27 26,-1-26</inkml:trace>
  <inkml:trace contextRef="#ctx0" brushRef="#br1" timeOffset="177352">23495 9631,'0'-27,"0"27,0 53,0 26,0 1,0-1,0 53,0-52,-26-1,26-26,-53 0,53 26,0-26,-27-26,27-1</inkml:trace>
  <inkml:trace contextRef="#ctx0" brushRef="#br1" timeOffset="177879">24024 9842,'27'0,"26"-79,-53 105,0 54,0 25,-53 28,0-27,26-1,27-25,-79-27,79-27,0 27,26-79,54-27,-54 26,-26 27,80 80,-28-1,54 27,27-27,-54-26,0-53,1 0,-1 0,-26 0,26-26,-52-27,-27-27,0 1,0 26,0 27,-27-27,-26 53,27 0,-27 0,0 79,53 0,0 1,0-1,0 1,0-27,53-1,26-25,-26-27,27 53,-1-53,-52 0,-27 0</inkml:trace>
  <inkml:trace contextRef="#ctx0" brushRef="#br1" timeOffset="178157">23019 9922,'26'0,"1"0,26-53,26 53,53 0,1 0,-28 0,28 0,-54 0,0 53,1-27,-1 27,-26-27,-26-26</inkml:trace>
  <inkml:trace contextRef="#ctx0" brushRef="#br1" timeOffset="179632">25506 10530,'53'27,"0"-27,0 0,0 0,26 0,-53 0,1 0,-27-53,0 26,0 1,0-27,-27 53,-26 0,-26 0,0 53,-1-27,54 27,26-26,0 25,0 1,0-26,53 26,26-53,1 26,52-26,-53 0,1 0,-1 0,-26 0,-27 0,27 0,-26-53,52 27,-26-54,0 28,53-81,-27 1,0-27,1 80,-80 26,0 26,-27 27,-52 27,26 26,0 0,-26 26,52-26,27 26,-53-26,53 27,27-27,26 0,26-1,53-52,-26 53,27-53,-54 0,-26 0,-27 0,1 0,-27-26,53 26,-53-79,0 52,0 1,0-27,-27 53,-26-53,0 53,27 0,26 26,-53 27,53 0,0 0,0 0,0 0,0 26,27-52,52 26,0-53,27 26,0-26,-27 0</inkml:trace>
  <inkml:trace contextRef="#ctx0" brushRef="#br1" timeOffset="179956">27808 10530,'0'-26,"-53"26,0 0,0 0,27 0,-27 53,53-1,0-25,0-1,0 27,0-26,0-1,26-26,1 80,-1-80,27 26,-27-26,27 0</inkml:trace>
  <inkml:trace contextRef="#ctx0" brushRef="#br1" timeOffset="180532">28310 10001,'0'-106,"0"80,0-1,0 1,0 52,-26 54,26 78,0-25,0-28,-53 28,53-27,0-1,0 28,-26-54,26-26,0 0,0 0,0-27,79-26,-26-53,-27 27,54-53,-54 79,27 52,-53-25,53-1,-53 54,0-54,0 1,0-80,0 0,0 26,53-26,0 1,26 52,-52 0,-1 0,54 26,-80 0,26-26</inkml:trace>
  <inkml:trace contextRef="#ctx0" brushRef="#br1" timeOffset="180832">27993 10292,'0'-53,"0"27,26 26,54 0,-27 0,0 0,52 26,-52 1,0 25,27-25,-54 26,1-53</inkml:trace>
  <inkml:trace contextRef="#ctx0" brushRef="#br1" timeOffset="181110">29025 10715,'0'53,"0"0,0 27,0-54,0 0,0 27,0-26,0-1,0 27,0-26,0 26</inkml:trace>
  <inkml:trace contextRef="#ctx0" brushRef="#br1" timeOffset="181312">29289 10609,'0'-26,"-26"26</inkml:trace>
  <inkml:trace contextRef="#ctx0" brushRef="#br1" timeOffset="181606">29977 10848,'0'-53,"0"26,-53 27,0 0,1 0,-1 0,0 27,26-27,27 53,0 0,0-27,0 27,27 0,52-27,0 27,1-53,-1 53,-26-53,-26 0</inkml:trace>
  <inkml:trace contextRef="#ctx0" brushRef="#br1" timeOffset="183743">4895 11139,'0'-53,"0"0,0 53,0-53,-27 53,-52 26,53 1,26 26,-53 0,53 0,0 26,0-26,0 0,0 0,0 0,0-27,0 27,26 26,-26-26,53 0,-53 0</inkml:trace>
  <inkml:trace contextRef="#ctx0" brushRef="#br1" timeOffset="183978">4551 11588,'0'0,"53"-26,0 26,26-53,0 53,27-53,0 53,-27-26,-26-27</inkml:trace>
  <inkml:trace contextRef="#ctx0" brushRef="#br1" timeOffset="184188">5239 11430,'0'53,"0"0,0-27,0 27,0-27,0 1,0 26</inkml:trace>
  <inkml:trace contextRef="#ctx0" brushRef="#br1" timeOffset="184382">5265 11218,'0'-26,"27"26,-27 52</inkml:trace>
  <inkml:trace contextRef="#ctx0" brushRef="#br1" timeOffset="184727">5583 11668,'53'0,"-27"0,1 0,25 0,-25 0,-27-80,53 54,-53-27,0 27,0-27,0 26,0-26,-27 53,1 0,-27 53,27-26,26-1,-53 54,53-28,0 1,0-26,26 26,1-53,-27 26,52-26,1 0</inkml:trace>
  <inkml:trace contextRef="#ctx0" brushRef="#br1" timeOffset="185110">6059 11800,'26'-53,"27"0,0 0,0 0,-26 27,-27-27,53-26,-53 26,0 0,0 0,0 0,-27 0,1 53,-27 27,53 25,-27 28,27-1,0 1,0-27,0 26,0-26,0-27,0 27,80 0,-54-53,1 0</inkml:trace>
  <inkml:trace contextRef="#ctx0" brushRef="#br1" timeOffset="185658">6826 11536,'-26'0,"-1"0,-52 0,26 0,0 0,-26 79,52-53,1 27,26-26,0 26,0 0,53-53,26 0,1 0,-1-27,-26 27,-27-79,-26 26,53-27,-53 1,0 0,0-27,-26-53,26 53,-53 53,53 0,-27 27,27 26,0 26,27 54,-27-1,0 1,26 25,-26-25,0-1,53 27,-53-27,0-26,53 0,-53 0,79 0</inkml:trace>
  <inkml:trace contextRef="#ctx0" brushRef="#br1" timeOffset="186692">8017 11297,'-53'0,"53"0,0 53,0-26,0 26,0-27,0 27,0-26,26 25,-26-25,53-27,0 26,0-26,0 0,0 0,-27 0</inkml:trace>
  <inkml:trace contextRef="#ctx0" brushRef="#br1" timeOffset="186858">8387 10980,'0'-53,"0"79,0 27,0 0</inkml:trace>
  <inkml:trace contextRef="#ctx0" brushRef="#br1" timeOffset="187180">8837 11668,'53'0,"-27"0,-26-27,0 1,27-27,-27 0,53-26,-53 52,26 27,27 0,0 0,-26 0,26 27,-27-27,0 53,54 0,-54-53,-26 26,27-26</inkml:trace>
  <inkml:trace contextRef="#ctx0" brushRef="#br1" timeOffset="187606">9763 10795,'0'26,"-26"54,-27 52,53 0,-53 0,53-26,0-26,0-1,26 0,27-52,0-27,0 0,26 0,27-27,-53-52,0 26,-53-26,27 26,-27-27,0 54,-80 26,54 0,26 53,-53 0,53 0,0 0,26-27,1 1,52-27,0 52,1-52,-27 0,0 0</inkml:trace>
  <inkml:trace contextRef="#ctx0" brushRef="#br1" timeOffset="187952">9340 11297,'26'0,"1"0,26 0,-27 0,53 0,1 0,26-53,0 53,-27 0,-26 0</inkml:trace>
  <inkml:trace contextRef="#ctx0" brushRef="#br1" timeOffset="188341">10636 11641,'27'0,"-27"53,53-53,-80 0,27-53,0 27,0-27,0 0,27 0,26 27,-1 26,28 0,-54 0,27 53,-53-27,0 27,0-27</inkml:trace>
  <inkml:trace contextRef="#ctx0" brushRef="#br1" timeOffset="188724">11483 11006,'0'27,"-53"26,53 0,0 0,0-27,0 0,26-26,1 53,26-53,26 53,-52-53,26 53,-53 0,0-26,0-1,0 27,-53-53,0 26,0-26,0 0,0 0,53 0,0-52</inkml:trace>
  <inkml:trace contextRef="#ctx0" brushRef="#br1" timeOffset="188975">11800 11350,'0'53,"0"-26,0-1,0 1,0 26,0-27,27-26,-27 26,53-26,0 0,-27 0,-26-52</inkml:trace>
  <inkml:trace contextRef="#ctx0" brushRef="#br1" timeOffset="189143">11906 10927,'-26'0,"26"0</inkml:trace>
  <inkml:trace contextRef="#ctx0" brushRef="#br1" timeOffset="190120">12330 10795,'26'0,"-26"-53,0 0,0 26,0 54,0 26,0 26,0 1,0-1,0 27,0-27,0 53,53-26,-53 0,0-27,0-26,26-53</inkml:trace>
  <inkml:trace contextRef="#ctx0" brushRef="#br1" timeOffset="190583">12726 11350,'27'0,"-27"27,53-27,-53 79,26-52,1-27,-27-27,53-26,-53-26,0 26,0 26,0 1,26 26,-26 0,53 26,-53 27,27-26,-27-1,0 54,0-27,0 0,0-1,0 28,0-27,-53 0,53 0,-27-1,27 28,-53-54,0 27,0-53,0 0,27 0,-27-26,27-27</inkml:trace>
  <inkml:trace contextRef="#ctx0" brushRef="#br1" timeOffset="191686">12277 11006,'26'0,"-26"-53,27 53,26 0,-27 0,27 0,26 0,1 0,-27 0,26 0,-26 0,-27 0,-26 27,27-27,26 0,-27 0,-26-27,27 27,-27 27,0 26,-27-53</inkml:trace>
  <inkml:trace contextRef="#ctx0" brushRef="#br1" timeOffset="193943">13944 10636,'0'-79,"26"79,-26-27,0 106,0 1,53 26,-53 26,53-26,-53 26,26-53,-26 1,53-27,-53 0,27-53,-27 26</inkml:trace>
  <inkml:trace contextRef="#ctx0" brushRef="#br1" timeOffset="194191">13891 11139,'0'0,"26"0,53 0,-26 0,53 0,0 0,26-27,-52 27,-27 0,-27 0</inkml:trace>
  <inkml:trace contextRef="#ctx0" brushRef="#br1" timeOffset="195532">14896 11059,'0'-26,"0"-1,-26 27,-1 0,-26 0,-26 0,26 53,0 27,53-27,0-1,53 1,-27-53,1 0,52 0,-52 0,-1-53,27 27,-26-27,25 27,-52-1,27 27,-27 27,53-1,-53 53,0-26,53 0,-53-26,0 26,26-27,-26-52,80-27,-80-27,0 54,26 26,-26-27,53 54,-53-1,53 27,-53-26,26-27,-26 53,27-53,26-80,-53 1,53 26,-53 27,26-54,27 107,0 52,-53-53,53 27,-53-26,53-27,-53 53</inkml:trace>
  <inkml:trace contextRef="#ctx0" brushRef="#br1" timeOffset="196591">16087 11033,'0'-80,"0"54,-53 26,26 0,-26 0,0 0,-26 0,26 53,27-27,26 1,0 26,0 0,53-53,0 0,26 0,0-27,-26 27,0-53,-26 53,-27 0,0 53,0 27,0 52,0-26,0 0,0 52,-80 1,27-53,0 0,-26-53,53-53,-27 53,26-53,1-53,26-27,-53 1,53-1,0 1,0 26,0 0,0 27,79 26,27-53,79 53,0 0,27 0,-27 0,-79-53,-26 53,-1-26,-53-27,-26 0,0 26,-26 27,-1-53,-52 53,26 0,27 0,26 53,-53-26,53 26,0 26,0-53,53 27,-27-26,1-27,26 26,-1-26,-52-26,53-1,-53-26,0 27,53 26,-53 26,27 54,-27-27,53 0,-27 0,27-53,-27 0,1-53,26-27,0 27,-53 27,26 26,-26-79,27 131,-27 1,0 27,0-54</inkml:trace>
  <inkml:trace contextRef="#ctx0" brushRef="#br1" timeOffset="197423">17595 10980,'0'-53,"0"53,0 0,0 53,0 0,26 0,27 0,-26 26,26 0,-53 1,52-1,-52 1,0-1,0 27,0 0,-26-80</inkml:trace>
  <inkml:trace contextRef="#ctx0" brushRef="#br1" timeOffset="197680">17515 11430,'27'0,"-1"0,54 0,-54 0,80 0,-27 0,1 0,26 0,-27 0,-26 0</inkml:trace>
  <inkml:trace contextRef="#ctx0" brushRef="#br1" timeOffset="197889">18283 11297,'0'27,"0"26,53-27,-53 27,0-26,0-1,26 53,-26-26,0 0,0-26,0 26</inkml:trace>
  <inkml:trace contextRef="#ctx0" brushRef="#br1" timeOffset="198069">18415 11244,'26'-26,"-26"-27,0 132,0-26</inkml:trace>
  <inkml:trace contextRef="#ctx0" brushRef="#br1" timeOffset="198735">19024 11588,'26'0,"-26"-52,0-1,0 53,0-27,-79 27,52 0,1 0,26 27,0 26,0-53,53 26,26 53,0-79,1 53,-1-53,1 0,-1 0,-26-26,0-1,0-26,-53 1,26-28,-26-52,0 0,0-27,0 79,0 28,0 25,-26 27,-54 79,80 1,-53 26,53 52,0-25,0-1,0-26,0-27,53 1,-53-1,80-53,-27-26,-1 0,28 0</inkml:trace>
  <inkml:trace contextRef="#ctx0" brushRef="#br1" timeOffset="199904">20611 10901,'0'26,"0"53,0-26,0 0,0 0,0 0,0 26,0-26,0 0,0 0,0-26,0 26,0-27,27 27,-27-27,26 27,0-53,27 0,-26 0</inkml:trace>
  <inkml:trace contextRef="#ctx0" brushRef="#br1" timeOffset="200221">21220 11562,'26'0,"-26"26,79 1,-79 26,27 0,-27-27,53 27,-27-26,1-27,-27 0,0-53,53 26,-53-26,0 0,0 0,0 27,0 26,0-26,-53 26,-27 0,54 52,-53-25,26-27</inkml:trace>
  <inkml:trace contextRef="#ctx0" brushRef="#br1" timeOffset="200469">20479 11218,'53'0,"0"0,26 0,0 0,27 0,0 0,-27 0,1 0,-1 0</inkml:trace>
  <inkml:trace contextRef="#ctx0" brushRef="#br1" timeOffset="201953">22543 11350,'0'-26,"26"26,-26-27,0-26,0 27,0 26,-26 0,-27 0,0 26,26 54,-26-54,53 1,0 26,0-27,0 1,27-27,26 0,-27 0,1 0,26 0,-27 0,0 0,-26-80,53 80,-53-26,0 26,27 26,-27 27,0 0,0-26,26 25,-26-25,53-27,-26-27,-27-25,0 25,0 1,79 79,-79-27,53 27,-53-27,26-26,-26 53,53-53,-26-26,-27-1,79-26,-79 1,27 25,-27-26,0 80,53-1,-53 1,52 25,-52-25,53 26,0-27,0-26,-53 0,27-53,-27-26</inkml:trace>
  <inkml:trace contextRef="#ctx0" brushRef="#br1" timeOffset="202282">23442 11509,'0'0,"0"53,27-53,25 0,28 0,-54 0,-26-26,53-27,-53 26,0-26,0 27,0-1,0 54,0 26,0 26,0 0,0 1,0-1,0 53,0-26,0-26,0-1,-53-26,0 0,-26-53,-53 79,26-79,27 0</inkml:trace>
  <inkml:trace contextRef="#ctx0" brushRef="#br1" timeOffset="203311">24395 11641,'53'-105,"-27"78,53-26,-26 27,0-27,0 26,-26-26,-54 53,1 0,-27 27,26-27,27 26,0 27,27 0,52-26,0 26,1-1,-1-25,-52 26,-27-27,0-26,-53 0,-27 0,27 0,27 0,0 0,26 0,52 0,1-53</inkml:trace>
  <inkml:trace contextRef="#ctx0" brushRef="#br1" timeOffset="203552">25241 11456,'0'27,"0"52,0-26,0 0,53-53,-53 26,53-26,-26 0,-1 0,27 0,-53-26</inkml:trace>
  <inkml:trace contextRef="#ctx0" brushRef="#br1" timeOffset="203731">25479 11297,'0'-53,"27"27,-27 0,0 52,0 53,0 27,-80 27</inkml:trace>
  <inkml:trace contextRef="#ctx0" brushRef="#br1" timeOffset="204203">25506 11879,'0'0,"26"0,27 0,-26 0,26 0,0 0,-1-52,1 25,0 27,-53 0,27 0,-1 53,27-53,0 0,-53-26,53-27,-53 0,53 0,-53 26,26 27,1 27,26-1,0-26,-53 27,26-27,-26 0,0-53</inkml:trace>
  <inkml:trace contextRef="#ctx0" brushRef="#br1" timeOffset="204675">26511 11271,'0'-27,"0"-25,27 157,-27-25,0 26,0 26,-27 27,27-1,-53 1,53-53,-53 53,53-80,-52-26,52-132,0-1,26-26,-26-26,53 53,-53-1,53 1,-53 26,53 53,-53-26,53 26,-27 0,27 0,-27 0,-26 0,0 53,0-27,-52 27,-54 0,26 26,1-52</inkml:trace>
  <inkml:trace contextRef="#ctx0" brushRef="#br1" timeOffset="205659">26802 11985,'27'0,"52"0,1-53,-1-26,27 26,-27-26,0-1,-26-25,0-1,-53 0,0 53,0 26,0 1,-53 26,-26 26,26 80,-26 0,26 26,53-26,-53 27,53-54,0 0,0-26,26 0,1 0,26-53,26 53,53-53,-26 0,27-53,-54 0,-26 0,-53 0,53 0,-53-26,0 26,0 0,0 53,0-26,-53 26,26 26,27 27,-53-26,53-1,0 27,0 0,0-27,0 27,0-26,0-1,80 27,-54-26,27-27,27 0</inkml:trace>
  <inkml:trace contextRef="#ctx0" brushRef="#br1" timeOffset="206919">28945 11774,'0'-53,"53"0,-53 0,0 0,-26 53,-1 0,-52 0,26 0,0 26,27 1,26 52,-53-26,53 0,0 0,0 26,0-52,53 26,53-53,52 0,-52 0,26-27,-26-26,0-26,-53 26,0-53,-53 27,0 0,53-1,-53 27,0 0,-27 53,1 0,-27 53,53 0,-53 0,53 26,0 27,0-26,0-1,0-26,53 0,26 0,1-53,-1 53,1-53,-28-27,28 1,-54-27,-26 26,27 27,-27-53,0 53,-53 0,53 27,0-1,0 1,0 26,0-27,53-26,-27 0,1 0,26 0,-53-26,26-27,-26 0,0 26,0 1,-79-27,52 53,-26 0,0 27,53 25,0-25,0-1,27 27,-1-53</inkml:trace>
  <inkml:trace contextRef="#ctx0" brushRef="#br1" timeOffset="207606">30559 11641,'27'-26,"-27"-1,0-52,0 53,0 26,-53 0,26 0,1 0,26 53,-53-1,53-25,0-1,0 27,0-26,53-1,-27 54,-26-54,0 0,-52-26,-28 0,1 0,26 0,26 0,27 0,80 0,26 0,52 0,-52 0,27 0,52 0,-79 0,-27 0,-53 0,27-79,-53 53,0-1,0-26,0 0,-53 53,53-26,-53 26,1 0,52 26,-27 27,27 0,0 0,0-26,0 25,0-52,0 53,27-53,52 0,-26 0,0 27,0-27,53 0</inkml:trace>
  <inkml:trace contextRef="#ctx0" brushRef="#br1" timeOffset="208110">32147 11853,'-27'-53,"-52"53,-27 0,0 0,-26 0,53 0,-1 0,27 27,53-1,0 0,27-26,79 0,26 0,-26 0,0-26,26 0,-79-54,0 1,-53-1,53-25,-53-28,0 27,0 27,0 53,0-27,0 79,0 27,0 26,0 1,-27-1,27 1,0-1,-26 27,26-27,0 1,-53-1,53 0,-53 1,53-27</inkml:trace>
  <inkml:trace contextRef="#ctx0" brushRef="#br1" timeOffset="210216">2672 12594,'0'-53,"-53"-53,53 80,-26-27,-53 0,52 53,1 0,26 26,-80 1,54 26,-27 52,26-52,27 0,-52 0,52 27,0-27,0-1,0 1,0 0,0-26,52-1,1-26,27 0,-1 0,0 0,1 0,-27 0,0 0,-53-79,53 26,-53 0,0 0,0 27,0 26,0 53,0-1,0 1,0 27,26-27,-26-27,53-26,-53 53,53-53,0-26,0-1,-53-52,53 26,-53-27,0 28,0-1,0 106,0 26,26-53,-26 1,79 26,-52-27,26-26,0 53,-27-53</inkml:trace>
  <inkml:trace contextRef="#ctx0" brushRef="#br1" timeOffset="210494">3440 13017,'0'53,"26"0,-26-27,27 1,-27 26,0-80,0 1,0-1,0-25,0 25,0 27,79 0,-26 0,-27 0,1 0,26 0,-27 0</inkml:trace>
  <inkml:trace contextRef="#ctx0" brushRef="#br1" timeOffset="211056">3784 13123,'52'79,"-52"-26,0-26,0 26,0-27,53-26,0-26,-53-1,53-26,-53-26,53 26,-53 0,0 0,53 53,-53 27,0 26,0-1,27 1,-27 27,79-54,0 27,1-53,-1 27,27-27,26 0,-52-53,25-27,-25 1,-54-27,-26 80,0-1,0-26,0 53,0-26,-53 26,0 0,53 53,-26 0,26 26,0-26,0 0,0-27,0 27,0 0,53-26,-27-27,1 0,52 53,0-53,27 0</inkml:trace>
  <inkml:trace contextRef="#ctx0" brushRef="#br1" timeOffset="213023">6482 12991,'0'-27,"0"-26,0 27,0 26,-53 0,-52 26,78 27,1-26,-27 26,53-27,-53 1,53 25,0-25,0-1,0 27,0-26,0-1,0 27,53-53,0 53,26-53,0 0,1 0,-27 0,0 0,0 0,-27 0,0 0,-26 0,53 0,-26 0,-27 0</inkml:trace>
  <inkml:trace contextRef="#ctx0" brushRef="#br1" timeOffset="213982">7673 12858,'0'-26,"-53"79,53-27,0 27,0 27,0-54,0 1,0 25,0-25,26-27,27 0,0 0,0 0,0 0,27 0,-54-27</inkml:trace>
  <inkml:trace contextRef="#ctx0" brushRef="#br1" timeOffset="214143">7964 12541,'0'-53,"0"79,0 54,0-1</inkml:trace>
  <inkml:trace contextRef="#ctx0" brushRef="#br1" timeOffset="214440">8017 13361,'53'-26,"-53"-27,53 53,-53-27,53 27,-27 0,1 0,25 0,1-53,-26 53,26-53,0 53,-27 0,-26 0,53 27,-53 26,0 0,0-27,-26-26</inkml:trace>
  <inkml:trace contextRef="#ctx0" brushRef="#br1" timeOffset="215398">9234 12197,'53'-26,"-53"-1,26-26,-26 80,0 26,0 52,0 1,0 0,-26 0,26 0,-27-27,27-26,0 0,-52 0,52-27,0 27,0-26,52-27</inkml:trace>
  <inkml:trace contextRef="#ctx0" brushRef="#br1" timeOffset="215916">9922 12329,'53'-26,"-53"52,0 54,0 25,0 1,-27-26,27 26,-79-27,79-26,-26 0,26-27,52-79,1 53,-53-26,53 26,0 26,0 1,-26-1,25 27,54 0,-26-53,-1 26,0-26,-26 0,27-26,-54-27,27 0,-53 0,0 0,0 0,-26 27,-27 26,0 0,0 0,0 0,27 53,26 26,-53 27,53-53,0 0,26 0,27-27,0-26,26 0,1 0,-1 0,0-53,-26 0</inkml:trace>
  <inkml:trace contextRef="#ctx0" brushRef="#br1" timeOffset="216224">8969 12541,'0'-27,"27"-25,-1 52,27 0,-26 0,52 26,0-26,27 53,53-53,-27 79,-26-79,-26 80</inkml:trace>
  <inkml:trace contextRef="#ctx0" brushRef="#br1" timeOffset="217183">11642 12462,'0'-53,"26"53,27 0,26 0,1 0,-1 0,27 26,-53 1,-27 25,-26 1,0 0,0 0,0 27,0-27,-53-27,53 27,-26-53,26 53,0 0,0-27,53-26,79 80,-26-80,0 0,-27 52,-26-52</inkml:trace>
  <inkml:trace contextRef="#ctx0" brushRef="#br1" timeOffset="217453">11880 12779,'0'0,"53"0,26 0,53 0,-26 0,53 0,-53 0,-27 0</inkml:trace>
  <inkml:trace contextRef="#ctx0" brushRef="#br1" timeOffset="217663">12859 13017,'53'0,"-27"0,1 0,52 0,0 0,-52 0,26 0</inkml:trace>
  <inkml:trace contextRef="#ctx0" brushRef="#br1" timeOffset="218163">13917 12303,'0'79,"0"-26,0 53,0-27,0 1,0 26,-26-1,26 28,0-54,-80 0,80-26,0-26,0 26,27-106,26-53,0 0,26-79,0 26,-26 27,-26 0,26 52,-53 1,53 52,-53 1,26 26,27 79,-53-26,0 0,0 0,0 0,-79 26,-1-26,-52 27,0-1,79-26</inkml:trace>
  <inkml:trace contextRef="#ctx0" brushRef="#br1" timeOffset="218564">14208 12885,'0'26,"27"-26,-27 27,79-27,0 0,-26 0,27-27,25-52,-25-27,-27 27,0-54,0 28,-53-1,79-26,-79 26,0 26,0 54,0 79,-79 79,26-53,26 54,-26-27,0 26,0-26,1 0,25-27,27 0,-53 1,53-27,0-27,27-26,26 0</inkml:trace>
  <inkml:trace contextRef="#ctx0" brushRef="#br1" timeOffset="219313">14843 13044,'0'-27,"0"1,0-27,0 79,0 1,53-27,0 0,-53 0,26 0,27 26,-26 27,26-26,-27-1,27-26,-26 53,-1-53,27 0,-27-27,27 1,-26 0,-27-27,53 26,-53-26,0 80,26-1,27 54,26-54,-52-26,-1 0,27 0,53 0,-27 0,1-26,-1-27,1 0,-27 53,-27-53,27 53,-53-27,0-26,0 27,-27 26,-52-53,26 53,0-53,-26 53,52 0,1 53,26-26,0 25,53 28,53-27,0 26,26-26,0 0,-53 0,-52-53,-27 26</inkml:trace>
  <inkml:trace contextRef="#ctx0" brushRef="#br1" timeOffset="220103">16907 13044,'53'0,"0"0,0 0,-53 0,26 53,-26-27,0 0,0 27,0-26,0-1,-53-26,-26 53,26-53,26 27</inkml:trace>
  <inkml:trace contextRef="#ctx0" brushRef="#br1" timeOffset="220531">17886 12276,'0'-53,"0"1,0 25,0-26,0 80,0 26,0 26,0 27,0 0,0-1,0 28,-27-27,27-27,0 0,0-52,0-1,0 27,0 0,0-53,53-26</inkml:trace>
  <inkml:trace contextRef="#ctx0" brushRef="#br1" timeOffset="221281">18389 12435,'52'0,"-52"53,0 26,0 54,0-1,0-53,-26-26,26 0,0 0,0 0,53-79,0-1,-53-26,26 53,-26-26,0 26,0 53,80 52,-27-25,52-1,28 1,-54-80,0 53,27-53,-26 0,26-53,-80 0,-26 0,53-53,-53 27,0 52,-53-26,0 27,27 26,26 26,0 27,26 26,27-26,0-26,26 26,80-53,106 79,-54-79,-52 53,-106-53,-132 0,26 79,0-26,53 0,26-53,27 0,26 0,27 0,-26-26,52-27,-26 0,0 53,-53-53,-53 80,0 25,0 1,0 0,0 0,-27-26,27-1,-53-26,0 0</inkml:trace>
  <inkml:trace contextRef="#ctx0" brushRef="#br1" timeOffset="221843">17912 12594,'27'0,"26"-27,-27 27,1 0,26 0,-1 0,28 106,-1-106,80 53,-27-53,27 0,-53 0,-27 27</inkml:trace>
  <inkml:trace contextRef="#ctx0" brushRef="#br1" timeOffset="224116">7514 13837,'0'-26,"-26"26,-27 0,53 53,-106 0,106 0,-26 53,26-1,0 1,0 53,0-27,0 27,0-27,26 1,-26-28,0 1,0-26,0-1,-26-53,-1 1,-26 26,27-53,-27 26,0-26,26 0,-26 0,53 0,0-26</inkml:trace>
  <inkml:trace contextRef="#ctx0" brushRef="#br1" timeOffset="224528">7170 14790,'0'53,"0"0,0 0,0 0,0 26,53-53,0-26,53 53,0-53,-27 0,0-53,1 27,-54-53,-26 26,0 0,0 0,-79-27,0 54,-1 26,1 0,-1 0,1 0,26 26,27 27,26 27,0-54</inkml:trace>
  <inkml:trace contextRef="#ctx0" brushRef="#br1" timeOffset="225511">7699 15742,'27'0,"-27"-26,0-1,0 27,0-26,-27 26,-26 0,1 0,52 26,-53 54,53-1,0 1,0-27,0-1,0 1,53-26,-1 26,28-53,-1 0,27 0,0 0,53-27,-27 27,-79-53,-27 53</inkml:trace>
  <inkml:trace contextRef="#ctx0" brushRef="#br1" timeOffset="226522">8573 14419,'0'27,"0"26,0 26,0 1,0-1,0 0,52-26,-25-26,26-27,53 53,26-53,0 0,-52-27,-27 27,-1-26</inkml:trace>
  <inkml:trace contextRef="#ctx0" brushRef="#br1" timeOffset="226725">8652 14578,'53'-53,"-27"53,54 0,-54 0,27 0,-27 0,27 53</inkml:trace>
  <inkml:trace contextRef="#ctx0" brushRef="#br1" timeOffset="226958">8652 14208,'26'0,"-26"-27,27 27,26 0,0 27,-27-27,27 26,-27-26</inkml:trace>
  <inkml:trace contextRef="#ctx0" brushRef="#br1" timeOffset="227347">9578 14525,'26'0,"-26"-26,0 26,0 53,0 26,0-26,0 26,0-26,0 27,0-1,0-26,0 26,0-26,0-26,53-27</inkml:trace>
  <inkml:trace contextRef="#ctx0" brushRef="#br1" timeOffset="227557">9393 14843,'0'0,"53"0,0 0,-1 0,1 0,0 0,0 0,27 26,-54-26</inkml:trace>
  <inkml:trace contextRef="#ctx0" brushRef="#br1" timeOffset="228193">10795 14869,'0'-53,"-26"53,-1-53,-26 53,-26 0,-27 0,27 0,26 0,-27 53,27-26,0 26,53-27,-26 27,26-26,0-1,53-26,0 0,26 0,-26 0,-26 0,26 0,-27-53,27-26,-53-1,26 1,-26-27,0 0,0-26,53 53,-53 26,0 0,0 159,0-27,0 27,0-27,0 1,0-1,0 0,0 1,0-1,0 0,0-26,53 27,-26-54,-1-26</inkml:trace>
  <inkml:trace contextRef="#ctx0" brushRef="#br1" timeOffset="228644">11430 14552,'0'-27,"-26"27,-1 0,-26 53,27 0,-27 0,53 26,-53-26,53-26,0 26,0-53,53 79,0-79,26 27,0-27,1 52,-54-52,-26 27,0-1,0 27,-79-53,26 0,0 0,27 27</inkml:trace>
  <inkml:trace contextRef="#ctx0" brushRef="#br1" timeOffset="229493">12118 14711,'26'0,"27"0,-26 0,26 0,0 0,26 0,-53 0,-26 52,-52-52</inkml:trace>
  <inkml:trace contextRef="#ctx0" brushRef="#br1" timeOffset="229627">12303 15160,'80'0,"-1"0,-26 0,0 0,-27 0</inkml:trace>
  <inkml:trace contextRef="#ctx0" brushRef="#br1" timeOffset="230582">14129 13837,'-27'-53,"-26"53,27 0,26 27,-27 26,27 0,0 26,0 1,0 25,0 54,0-53,0 53,0-27,0 53,0-26,0-53,0-27,0 1,0-28,0 1,0-26,0-27,-26 0,-27 0,27 0,-1 0,-26-27</inkml:trace>
  <inkml:trace contextRef="#ctx0" brushRef="#br1" timeOffset="230947">14049 14499,'0'53,"0"-27,0 1,0 26,0 0,27-53,79 0,-27 0,-26-27,0 1,0-27,-53 26,26 1,-26-27,0 26,-26 27,-1-53,-26 53,27 0,-27 53,0-53</inkml:trace>
  <inkml:trace contextRef="#ctx0" brushRef="#br1" timeOffset="231773">14076 14314,'-27'0,"-52"0,26 0,27 26,-27 27,26-27,27 54,-53-27,53 0,27 26,26 0,53-52,-1-27,54 0,-27 0,1-27,-80-52,0 0,-53-1,52 1,-52 26,0 0,-26 53,26-53,-53 53,27 0,-27 0,26 0,-26 0,-26 53,53 26,-27-52,53-1</inkml:trace>
  <inkml:trace contextRef="#ctx0" brushRef="#br1" timeOffset="232357">14288 15637,'-27'0,"-26"0,-26 0,-27 52,53-25,0 26,0-27,53 1,0 26,0-27,0 1,80-27,52 53,0-53,53 0,-26 0,-53 0,-27 0</inkml:trace>
  <inkml:trace contextRef="#ctx0" brushRef="#br1" timeOffset="234014">15849 14314,'0'-27,"0"54,0 26,0-27,0 27,0 26,0-26,0 27,0-54,0 27,26-53,-26 26,106-26,-53 0,26 0,1 0,-28 0,-25 0,26 0</inkml:trace>
  <inkml:trace contextRef="#ctx0" brushRef="#br1" timeOffset="234224">16007 14499,'0'-53,"0"53,80 0,-27 26,26-26,0 27,1-27,-27 0</inkml:trace>
  <inkml:trace contextRef="#ctx0" brushRef="#br1" timeOffset="234502">16166 14181,'-53'0,"53"-26,-26 26,52 0,27 0,-26 0,-1 0,0 0,27 0,-26 0</inkml:trace>
  <inkml:trace contextRef="#ctx0" brushRef="#br1" timeOffset="235200">16457 14711,'27'52,"-27"1,0 0,0 0,0 0,0 0,0 0,0 0,0-27,0-52,0-1,52-26,-52 1,80-28,-54 27,27 27,-53-27,0 79,27-26,-27 27,0 26,79 0,-79-27,53-26,-27 53,27-53,-26 0</inkml:trace>
  <inkml:trace contextRef="#ctx0" brushRef="#br1" timeOffset="236076">17621 14472,'0'-26,"0"-27,-26-26,-27 26,0 26,0 27,-53-53,27 53,-1 0,1 27,26-1,0 27,27 0,26-26,0 25,0 1,79-26,27-27,53 0,-53 0,26-53,-53 0,1 0,-27-53,-1 27,-52 0,53-27,-53 26,0 27,0 27,0-1,0 27,0 27,0-1,0 54,0-27,0 26,0 0,0 27,0 0,0-27,0 27,0-26,0 26,0-54,27-52</inkml:trace>
  <inkml:trace contextRef="#ctx0" brushRef="#br1" timeOffset="236466">18150 14737,'53'26,"-53"1,53 52,-53-26,0 0,0 0,-26 0,26-27,26-79,27-52,0-1,26-26,-52 26,26 53,-53 26,26 27,-26-26,0 52,0 27,0 0,0 0,0 26,0 1,0-27,0-27,53 1</inkml:trace>
  <inkml:trace contextRef="#ctx0" brushRef="#br1" timeOffset="237592">19262 14763,'0'-52,"0"52,79 0,-26 0,26 0,27 0,0 0,26 0,-52 0,-1 0,-26 0,-27 0,-26 0,-26 0</inkml:trace>
  <inkml:trace contextRef="#ctx0" brushRef="#br1" timeOffset="237816">19685 14446,'26'-27,"-26"80,0 0,0 27,27-1,-27 0,0 1,0-1,0-26,0 0,53 0</inkml:trace>
  <inkml:trace contextRef="#ctx0" brushRef="#br1" timeOffset="238522">20770 14287,'0'27,"-27"26,27-1,-53 28,53-27,0 0,0 0,0 0,0-1,53-25,0-27,53 53,53-53,-53 0,-27 0,-26 0,-53 0</inkml:trace>
  <inkml:trace contextRef="#ctx0" brushRef="#br1" timeOffset="238738">20955 14631,'0'-26,"53"-27,-27 53,27 26,0-26,0 27,0-27,26 0,-52 0,-1 0</inkml:trace>
  <inkml:trace contextRef="#ctx0" brushRef="#br1" timeOffset="238957">20876 14234,'53'0,"-27"0,27 0,-27 0,1 0,26 0,0 0,-27 0,-26 53</inkml:trace>
  <inkml:trace contextRef="#ctx0" brushRef="#br1" timeOffset="240434">21669 14472,'0'0,"0"53,0-26,0 26,0 0,0 26,53-53,-53 1,27 52,26-79,0 0,-27 0,1-26,25-1,-25-26,26 27,-27-53,-26 52,53 27,-53-26,0 52,0 1,0 26,0-27,0 27,-53 26,53 27,-79 26,79-26,-79 53,79-27,-53-26,53 26,-53-52,53-54,-27-26,27 0,-79-53,79-53,-27 27,27 26,0 0,0 27,0-27,0 26,53 27,27-52</inkml:trace>
  <inkml:trace contextRef="#ctx0" brushRef="#br1" timeOffset="241904">23151 14763,'0'-26,"0"-27,0 53,0-53,-79 53,26-53,0 53,0 0,0 0,0 0,27 0,-27 53,53-26,-53-1,53 27,0-27,0 1,0 52,0-79,79 27,-26-27,0 0,0 0,26-53,-26 0,0 0,-26-26,-27-54,79-25,-79 78,53 1,-53-1,0 28,26-1,-26 26,0 54,0 26,0-1,0 1,0 0,0 0,0 27,0-1,0 27,0-27,0-26,0 0,0-27,0 27,0-26,27-27</inkml:trace>
  <inkml:trace contextRef="#ctx0" brushRef="#br1" timeOffset="242324">23495 14578,'0'27,"0"-1,0 27,26-26,80 52,-53-79,0 0,0-79,0-1,-53-26,53-26,-53 79,53 0,-53 80,0 52,0 27,0 0,0 0,-53 26,0-53,27 27,-27 0,-27 0,1-27,-1 0,-25 1,-1-27,0-27,53 27</inkml:trace>
  <inkml:trace contextRef="#ctx0" brushRef="#br1" timeOffset="242963">24527 14737,'26'0,"-26"-26,53 26,0 0,0 0,26 0,1 0,-1 0,-26 0,0 0,-53 26,-79 27</inkml:trace>
  <inkml:trace contextRef="#ctx0" brushRef="#br1" timeOffset="243142">24606 15240,'106'-27,"-27"27,1 0,-54 0,1 0,26 0</inkml:trace>
  <inkml:trace contextRef="#ctx0" brushRef="#br1" timeOffset="243686">26644 14737,'-80'0,"1"53,26 26,0-26,53 0,0 0,0-27,26 27,27-53,0 0,0 0,0 0,-26-53,-27 27,0 0,0-54,0 27,0 0,-53 0,26 53,-26 0,-26 0,26 0</inkml:trace>
</inkml:ink>
</file>

<file path=ppt/ink/ink5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34:21.42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3122 476,'0'-53,"0"27,0-1,0-26,0 27,-26 26,26-27,-53 27,-27-53,54 53,-27 0,-26 0,26 53,0-26,-27 26,54 0,-27 26,53 0,-26 27,26 0,0-27,0 1,0-1,0-26,0 0,0 0,0-27,26-26,0 27,27-27,0 0,27 0,-1 0,-26 0,26-80,-52 54,-27-1,0-52,0 53,0-1,-53 27,26 0,-25 0,-1 0,0 0,26 0,27-53,27 53,-1 0,54-26,-54 26,27 0,0 0,-27 0,1 0,52 53,-26-53,-27 26,54 54,-80-54,0 0,0 27,0 27,-27-54,1 27,26 0,0-26,-53-1,53 27,26-53</inkml:trace>
  <inkml:trace contextRef="#ctx0" brushRef="#br0" timeOffset="706">3995 1005,'0'-53,"0"27,-26 26,26-27,-53-52,26 79,27-27,-53 27,1 0,25 0,-26 27,27 26,-27 0,53 0,-27 26,27-26,0 0,0-27,0 27,0-53,53 0,27 0,-27 0,26-26,-26-27,0 26,-53 1,53-53,-53 52,0 54,0 25,0 1,0-26,0-1,53 54,-27-80,1 0,52 0,-26 0,0-27,-27 27,-26-53,0 27</inkml:trace>
  <inkml:trace contextRef="#ctx0" brushRef="#br0" timeOffset="1101">4551 952,'79'-79,"-79"52,0 107,-53-1,53 0,0 1,0-27,0-27,0 1,0-27,80 0,-27-27,-27 1,27-54,-53 54,53-27,-53 79,0 1,0-1,0 27,79-26,-79 26,53-53,-26 26,26-26</inkml:trace>
  <inkml:trace contextRef="#ctx0" brushRef="#br0" timeOffset="1912">5345 979,'0'-27,"-27"27,-26 0,27 0,-1 0,27 0,0 53,0 0,0-27,0 27,0-26,0 26,53-53,0 0,27 0,25 26,-25-26,-27 0,-27 0,-26 53,0-26,-26-27,-54 53,1-53,0 0,-27 26,53-26,26 0,27 0,0-26,106-27,26-27</inkml:trace>
  <inkml:trace contextRef="#ctx0" brushRef="#br0" timeOffset="2323">5980 926,'-53'0,"26"0,1 26,-27 27,53 26,0-52,26-27,27 26,-26-26,26 80,-53-27,0-27,-53-26,26 53,-26-53,0 53,27-53,-1 0</inkml:trace>
  <inkml:trace contextRef="#ctx0" brushRef="#br0" timeOffset="2610">6165 317,'0'27,"0"26,0-1,0-25,0 26,0 0,0-27,0 1,0-27</inkml:trace>
  <inkml:trace contextRef="#ctx0" brushRef="#br0" timeOffset="3645">6826 291,'0'-53,"0"26,27 27,-1 0,-26 80,0 26,0 52,0-52,0 0,-26 0,26-27,0 1,-27-28,27-25,0 26,0-27,0 1,27-27</inkml:trace>
  <inkml:trace contextRef="#ctx0" brushRef="#br0" timeOffset="4161">7329 502,'26'-53,"-26"106,0 27,0 26,0-27,0 0,0 1,0-27,0-27,0-26,27 0,26 0,-53 0,26 53,27 26,27-52,52 26,-26-53,26 79,-53-79,1 0,-27-26,0-27,-53 0,0 0,0 0,-27 0,-26 53,0-26,0 26,-26 0,53 0,26 0,0 26,0 27,0 0,26-27,53 27,-26-26,0-27,0 53,26-53,-26 0</inkml:trace>
  <inkml:trace contextRef="#ctx0" brushRef="#br0" timeOffset="4477">6482 608,'0'-26,"27"26,-27-53,26 53,27-80,0 80,-26 0,25 0,28 27,52 26,27 0,26 0,0 0,-52-53,-1 53</inkml:trace>
  <inkml:trace contextRef="#ctx0" brushRef="#br0" timeOffset="6111">8678 1005,'0'-53,"-53"53,1 0,25 0,1 0,-27 53,53-26,0-1,-27 27,27-27,0 27,27-53,52 0,-52 0,-1 0,-26 0,79-53,-79 27,27-27,-27 27,0-27,79 53,-26 0,-26 0,52 105,-26-78,-27 26,27-27,-53 27,0 0,-26-53,-54 0,54 0,26-53,0 0,26-26,27 52,0 27,27-52,52 52,-26 0,0 0,-27 26,0-26,1 26,-54-26,1 0,26-26,-53 0,0-27,0 26,-27 1,-26 26,27 26,-27 1,53 26,0-27,0 0,0 27,26-53,27 27,0-27,26 0,27 0,0-27,-53 27,-27 0,-26 27,0-1,0 1,27-27,52 0,-52 0,-1 0,27-27,-26 27,-27-26,26 26,27 0,-27 0,27 0,-26 0,52 0,-52 0,-27-53,26 53,27 0,53 26,-80-26,1 0,26 27,-27-27,-26 0,0-53</inkml:trace>
  <inkml:trace contextRef="#ctx0" brushRef="#br0" timeOffset="6308">11139 741,'0'26,"0"0,-53 27,53 27,-26-1,26 0,0-26</inkml:trace>
  <inkml:trace contextRef="#ctx0" brushRef="#br0" timeOffset="6457">11113 1376,'52'0,"-52"0,27 0,-1 0,-26 0</inkml:trace>
  <inkml:trace contextRef="#ctx0" brushRef="#br0" timeOffset="6613">11536 1032,'53'0,"0"-53,-27 53,-26 26,0-26,-53 27</inkml:trace>
  <inkml:trace contextRef="#ctx0" brushRef="#br0" timeOffset="8017">3519 1825,'26'0,"1"0,26 0,0 0,0 0,0 0,-1 0,-25 53</inkml:trace>
  <inkml:trace contextRef="#ctx0" brushRef="#br0" timeOffset="8323">4233 1905,'53'0,"-26"0,-1 0,27 53,-26-53,25 0,-25 0,26 0,0 0,-27 0,27 0,-26 0,-1 0,53 0</inkml:trace>
  <inkml:trace contextRef="#ctx0" brushRef="#br0" timeOffset="8601">5371 2037,'79'0,"-52"0,26 0,-27 0,27 0,-26 0,-1 0,27 0,-27 0,1 0,26 0,0 0</inkml:trace>
  <inkml:trace contextRef="#ctx0" brushRef="#br0" timeOffset="9021">6509 2037,'53'-26,"-27"26,1 0,52 0,-26 0,0 0,0 0,0 0,26 0,-26 0,0-27,0 27,0 0,26 0,-26 0,0 0,-27 0,27 0,-26 0,-1 0,1 0,26 0,-27 0,0 0,27 0,0 0,0 0,0-53,27 53,25 0,-25-26,-1 26,0 0,-26-53,0 53,-26 0,26 0,0 0,26 0,-26 0,-27 0,27-53</inkml:trace>
  <inkml:trace contextRef="#ctx0" brushRef="#br0" timeOffset="9223">9102 1746,'53'0,"-27"0,27 0,0 0,0 0,0 0</inkml:trace>
  <inkml:trace contextRef="#ctx0" brushRef="#br0" timeOffset="9771">9975 1746,'53'0,"0"0,0 0,-27 0,27 0,26 0,-52 0,-1 0,27 0,27 0,-28 0,1 0,-53 26,27-26,26 0,-27 0,1 0,26 0,-53 27,26-27</inkml:trace>
  <inkml:trace contextRef="#ctx0" brushRef="#br0" timeOffset="13517">14076 767,'0'-53,"-27"0,-26 53,27 0,-53 80,-27 52,-26 0,26 53,26-26,27 0,53 0,0 26,0 53,0-26,80-54,-1-25,1-54,-1 27,-26-27,0 1,-53-54,0 0,-27-26,-52 0,-27 0,-26-52,52-1,1 0,-27 26,80-26,-27 27,53-27,0 27</inkml:trace>
  <inkml:trace contextRef="#ctx0" brushRef="#br0" timeOffset="13967">13547 1640,'-53'-53,"-27"53,27 53,-26 0,53 53,26-27,0 1,0-27,53-1,79 1,0-53,-26 0,0 0,-27-53,-26-26,-53 26,0-26,-26-1,-54-25,1 52,-53 0,26 53,0 0,27 0,26 0,53 79,0 27,0 0</inkml:trace>
  <inkml:trace contextRef="#ctx0" brushRef="#br0" timeOffset="14679">13944 3386,'0'-26,"0"26,-27 0,-52 0,26 0,0 0,0 0,0 53,0 0,53 0,0 0,0-1,0-25,80 26,52-53,0 0,27 0,26 0,-26 0,-27 0</inkml:trace>
  <inkml:trace contextRef="#ctx0" brushRef="#br0" timeOffset="15722">14870 1455,'0'26,"-27"54,27-1,0 0,0 1,0-1,0-26,27 27,-1-54,53-26,-26 79,0-79,0 0,-26 0,26 0,-27 0</inkml:trace>
  <inkml:trace contextRef="#ctx0" brushRef="#br0" timeOffset="15974">14896 1825,'0'-26,"53"26,0 0,0 26,0-26,26 0,0 0,-52 27,-1-27</inkml:trace>
  <inkml:trace contextRef="#ctx0" brushRef="#br0" timeOffset="16233">14949 1402,'0'-26,"26"26,54 0,-27 0,-27 0,27 0,53 52,-27-52</inkml:trace>
  <inkml:trace contextRef="#ctx0" brushRef="#br0" timeOffset="16605">16087 2672,'53'0,"0"79,-1-52,-52 26,0-80,0 1,0-27,0 0,53 0,0 0,27 53,-54 0,1 0,25 53,-52-26,53 25,-53-25,27-27,-27 53,0-27,0 27,0-26,-27-27</inkml:trace>
  <inkml:trace contextRef="#ctx0" brushRef="#br0" timeOffset="18374">17701 1984,'0'-53,"0"0,0 27,0-27,-27 53,27-27,-53 27,0 0,27 0,-27 0,0 0,27 0,-27 0,26 0,27 27,-26 26,26 26,0-52,0 26,53-53,-27 79,27-79,26 0,-26 0,-26 0,26-53,-27 27,-26-80,80-53,-80 27,0-1,0-25,52-1,-52 53,0 27,0 52,0 27,0 80,0-1,0 0,0 1,-52-1,52 0,0 1,0-1,-53 1,53 25,0-25,0-27,0 0,0-27,53 27,-27-53,27 0,26 0</inkml:trace>
  <inkml:trace contextRef="#ctx0" brushRef="#br0" timeOffset="18756">19024 1190,'-27'0,"-52"0,-27 0,0 0,0 0,27 27,52-27,27 53,0-27,0 27,0-26,53 25,53 1,0 27,-27-1,-26-52,0 25,-53-25,0 26,-79 26,26-79,0 0,0 27,0-27,27 0,-27 0</inkml:trace>
  <inkml:trace contextRef="#ctx0" brushRef="#br0" timeOffset="18996">19500 1561,'106'0,"-27"0,0 0,1 0,-1 0,-26 0,-26 0,-27 79,-80-52,1 25</inkml:trace>
  <inkml:trace contextRef="#ctx0" brushRef="#br0" timeOffset="19116">19923 1984,'106'0,"26"0,-26 0,-79 0</inkml:trace>
  <inkml:trace contextRef="#ctx0" brushRef="#br0" timeOffset="20185">21828 714,'53'0,"-53"79,0 27,0 27,-53-28,53 54,-53-27,53-52,0-27,27-27,26-26,0 53,-1-53,28 0,-1-26,-26-1,-26-26,25 0,-52-26,53-53,-53 52,0 27,-26 106,26 27,0-1,0 0,0 1,0-1,0-26,26 0,-26 26,0-52,0-1,0 1,0 26,27-53</inkml:trace>
  <inkml:trace contextRef="#ctx0" brushRef="#br0" timeOffset="20485">23151 1243,'0'-26,"0"26,0 79,0-26,0 0,0 0,0 0,0 26,0-26,0 0,0 0,0-27,27 27,-1-53</inkml:trace>
  <inkml:trace contextRef="#ctx0" brushRef="#br0" timeOffset="20726">23469 1323,'0'53,"0"-1,0 1,0 27,0-27,0 0,26-1,-26 1,0 0,53-26</inkml:trace>
  <inkml:trace contextRef="#ctx0" brushRef="#br0" timeOffset="21114">23839 926,'0'-27,"-26"27,26 27,-27-1,27 27,-53-26,-26 25,52-52,-26 0,0-26,-26 26,26-79,0 26,0 53,27-53,-27 26,0-26,27 53,26 0,-80 0,80 80,-26-27,26-27,0 27,-27-26</inkml:trace>
  <inkml:trace contextRef="#ctx0" brushRef="#br0" timeOffset="22061">24553 1032,'53'-27,"-53"-26,0 27,0-1,-26-52,-54 79,1 0,0 0,26 0,26 0,27 26,-53-26,53 27,80 26,-27-53,0 0,0 26,26-26,-26 0,-27 53,27 0,-53 0,0 0,0 26,0-26,0 27,0-1,-26 0,26-26,0-26,0 26,0-27,26-26,27 0,0 0,-27 0,27 0,27-53,-1-26,53-1,-26-25,-26 25,-1 54,-53-27,-26 26,0 54,-26 26,26-27</inkml:trace>
  <inkml:trace contextRef="#ctx0" brushRef="#br0" timeOffset="57075">3175 4762,'-53'0,"27"0,-1 27,27 26,-53 26,53-26,0 0,0 0,0 0,-26 0,26-27,0 0,0 27,0-53,0 27,53-27,26 53,0-53,-26 0,27 0,-1 26,1-26,-1 0,0 0,-26 0,0 0</inkml:trace>
  <inkml:trace contextRef="#ctx0" brushRef="#br0" timeOffset="57383">3889 5080,'0'53,"0"0,0 26,27-26,-27 0,53 0,-53 0,53-53,-53 79,26-79,27 0</inkml:trace>
  <inkml:trace contextRef="#ctx0" brushRef="#br0" timeOffset="57564">4154 4815,'0'-26,"0"-1,0 27,0 53,0 26,0-26</inkml:trace>
  <inkml:trace contextRef="#ctx0" brushRef="#br0" timeOffset="58060">4286 5424,'0'53,"27"-1,-27 28,53-80,-53 53,26-53,-26 26,27-26,25 0,-25 0,-27-79,53-1,-53 1,26 26,-26 0,53 53,0 53,-26-26,26 26,-27-27,27 27,-27-53,1 0,52 0,-79-53,53-26,-53-1,0 1,53 26,-53 27,-26 26,26-53,-53 53,26 0,27 53,0 26,0-26,0 0,0 0,53 0,-53 26,53-26,0 0,0 26,26-52,80-27,0 0</inkml:trace>
  <inkml:trace contextRef="#ctx0" brushRef="#br0" timeOffset="59394">6959 5106,'0'-53,"-27"53,1-79,-27 79,0 0,0 0,0 0,0 0,-26 53,26 0,0 0,53 26,-27-26,27-27,0 27,53-26,27-27,26 79,52-79,-25 0,25 0,-52 0,-26 0,-28 0,1-26,-53-1</inkml:trace>
  <inkml:trace contextRef="#ctx0" brushRef="#br0" timeOffset="60143">7885 4577,'0'-53,"0"27,0-1,0-52,0 132,0 0,0 26,0 0,0 1,0 26,0-27,26 0,-26 1,0-27,27-27,-27 27,52-53,-52-26,27 26,-27-80,26 27,-26 0,80 0,-54 53,27-26,-26 26,-1 0,0 0,27 0,-26 79,-27-26,0 0,53 0,-53 0,26 0</inkml:trace>
  <inkml:trace contextRef="#ctx0" brushRef="#br0" timeOffset="60946">8969 5000,'0'-26,"0"-27,0 53,0-27,-53 27,1-52,25 52,1 0,-27 0,26 0,27 26,-26-26,26 26,-53 27,53 0,0 0,-27 0,27 0,0-53,80 0,-27 0,0 0,26 0,-26-53,-27 27,27-54,-53 27,53 27,-53-27,53 53,-53 26,0 1,27-1,-27 27,0-26,26 26,-26-27,0 1,0-1,53-26</inkml:trace>
  <inkml:trace contextRef="#ctx0" brushRef="#br0" timeOffset="61794">9260 5159,'80'0,"-27"0,0 0,0 0,-27 27,27-27,-53 52,53-25,-53 52,0-132,-27 0,27 1,0 25,0-26,0 27,27 26,52 0,-52 0,26 0,26 0,-26 0,-27 0,1 0,26 0,-27-27,-26 1,53-27,-53 26,0 1,0-27,0 27,0-27,0 53,0-27,0 27,0 53,0 26,0 1,0 26,0 52,0-25,79 78,27-25,-26-28,-27 1,-53-53,0-53,-80-53,1 0,-27-132,27-27,26 0,53 0,-53 53,53 54,0-1,53 53,26 0,80 0,79 0,0 0,0 0,-53 0,-26 0,-53-80,0 54,-80-54,-26 28,0 25,-79-26,0 53,-27-53,26 53,1 0,53 0,26 80,-53-1,53 0,53 1,26 26,0-1,27-52,-27 0,-26-53,0 53,-26-53,-1 0,-26-53,0 27</inkml:trace>
  <inkml:trace contextRef="#ctx0" brushRef="#br0" timeOffset="62265">12197 5450,'0'0,"27"-53,52 0,-79 0,53 0,0-26,-27-27,-26 27,53 52,-53-26,-26 53,-27 27,53-1,-26 54,26-27,0 0,26 0,27 26,26-26,-26 0,0 0,-53-27,53-26,-53 53,0 0,-26-53,-54 0,27 26,0-26,27 0</inkml:trace>
  <inkml:trace contextRef="#ctx0" brushRef="#br0" timeOffset="62462">12938 4868,'27'0,"-27"-26,0 26,0 52,0-25,26 26,-26 26,0 1,-26 25,26-52</inkml:trace>
  <inkml:trace contextRef="#ctx0" brushRef="#br0" timeOffset="62603">13018 5582,'26'0,"0"0,27 0,0 0</inkml:trace>
  <inkml:trace contextRef="#ctx0" brushRef="#br0" timeOffset="62754">13441 5159,'26'0,"-26"-79,27 79,-27 53,-53-27,26-26</inkml:trace>
  <inkml:trace contextRef="#ctx0" brushRef="#br0" timeOffset="63713">4366 6588,'0'-53,"0"53,105 0,-78 0,26 0,26 0,1 0,-27 0,26 0,0 0,27 0,0 0,0 0,-27 0</inkml:trace>
  <inkml:trace contextRef="#ctx0" brushRef="#br0" timeOffset="64029">6112 6588,'26'0,"27"0,-26 0,-1 0,27 0,0 0,-27 0,1 0,52 0,-26 0,0 0,27 0,-1 0,0 0,1 0,-1 0,0 0,1 0,26 0,-53 0,26 0,-26 0,0 0,0 0,0 0,-27 0</inkml:trace>
  <inkml:trace contextRef="#ctx0" brushRef="#br0" timeOffset="64331">8678 6588,'80'0,"-27"0,52 0,-25 0,-27 0,-27 0,27 0,0 0,26 0,1 0,-1 0,1-53,-1 53,0 0,1 0,-27 0,0 0,-27 0,0 0,27-27</inkml:trace>
  <inkml:trace contextRef="#ctx0" brushRef="#br0" timeOffset="64613">11007 6456,'53'0,"0"-27,-27 27,0 0,27 0,27 0,-27 0,-27 0,27 0,0 0,-27 0,1 0,52 0,-52 0,-1 0,1 0,26 0</inkml:trace>
  <inkml:trace contextRef="#ctx0" brushRef="#br0" timeOffset="64845">12224 6429,'53'-53,"-27"53,1 0,-27 0,53 0,-27 0,0 0,1 0</inkml:trace>
  <inkml:trace contextRef="#ctx0" brushRef="#br0" timeOffset="76248">15134 4894,'0'-26,"0"-27,0 27,0 79,0 26,0 27,0 26,-26-26,26-27,0-26,0 27,0-28,0-25,0-1,-27 54</inkml:trace>
  <inkml:trace contextRef="#ctx0" brushRef="#br0" timeOffset="76609">14605 4736,'26'0,"-26"-53,53 53,0 0,-26 0,26 0,-27 0,27 0,26 0,1 0,26 0,52 0,28 0,-1-80,0 80,-26-52,-53 52,-27-27,-132 27,-26 0</inkml:trace>
  <inkml:trace contextRef="#ctx0" brushRef="#br0" timeOffset="77165">15954 4709,'27'106,"-27"26,-27 54,27-1,-53-26,53-27,0-26,0-27,0 0,0-52,27-27,-1 0,1 0,26-79,0-27,-53 0,26 26,-26 1,0 53,0 52,0 27,0 0,80 0,-54 0,27 0,-27-27,27-26,0 0,27 0,-28-26,28-107,-27 28,-53 25,26 1,-26 52,0 1,-53-27,27 53,-1 0,-26 0,53 0,-52 79,52-26,0 0,0 0,52 53,-25-53,26 0,-27 0,27-27,27 27,-27-53,26 53,27-53</inkml:trace>
  <inkml:trace contextRef="#ctx0" brushRef="#br0" timeOffset="78199">18441 4868,'0'-53,"0"27,0-27,0 26,0-26,-26 53,0 0,-54 0,-26 27,1 26,-1 26,53-26,0 0,26 26,27-52,0-1,0 27,27-26,26 26,79-27,0-26,27 53,-53-53</inkml:trace>
  <inkml:trace contextRef="#ctx0" brushRef="#br0" timeOffset="78829">18706 5238,'0'-52,"0"-1,-26 53,-27-27,-27 27,54 0,26 27,0-1,53 53,26-79,-52 0,26 0,-1-52,-52 25,53 54,-26-27,26 52,0-52,-27 0,-26-26,53-27,-27 53,27 0,0 0,-26 0,-1 0,27 0,-53-53,27 27,-27-27,26 53,-26-27,53 27,-27 53,27-26,0-27,-26 53,26-53,0 0,-53-53,52-53</inkml:trace>
  <inkml:trace contextRef="#ctx0" brushRef="#br0" timeOffset="79308">19923 4312,'0'-26,"0"-27,0 0,0 80,0 52,0 80,0-1,0 81,-53-28,53 1,-79 26,79-53,-53 0,53-79,0-53,0 0,0-79,0-54,26-105,-26-27,80 27,-27-79,26 52,0 53,1 53,-54 27,27 79,-26-26,26 26,-27 0,0 0,27 0,-53 79,0-26,0 0,0 0,-53 26,-52-26,-1 26,53-52,-26 52,26-26</inkml:trace>
  <inkml:trace contextRef="#ctx0" brushRef="#br0" timeOffset="79932">20214 5291,'27'0,"-1"0,1 0,52-53,-26-26,53 0,26-54,0 1,1-53,-1 0,-26-1,-80 54,-26 79,0 0,0 27,-26 26,-27 79,-27 1,1 52,26 27,53-27,-53 27,53-53,0 26,53-53,0 1,53-54,-27-26,27 0,0 0,0 0,0-53,-27-53,-79 27,26-27,-26 27,0 26,0 53,-79 0,26 0,-26 53,52 0,27 0,0-1,0 1,0 27,27-27,52 0,-26-27,0-26,26 53,1-53</inkml:trace>
  <inkml:trace contextRef="#ctx0" brushRef="#br0" timeOffset="80168">22463 4656,'0'53,"-79"27,52 25,-26-25,0-1,53 1,-52-1,52-26,0 0,-53 0,53-80</inkml:trace>
  <inkml:trace contextRef="#ctx0" brushRef="#br0" timeOffset="80344">22119 4842,'0'26,"0"27,53-27,-26 27,52-26,-26 26,0-53,26 53,-52 0,-1-53,-26 52,53-52</inkml:trace>
  <inkml:trace contextRef="#ctx0" brushRef="#br0" timeOffset="81340">23363 4868,'26'0,"-26"26,80-26,-1 0,-26 0,-27 0,27-26,-26-27,-27 0,79 27,-79-27,0 26,-53-26,0 53,-26 0,-1 0,-25 53,78 0,27 0,0 0,0 0,0 0,80 26,-28-52,1 26,0-53,-26 26,26-26</inkml:trace>
  <inkml:trace contextRef="#ctx0" brushRef="#br0" timeOffset="81892">23918 5159,'53'0,"-26"0,26-53,26 0,-26 0,26 27,1-54,26 1,-27-27,0-26,1 0,-1-27,0 53,-79 53,0 27,0 26,-53 0,27 0,-27 26,27 27,26 79,-80-26,80 27,0-28,-53 1,53-26,0 25,53-52,-26-26,-1 26,80-53,0 0,26 0,27-27,-27-52,-52-1,-28 28,-52-1,0 26,0-26,-79 53,0 0,-1 53,1-26,0 52,79-26,-27 0,27 0,0 0,53-27,79 27,-26-53,26 79,-26-79,-26 0,-27 27,-53-27</inkml:trace>
  <inkml:trace contextRef="#ctx0" brushRef="#br0" timeOffset="82177">26009 4921,'0'-53,"-53"53,26 0,-26 0,0 26,-26 27,79 0,0 0,0-26,53 26,26-27,27 27,26 0,-26-53,0 53,-27-53</inkml:trace>
  <inkml:trace contextRef="#ctx0" brushRef="#br0" timeOffset="83276">26696 4021,'0'-79,"-26"53,26-1,0-52,0 132,0 79,0 0,0 53,-53 1,53-1,0-26,0 26,0-53,0-26,27 0,-27-53,52-27,1-26,-26 0,-1 0,27-53,-53 27,53 26,-53-53,53 53,-53 26,53 27,-53-26,26 26,-26-27,0 0,0-52,0-27,0 0,53-26,-53 52,27 1,26-53,0 79,-27 0,53 0,-26 0,-26 26,26-26,-27 26</inkml:trace>
  <inkml:trace contextRef="#ctx0" brushRef="#br0" timeOffset="83576">26088 4445,'26'0,"27"0,0 0,27-27,-1 27,27 0,0 0,26 0,-53 0,1 80,-27-54,-27 27,-26-27,53-26</inkml:trace>
  <inkml:trace contextRef="#ctx0" brushRef="#br0" timeOffset="83936">28125 5106,'0'0,"-26"0,-27 0,-27 53,1 0,26 0,0 0,53 0,-53-27,53 1,27 52,-1-79,27 0,53-26,-27-54,-26 27,0-26,-53-27,53-26,-53 79,0 0,0 53,-79 0,26 0,26 26,27 1,-53 26,53 26,0-52,53-27</inkml:trace>
  <inkml:trace contextRef="#ctx0" brushRef="#br0" timeOffset="84310">28787 4630,'26'0,"-26"-27,0 27,-26 0,-27 0,0 106,53-79,0-1,0 27,0-26,0-1,26 27,1-27,26 27,-27-53,27 53,-53 0,0 0,-53-53,-53 79,27-79,0 53,26-53,0 0,26 0,27 0</inkml:trace>
  <inkml:trace contextRef="#ctx0" brushRef="#br0" timeOffset="84566">29395 4207,'0'-27,"0"-26,27 53,-27 0,0 53,53 53,-53 26,0 1,0-28,-53 54,53 0,0-53,-53 0,53-54,0-25,0 26</inkml:trace>
  <inkml:trace contextRef="#ctx0" brushRef="#br0" timeOffset="84768">29104 5053,'27'0,"-1"0,53 0,-52 0,26 0,-27 0,1 0,26 0,-53 0,53 0,-53 53,53-53</inkml:trace>
  <inkml:trace contextRef="#ctx0" brushRef="#br0" timeOffset="85142">30057 5106,'0'-26,"26"-27,-26 26,0 1,0 26,-53-80,0 80,0 0,27 0,-27 27,53-1,-26 1,26 26,0-27,0 1,0-27,26 0,27 0,-27 79,-26-52,53 25,0-25,-26-1,26-26,-27 53,1-53,25 0,-25-53</inkml:trace>
  <inkml:trace contextRef="#ctx0" brushRef="#br0" timeOffset="85376">30745 4154,'0'-53,"0"53,0 26,0 27,0 26,0 1,0 26,0 52,0 1,0-27,-53-26,0 27,0-54,26 0</inkml:trace>
  <inkml:trace contextRef="#ctx0" brushRef="#br0" timeOffset="85788">30427 4921,'0'-27,"53"27,-27 0,27 0,27 0,-1 0,27 53,-27-53,1 0,-27 53,-27-53,-26-26,0-1,0 27,0 53,0 0,0-26,0 26,0 26,0-26,-53 0,53-27,0 54,27-80</inkml:trace>
  <inkml:trace contextRef="#ctx0" brushRef="#br0" timeOffset="85960">31406 4683,'0'-53,"53"53,-79 26,-1 1</inkml:trace>
  <inkml:trace contextRef="#ctx0" brushRef="#br0" timeOffset="86239">31829 5080,'53'0,"-53"-80,-79 80,26 0,-53 0,0 27,1 26,78-27,27 54,-53-54,53 27,53 26,26-52,54 26,-1-53,0 79,27-79,-53 53,-80-53</inkml:trace>
  <inkml:trace contextRef="#ctx0" brushRef="#br0" timeOffset="88210">5001 7038,'0'-80,"0"54,26 26,-26 0,0 106,0-1,0 28,0 52,0 0,0 0,0-52,0 52,0-26,53-80,-53-26,0 0,0-80,0 1,0-27,-26-53,26-53,0 54,0-1,0-53,0 53,0 0,26 0,0 54,27-1,-26 26,52-26,-52 53,-1-26,27 26,0 0,-53 0,26 79,-26 1,0-1,-26 0,-53-26,26 27,0-27,-27-1,54-52,26 53,-27-53,27 27,53-27</inkml:trace>
  <inkml:trace contextRef="#ctx0" brushRef="#br0" timeOffset="88488">5821 7831,'0'0,"-80"0,80 27,80-27,-27 0,0 0,-27 0,-26-27,53-26,-53 1,0-28,-53 54,27 26,26-27,-80 27,54 0,-27 0,53 0,-53 0,79 0</inkml:trace>
  <inkml:trace contextRef="#ctx0" brushRef="#br0" timeOffset="88855">6403 7064,'0'-53,"-27"53,-25 80,52 25,0 1,0 53,0-53,0 0,79-1,-26-52,0 0,0-53,26 0,-26 0,-27 0,27-53,-53 0,0 1,0-28,0 27,-53 0,27 53,0-26,-27 26,53 53,0 26,26-26,27 0,0 26,-27-52,1-1,26-26,-27 80</inkml:trace>
  <inkml:trace contextRef="#ctx0" brushRef="#br0" timeOffset="89178">5953 7382,'27'0,"26"0,26 0,0 0,27 0,26 0,27 0,-79 0,-28 0,-52 0</inkml:trace>
  <inkml:trace contextRef="#ctx0" brushRef="#br0" timeOffset="89507">7170 7911,'106'0,"-53"79,0-52,0 25,-53-78,0 0,0-1,0-26,-27 0,27 27,0-27,0 0,0 53,53 0,0 0,0 0,0 0,0 0,-53 26,79-26,-79 53,0 0</inkml:trace>
  <inkml:trace contextRef="#ctx0" brushRef="#br0" timeOffset="89763">8149 6958,'0'-26,"0"26,0 79,0 27,0 0,0 53,53-27,-53-26,0 0,53-27,-53 0,0-26,0-26,0-1</inkml:trace>
  <inkml:trace contextRef="#ctx0" brushRef="#br0" timeOffset="89966">7990 7673,'0'-27,"0"1,27 26,26 0,0-53,0 53,0 0,26 0,-26 26,-27-26,-26 27,53-27</inkml:trace>
  <inkml:trace contextRef="#ctx0" brushRef="#br0" timeOffset="90168">8599 7620,'0'26,"0"54,0-1,0-26,0 0,0 0,0 0,0-1,0-25,0-1,53-26,-27 0</inkml:trace>
  <inkml:trace contextRef="#ctx0" brushRef="#br0" timeOffset="90337">8758 7302,'53'-26,"-53"26,0 26,0 27,-27-53</inkml:trace>
  <inkml:trace contextRef="#ctx0" brushRef="#br0" timeOffset="91690">9472 7726,'27'0,"-27"0,-27-53,1 53,-27-27,0 27,26 0,-26 0,53 80,-52-54,52 27,0 0,0-27,52-26,-25 0,52 0,-26 0,-26 0,26 0,-27-79,27 26,-27 79,27 54,27-54,-54-26,27 0,53 0,-27 0,-26 0,0-53,0 27,-27-53,27-1,0-52,0 0,0-27,-53 27,27 79,-27 26,-27 27,1 0,-27 0,26 0,-26 53,27-26,26 25,-53 28,53-27,0 0,0 0,0-1,0 28,0-1,53-26,-53 0,26 26,-26-26,53-26,-53-1,53-26,-26 0,26 0,-27 0,1 0,25 0,-52-26</inkml:trace>
  <inkml:trace contextRef="#ctx0" brushRef="#br0" timeOffset="94907">12277 7355,'0'-26,"-53"26,53-27,-53 27,26-53,-26 53,53-26,-79 26,26 0,0 26,0 80,53-79,-26 25,26-25,0-1,0 27,53-53,53 0,-1 0,1 0,0 0,26-53,-26-26,-26 0,-1-1,-26-52,-53 53,26 26,-26 26,0-26,0 53,-26 0,26 27,-53 26,53 26,0 0,0 1,0-1,0 1,0-1,0-26,26 0,-26-27,27-26,26 0,-53-26,53-27,0-27,-53 54,26 26,-26-26,0 52,80 0,-80 27,79-53,-53 27,1-27,26 0,-27 0,-26 0,53-53,-53 26,0 1,0-27,0 80,0-1,0 0,79 27,-26-26,27 26,-1-53,1 0,-1 0,0 0,1 0,-54-80,-26 27,0 1,0 25,0-26,-26 53,-27-26,0 26,26 0,-26 53,53-27,0 27,27 0,-27 0,79 0,-26-27,-26 27,26-26,132 26,0-53</inkml:trace>
  <inkml:trace contextRef="#ctx0" brushRef="#br0" timeOffset="95778">15002 6403,'-27'79,"27"80,-52-1,52-25,0 52,26-26,53-27,-26-53,0-26,0-53,-26 27,25-27,1 0,-26-53,26 0,-53 0,0 0,0 106,53 0,0 0,0 0,-1-27,28-26,-54 0,1 0,-1 0,-26 0,0-26,0-27,0 26,-79 27,-27-79,-26 79,26 0,0 0,53 0</inkml:trace>
  <inkml:trace contextRef="#ctx0" brushRef="#br0" timeOffset="96034">14605 6799,'0'-52,"26"52,27 0,0 0,0 0,53 0,53 0,26 52,-26-52,-53 80,26-27,-53-53</inkml:trace>
  <inkml:trace contextRef="#ctx0" brushRef="#br0" timeOffset="96904">17013 7143,'0'-26,"0"0,-53 26,0-53,0 53,27 0,-1 0,-26 26,27 53,-27-26,53 0,-27 0,27 0,0-26,53-27,0 52,0-52,0 0,26 0,-52-26,26 0,-53-27,26 26,-26 1,0-27,0 0,0 106,0-27,0 54,0-27,0-1,27-25,26 26,-27-27,-26 27,79-53,-52 80,26-80</inkml:trace>
  <inkml:trace contextRef="#ctx0" brushRef="#br0" timeOffset="97952">18124 7170,'0'79,"0"-52,26-27,27-27,27 1,-1-54,53-25,-26-1,-26-79,-27 79,-53 0,52-53,-52 53,0-26,0 53,0 26,-26 26,-53 27,26 0,0 0,-27 53,1 53,0-27,26 54,0-27,53 26,0-26,0 26,0 0,79 1,27-54,26 0,27 1,-27-80,1 53,-28-53,1-27,-53 1,-26-27,-27-27,53 1,-53 26,0 27,0-27,0 53,0-27,-53 27,0 0,26 27,27 26,0 0,0-1,0-25,0 26,0-27,0 1,0-1,0-26,80 0,-54 0,-26-26</inkml:trace>
  <inkml:trace contextRef="#ctx0" brushRef="#br0" timeOffset="98125">19447 6799,'0'-52,"0"-1,0 26,0 27,0 53,0 53,0 0</inkml:trace>
  <inkml:trace contextRef="#ctx0" brushRef="#br0" timeOffset="98606">19579 7487,'27'0,"26"0,-1 0,-25 0,52-26,-52-1,-1 27,-26 0,80 0,-27 53,-1-53,28 0,-27 0,26 0,-52-26,25-27,-52-26,53-54,-53 28,0-1,0 26,-26 54,-27-27,0 53,53 53,0 53,-26 0,26-27,0 0,0-26,0 0,53 0,-27-27,0-26,54 53,-27-53,26 0,1 53,-28-53</inkml:trace>
  <inkml:trace contextRef="#ctx0" brushRef="#br0" timeOffset="99460">22013 6826,'0'-53,"0"27,-26-1,-27-52,0 79,0 0,0 0,0 53,-26 0,52-1,-25 54,52-26,0-1,0-26,0 0,79 0,27-27,0-26,52 53,1-53,-80 0,1 0,-27-26,0-1,0-52</inkml:trace>
  <inkml:trace contextRef="#ctx0" brushRef="#br0" timeOffset="99819">22701 6482,'0'-26,"0"-1,0 27,0-53,-26 53,-27 80,0 25,53 54,0-27,0 54,0-1,0-79,0-1,0-52,0-53,0 27,79-54,-79-52,53 26,-53-26,53-1,-53 27,27 53,-1 0,27 53,-53-26,53 26,0-27,-27-26,-26 53,53-53,-53 53</inkml:trace>
  <inkml:trace contextRef="#ctx0" brushRef="#br0" timeOffset="101335">23707 6985,'-27'-53,"1"53,26-27,-27 27,-26 0,0 0,27 0,-27 0,27 0,-1 0,-26 0,53 0,-53 0,53 53,0-26,-26-27,26 53,0 0,0-1,0-25,53-27,-27 0,1 0,26 0,-27 0,1 0,25 0,-52-53,53 53,-53-26,27 26,-27-27,53 27,-53-53,53 53,-27 0,-26 27,27-27,-27 26,53-26,-53 27,26 25,-26-25,0-1,0 54,0-27,26-53,-26-27,53 1,-53-27,53-53,-53-26,53 79,-53 26,27 27,52 27,-79-1,53 27,-27-26,27-27,-26 53,26-53,53-27,-27-52,53-27,27-26,53 26,-107-27,-52 81,-53-1,0 26,-79 27,-27 53,27 0,-27 53,53 0,0-27,53 0,0 1,0-1,0 1,0-1,27 27,25-27,1 53,-53-26,0-26,0-27,0-1,-53-25,-26-27,0 0,26 0,0 0,0-53,53 0,0-26,0-27,79 0,-26 53,53-26,-27 79,1-80,79 80,26 0,0 0,53 0,0 0,-105 0,25 0,-52-53,-26 53,-28-79,-52 0,0 26,0 0,-26 0,-27 53,-26-27,26 27,0 0,0 27,53-1,-27 54,27-1,0 1,0-28,0-25,106 26,-79-53,-1 53,54-53,-27 0,-1 53,-25-53,52 26,-26-26</inkml:trace>
  <inkml:trace contextRef="#ctx0" brushRef="#br0" timeOffset="103756">27358 6747,'0'-27,"26"27,-26-53,0 0,0 27,0-27,-53 53,1 0,-1 0,53 26,0 1,53-27,-27 26,0-26,27 53,0 0,-53 26,0 1,0-27,0 26,0 1,0-1,0-26,0 0,0 0,0-27,0-26,27-53,-27 27,53-54,0 54,-27-1,27-25,-27 25,-26-26,53 53,0-26,-26 26,-1-53,27 53,-26 0,25-27</inkml:trace>
  <inkml:trace contextRef="#ctx0" brushRef="#br0" timeOffset="104820">28628 6006,'-53'0,"53"-27,0 1,0 52,0 27,26 53,-26 26,0 1,0 25,0-25,0 25,0-25,0-1,0-26,0-27,0-26,0-26,0-80,0 0,0-27,0-25,0-1,0-53,106 0,-53 0,27 1,-1 25,-53 80,27 27,-53-27,53 53,-53-26,27 26,52 26,-79 27,27 53,-27 0,0-27,-27 0,-52 27,26-53,0 0,-26-26,26 25,0-52</inkml:trace>
  <inkml:trace contextRef="#ctx0" brushRef="#br0" timeOffset="105475">29210 6826,'53'0,"-27"0,54 0,-1-27,-26 27,0-52,26 52,-52-53,26 0,-53 26,0 1,0 26,53 26,-27 27,53 0,-26 26,0-26,27 27,-1 26,-26 26,-53-53,26-26,-26-26,0-27,-52 53,25-53,-26-27,53-52,0 52,0-26,0-26,80 26,-28 27,1 26,0-53,0 53,27 0,-54 0,27 0,-27 0,-26 0,0 0,-79 0</inkml:trace>
  <inkml:trace contextRef="#ctx0" brushRef="#br0" timeOffset="106217">29316 6958,'26'0,"54"0,-27 0,0 0,-1-26,28-27,-27 0,-27 0,27-26,-53 52,0 1,-26-27,-27 53,-53 0,53 53,0-27,0 27,53 0,0 0,-26 0,26 0,0-27,26 27,27-26,26-27,1 53,-54-53</inkml:trace>
  <inkml:trace contextRef="#ctx0" brushRef="#br0" timeOffset="108024">4710 8943,'0'-27,"0"80,0 0,0 0,0 26,0 1,0-27,0-1,0-25,26 26,-26-27,53-26,-27 27,27-27,0 0,27 0,-27-27,-1 1,28-27,-54 0,-26 0,53-26,-53 26,0 0,0 26,0-25,-26 78,26 0,0 1,0 26,0-27,0 27,26 0,-26-26,0-1,0 27,27 0,-27-27,0 27,26-53</inkml:trace>
  <inkml:trace contextRef="#ctx0" brushRef="#br0" timeOffset="108376">5424 9287,'53'26,"-53"0,0 1,26 26,-26-27,53-26,-53 27,27-27,-27-27,53-26,-53-26,0 0,26-1,-26 54,27 26,-27-27,52 27,-25 0,-27 27,26-1,-26 27,53-26,-53 26,0-1,0-25,0 26,0 0</inkml:trace>
  <inkml:trace contextRef="#ctx0" brushRef="#br0" timeOffset="108647">6165 9260,'0'27,"0"-1,0 53,0-26,0 0,0-26,0 26,53-27,0-26,-27 0,27 0,-53-26,26-27,-26 26</inkml:trace>
  <inkml:trace contextRef="#ctx0" brushRef="#br0" timeOffset="108811">6376 9101,'0'-26,"27"-1,-27-25,0 52,-27 26</inkml:trace>
  <inkml:trace contextRef="#ctx0" brushRef="#br0" timeOffset="109066">6800 8943,'0'-27,"0"80,0 26,0 1,0 26,0-1,0 1,0-26,0-1,0-26,0-27,0 27,0-26,0 26</inkml:trace>
  <inkml:trace contextRef="#ctx0" brushRef="#br0" timeOffset="109307">6668 9392,'0'-26,"0"26,26 0,0 53,27-53,-26 0,-1 0,54 0,-1 0,-26 0</inkml:trace>
  <inkml:trace contextRef="#ctx0" brushRef="#br0" timeOffset="111475">7911 9445,'0'0,"0"53,27-53,25 0,1 0,-26 0,26 0,26 0,27-53,-27 0,27-52,0-1,-27 0,1 27,-1-54,-26 27,-53 1,0 25,0 27,0 27,0-1,-26 27,-27 0,26 0,27 27,-106 26,106 0,-53 0,53-27,-52 27,52-27,-53 1,53 26,0-27,-27 1,27 26,0 0,0-27,0 27,0-27,53 1,-26-27,25 53,-25-53,-1 0,1 0,52 0,-26-27,0 1,26-54,1 28,-1-28,-52 54,-27-1,-27 27,-26 0,0 0,27 0,-1 0,-26 0,27 53,26-26,0-1,0 27,0 0,0-27,0 1,26-27,1 0,26 0,0 0,0 0,0 0,0 0,-1-80,-25 80,-27-26,53 26,-53 26,0 27,0-26,0-1,0 27,0-26,0 26,26-53,27-53,-26 0,-27-27,53 54,-1-27,-25 53,-27 0,53 0,0 26,0-26,0 53,26-53,-26 0,-27-26,54-27,-27-53,0 0,-1 0,-52 54,0 25,0 1,0-27,-26 53,-27 26,27 27,-27 0,53 79,-80 27,80-27,0-26,0-26,0 25,0 1,0-26,0-27,27-1,-27-25,0 52,-27-79,1 0,-1 0,-52 0,26-53,27 0,26 1,-53-28,53 1,0-1,53 27,26-26</inkml:trace>
  <inkml:trace contextRef="#ctx0" brushRef="#br0" timeOffset="111758">10557 8572,'26'-53,"1"53,26 53,-53-26,0-1,0 27,0 26,0-26,0 27,-53-1,53-26,-27 26,27-26,-26-26,26 26,0 0,0-80,53-26</inkml:trace>
  <inkml:trace contextRef="#ctx0" brushRef="#br0" timeOffset="112058">11007 8440,'0'53,"0"79,0 0,0 54,0-81,-53 28,53-54,0-26,0 0,26-106,54 0,-54 0,27 0,-27 53,-26 0,0 80,0-27,0-1,0 1,0 0,0 0</inkml:trace>
  <inkml:trace contextRef="#ctx0" brushRef="#br0" timeOffset="112314">10319 8731,'26'0,"1"0,52 79,0-79,27 0,27 53,-54-53,0 0,1 0,26 0,-54 0</inkml:trace>
  <inkml:trace contextRef="#ctx0" brushRef="#br0" timeOffset="114112">12568 9101,'0'-26,"53"-1,-53-52,0 53,0-1,-27-26,27 27,-26 26,26-27,-80 27,27 0,1 27,-1 26,-27-27,54 27,26-26,0 25,0-25,26-27,54 0,-27 0,26 0,-53 0,1 0,-27-27,53 27,-27 27,-26-1,53 27,-53-26,53 26,-27-53,27 26,-26-26</inkml:trace>
  <inkml:trace contextRef="#ctx0" brushRef="#br0" timeOffset="114368">13123 8546,'0'-27,"53"27,-26 53,-27-26,0 26,0 52,0 1,0 0,0-27,0 1,-53 26,53-27,0 0,0-52</inkml:trace>
  <inkml:trace contextRef="#ctx0" brushRef="#br0" timeOffset="114582">12938 8810,'0'0,"53"0,-26 0,-1 0,27 0,-27 0,27 0,27 80,-27-80,-1 0,1 0</inkml:trace>
  <inkml:trace contextRef="#ctx0" brushRef="#br0" timeOffset="115508">14923 8281,'26'-26,"0"26,27 0,0-53,27 53,-1 0,0 26,1 1,-27 26,-53 0,53-1,-53 28,-27-1,-26-26,0 0,0 26,0-26,27 0,26 0,0 0,0 0,79-53,27 0,53 53,-80-53,-26 0</inkml:trace>
  <inkml:trace contextRef="#ctx0" brushRef="#br0" timeOffset="115792">15028 8784,'-26'-53,"26"26,0 27,26 0,54 0,-27 0,26 0,0 0,1 0,-27 0,0 0,26 0,-53 0,1 0</inkml:trace>
  <inkml:trace contextRef="#ctx0" brushRef="#br0" timeOffset="116087">16113 9022,'0'79,"0"-26,0-26,27-27,26 0,-27 0,0 0,-26 0,53-53,-53 26,0-26,-26 1,-1 25,1 27,-27-53,0 53,53 27,-26-27,26 53</inkml:trace>
  <inkml:trace contextRef="#ctx0" brushRef="#br0" timeOffset="116438">17039 8361,'-79'79,"52"0,27 27,-53 26,53-26,0 53,0-53,27-27,52 1,1-28,25 1,-25 27,-1-80</inkml:trace>
  <inkml:trace contextRef="#ctx0" brushRef="#br0" timeOffset="117327">17992 8440,'0'26,"0"1,-53-1,53 54,-53-27,53-1,0 1,0 0,0-26,0 26,26-53,27 0,-26 0,-1 0,27 0</inkml:trace>
  <inkml:trace contextRef="#ctx0" brushRef="#br0" timeOffset="117498">18309 8308,'0'-27,"27"27,-27-53,0 80,0 26,0 52,0 28,0 25</inkml:trace>
  <inkml:trace contextRef="#ctx0" brushRef="#br0" timeOffset="117777">18441 9154,'27'0,"-1"0,27 53,-26-53,26 0,-27 0,27 0,0 0,0-53,26-26,-26 26,0 0,-53 80,0-1,0 27,0 0,0 26,0-26</inkml:trace>
  <inkml:trace contextRef="#ctx0" brushRef="#br0" timeOffset="119418">19632 8493,'53'53,"-53"0,53 26,0 27,0-27,0 1,53 25,-54-25,28-54,-27 27,-27-53,54 0,-54 0,-26-53,0-26,26 0,-26-27,0 0,0-26,0 52,0 27,0 27,0-1,0 27,0 53,0 27,0-27,0-1</inkml:trace>
  <inkml:trace contextRef="#ctx0" brushRef="#br0" timeOffset="119952">21087 8784,'0'-27,"0"-26,0 27,0 0,-26-27,-27 26,0 27,0 0,27 0,-27 27,26-1,27 53,-53-26,53-26,0 26,0-27,0-26,27 27,52-27,-26 0,0 0,-27 0,27-27,-26 1,-27-27,53 26,-53-26,0 133,0-54,26 1,-26 26,53-27,-26 27,-1-53,27 0</inkml:trace>
  <inkml:trace contextRef="#ctx0" brushRef="#br0" timeOffset="120324">21828 8652,'0'-53,"-53"53,27 0,-1 0,-52 26,26-26,27 79,-27-26,53-26,-27-1,27 27,0-26,0-1,53 27,0-53,53 53,-27-53,1 0,-1 53,-26-53,-27 0</inkml:trace>
  <inkml:trace contextRef="#ctx0" brushRef="#br0" timeOffset="121883">22278 8652,'26'0,"-26"0,0 52,0-25,-26-1,26 54,0-54,0 1,0-1,0 27,26 0,1-53,26 0,-27 0,1 0,26 0,-27 0,-26-79,53 26,-53 26,53-52,-53 52,0 1,0 26,0 53,-27-53,27 79,0-26,0-26,-26-1,26 27,0 0,0-27,53-26,-27 0</inkml:trace>
  <inkml:trace contextRef="#ctx0" brushRef="#br0" timeOffset="122333">22860 8678,'53'0,"-53"53,0 0,-27 26,27-26,0 0,-26 0,26 0,0-27,0 1,26-27,1 0,-1 0,27-27,-26 27,-27-79,79 26,-79 0,27 0,-27 27,0 52,0 54,0-54,53 27,-53-27,0 1,26-27</inkml:trace>
  <inkml:trace contextRef="#ctx0" brushRef="#br0" timeOffset="122808">23310 9022,'26'-26,"27"52,-53 27,0-27,0 1,0 26,27-53,26 0,-53 0,52-27,-52-26,27 53,-27-53,26 53,-26 27,53 26,-53-27,0 27,27-53,26 0,-53-53,79 0,-26 0,0-26,-27 53,27 26,-53 0,0 26,27 53,-27-52,0-1,0 27,0-26,53-27,-53 53,79-53,-53 0</inkml:trace>
  <inkml:trace contextRef="#ctx0" brushRef="#br0" timeOffset="123041">24448 8652,'26'26,"-26"0,53 80,-53-53,53 0,-53 0,0 26,0-26,0 0,0 0,0-26,-27 26,1-27,-53 27,-1-53,27 26</inkml:trace>
  <inkml:trace contextRef="#ctx0" brushRef="#br0" timeOffset="124178">25718 8757,'0'27,"-27"26,27-27,-26 1,26 26,0-27,0 27,26-53,53 0,1-26,-1-27,1 26,-54-52,27 26,-53 0,0 26,0-25,-53 52,0 52,27-25,26 26,0 0,0 26,0-26,0 0,79 0,-79 0,53-53,-53 26,-27-26,-52 0,0 0,-1 0,27 0,27 0</inkml:trace>
  <inkml:trace contextRef="#ctx0" brushRef="#br0" timeOffset="124388">25876 8387,'53'0,"0"0,-26 0,-27 0,0 0</inkml:trace>
  <inkml:trace contextRef="#ctx0" brushRef="#br0" timeOffset="125424">27517 8255,'26'-27,"-26"-52,0 26,0 26,0 1,-53-27,0 53,-53-79,27 79,26 0,27 0,-27 0,53 26,-27-26,27 53,0-26,0 25,27-25,52 26,-26-27,26 27,27-26,-26 52,-1 0,-52 1,-27-1,52 1,-52-1,0 0,-52 27,25-53,-26 0,-26-27,52-26,1 0,-27 0,26 0,1 0,-27-26,53-27,-53 27,53-1,0-52,0 26,0 26,27-26,26 27,-27 26,0-53,54 53,-1-53,1 53</inkml:trace>
  <inkml:trace contextRef="#ctx0" brushRef="#br0" timeOffset="125641">28019 8413,'0'0,"0"27,0 26,0 0,0-27,0 1,0 26,0-27,0 0,0 27,-26 0</inkml:trace>
  <inkml:trace contextRef="#ctx0" brushRef="#br0" timeOffset="125814">28152 8043,'79'-53,"-79"0,27 53,-27-26,0 52,0 54,-53 25</inkml:trace>
  <inkml:trace contextRef="#ctx0" brushRef="#br0" timeOffset="126495">28416 8757,'27'0,"-1"27,-26-1,0 1,0 26,0-27,0 1,0 26,53-53,-53 0,27-53,25 0,1-53,-26 53,-27 0,26 53,-26-53,0 80,0-1,0 27,0 0,0 0,80-27,-80 27,53-53,-27 27,27-27,0 0,26-53,1-53,-1 26,-26-52,26 53,-79-27,0 80,0 26,-53 26,27 27,26 0,-53 0,53 26,0-52,0-1,0 27,26-53,27 0,-26 0,26-27,0 27,-53 0,26 53,-26-26,53 26</inkml:trace>
  <inkml:trace contextRef="#ctx0" brushRef="#br0" timeOffset="127283">29766 8572,'-53'0,"26"0,27 27,0-1,0 1,0 52,0-26,0 26,0-52,0-1,-26-26,26 53,0-79,0-1,0-26,0 0,0-26,106 26,-80 0,27 0,-27 53,1 0,26 27,0-1,-53 1,53 25,-53-25,53 26,-53 0,0-27</inkml:trace>
  <inkml:trace contextRef="#ctx0" brushRef="#br0" timeOffset="127713">31062 8017,'0'52,"0"28,0-1,-53 27,53-27,0 1,0-1,0-52,0-27,0-53,80 0,-28 26,-25 27,-27-53,53 53,0 80,-53-54,0 27,0 0,0-26,0 25,-53-52,0 0,0 0,0 0,0 0,53-26,27-53</inkml:trace>
  <inkml:trace contextRef="#ctx0" brushRef="#br0" timeOffset="128154">31565 8334,'26'27,"-26"25,53-52,-53 80,27-80,26 0,-1 0,-52-53,53 26,-53-25,27-1,-27-27,0 54,53-1,-53 27,0 53,0 27,0-1,0 0,-53 27,26-26,-52 25,-27 1,27 79,26-52,-26-27,52-54,-26 1,27-26,-1-27,-26 0,27 0,-27-80,53-25</inkml:trace>
  <inkml:trace contextRef="#ctx0" brushRef="#br1" timeOffset="138571">9604 11059,'0'27,"27"-27,-27 53,26-53,1 53,26-53,0 52,26-52,0 0,-26 0,27 0,-54 0,1-26,25 26,-52-26,27 26,-27-27,53-79,-53 80,0-1,0-52,0 26,0 0,0 27,0-27,-27 26,27 27,80 0,-27 0,0 0,0 0,-27 0,27 0,0 53,0-26,-53 52,0 0,0-52,0-1,26 27,-26-26,0-1,0 27,27-53,26 0,-27 0,0 0,27 0,-26 0,-1 0,27-26,0-1,-53-26</inkml:trace>
  <inkml:trace contextRef="#ctx0" brushRef="#br1" timeOffset="138983">11351 10371,'-27'0,"1"0,26 27,-53 79,53-27,-53 27,53 0,0 26,0-26,0-27,0 1,53-28,0 28,0-54,0-26,-1 53,28-53,-1 0,1 0</inkml:trace>
  <inkml:trace contextRef="#ctx0" brushRef="#br1" timeOffset="139628">11774 10504,'26'0,"1"0,52 0,-26 26,0-26,0 27,-27-27,-26 52,0 28,0-27,-52 26,-1-26,0 26,-27-26,54 0,26 0,-53 0,53-26,26-27,27 79,53-79,0 0,53 0,0 0,-54 0,-52-27</inkml:trace>
  <inkml:trace contextRef="#ctx0" brushRef="#br1" timeOffset="139899">11853 10927,'-26'0,"26"-26,0 26,53 0,0 52,53-52,-27 0,0 0,1 0,-1 0,-26 0,0-26,0 26</inkml:trace>
  <inkml:trace contextRef="#ctx0" brushRef="#br1" timeOffset="140657">12726 10504,'0'-27,"0"27,80 0,-1 80,-26-1,0 27,0-27,-27 1,-26-1,53 27,-53-27,0-26,-26 0,-53 0,26-27,-27-26,1 53,-1-53,54 0,0 53,-27-53,106 0,-27 0,0 0</inkml:trace>
  <inkml:trace contextRef="#ctx0" brushRef="#br1" timeOffset="140971">13467 11033,'53'0,"0"0,27 0,-28 0,28 0,-27 0,-27 0,-26 53,0-27</inkml:trace>
  <inkml:trace contextRef="#ctx0" brushRef="#br1" timeOffset="141107">13705 11377,'53'0,"27"0,26 0,-54 0,1 0,-26 0,-1 0</inkml:trace>
  <inkml:trace contextRef="#ctx0" brushRef="#br1" timeOffset="141819">14975 11086,'27'0,"52"0,-26 0,0 0,0 0,0 0,0 0,0 0,-27 0</inkml:trace>
  <inkml:trace contextRef="#ctx0" brushRef="#br1" timeOffset="142187">15743 10662,'0'0,"53"-26,0 26,-27 0,27 0,-27 0,27 53,-53-27,27 27,-27 0,0-26,0-1,-27 53,27-52,-53-1,53 54,0-27,0-53,27 26,26-26,26 0,-26 0,0 0,-27 0,27 0,-53 0,27 0</inkml:trace>
  <inkml:trace contextRef="#ctx0" brushRef="#br1" timeOffset="143250">16907 10636,'0'-27,"0"-25,-79 25,26 27,0 0,26 0,-26 0,53 0,0 27,27 25,26-52,-27 0,1 0,26 0,-27 0,-26 27,53-27,-53 26,53-26,-53 53,0 0,0-26,0 26,0 0,0-1,0 28,0-1,0-26,0 0,26 0,-26 0,27-53,26 0,0-27,-53-26,52 1,1-1,-26-27,26 27,0 0,-27 1,-26-1,53 26</inkml:trace>
  <inkml:trace contextRef="#ctx0" brushRef="#br1" timeOffset="144622">17912 10080,'-53'0,"53"-26,0 79,0 0,0 0,0 26,0 0,27 1,-27 26,0-1,0 1,0-26,0-27,0-1,0 1,0 0,26-53,27 0,-26 0,26-53,26 0,-26-52,26 52,-26 0,0 0,0 53,-27 0,-26 26,0 1,53 26,-53 0,0 0,0-1,27-25,-27 26,26-53,54-27,-80 1,26-53,-26 26,53 26,-53-26,27 27,-1 26,-26 26,79-26,-26 80,-26-80,26 79,0-53</inkml:trace>
  <inkml:trace contextRef="#ctx0" brushRef="#br1" timeOffset="145170">19526 10160,'53'-27,"-132"54,-27 79,53-1,-26 1,26 26,0 1,53-27,-53 26,53-53,26 1,27-27,53-1,26-52,80 53,0-53,52-26</inkml:trace>
  <inkml:trace contextRef="#ctx0" brushRef="#br1" timeOffset="146063">20267 10266,'0'-27,"53"27,26 0,27 27,-53-27,0 52,0 1,-53-26,0 26,0 0,-53 0,-26 26,-27-26,26 26,1-26,53 0,26 0,53 0,52-53,54 0,-27 0,1 0,-54 0,-52 0,-27-27</inkml:trace>
  <inkml:trace contextRef="#ctx0" brushRef="#br1" timeOffset="146341">20135 10636,'0'-27,"0"27,26 0,27 0,27 0,25 0,1 0,0 0,-27 0,1 0,-54 0</inkml:trace>
  <inkml:trace contextRef="#ctx0" brushRef="#br1" timeOffset="146581">21405 10715,'26'0,"-26"-26,27 26,26 0,26 0,53 0,-26 0,0 0,0 0,-27 0</inkml:trace>
  <inkml:trace contextRef="#ctx0" brushRef="#br1" timeOffset="147038">22225 10213,'0'0,"53"0,-27 0,27 26,0-26,53 79,-53-52,0 26,26-27,-52 27,-27-26,0-1,0 27,-53 0,-53 26,27-26,-1-26,54 26,26 0,0-27,53-26,79 0,53 0,0 0,-26 0,-53 0,-53 0</inkml:trace>
  <inkml:trace contextRef="#ctx0" brushRef="#br1" timeOffset="147338">22278 10477,'-27'0,"-25"0,104 0,1 0,53 0,-53 0,0 0,0 0,0 0,26 53,-26-53,0 0</inkml:trace>
  <inkml:trace contextRef="#ctx0" brushRef="#br1" timeOffset="147639">23574 10662,'0'80,"0"-54,0 27,0-26,0 26,27-53,26 26,0-26,26 0,-52 0,-27 0,26-53,-26 27,0-27,-53-27,27 54,-27 26,26-53,1 53</inkml:trace>
  <inkml:trace contextRef="#ctx0" brushRef="#br1" timeOffset="147975">24183 10609,'0'0,"-27"80,27-1,0 27,-26 53,26-27,-53 27,0-27,0 27,0 0,-26-54,26-25,0-54,27-26,26-26</inkml:trace>
  <inkml:trace contextRef="#ctx0" brushRef="#br1" timeOffset="160403">3625 12541,'0'-79,"-27"26,1 0,26 0,-79 53,52-27,1 27,-27 0,26 53,-26 0,27 0,-27 53,53-53,0 0,0-27,0 27,0-53,53 27,-27-27,27 0,0-53,-26 26,26-52,-53 26,52 0,-52 0,0 0,0 80,0 26,0-1,53 1,-53 0,0-26,53 26,-53-27,27-26,-27 80,0-28,53-52</inkml:trace>
  <inkml:trace contextRef="#ctx0" brushRef="#br1" timeOffset="161318">5080 12118,'0'-53,"0"0,0 0,0 53,-26-27,-27 27,0 0,0 0,-27 0,1 53,26-26,53 26,-53-27,53 1,0 26,0-27,53 27,0-27,26 27,-26-26,0 26,-53-27,53 27,-53-27,0 1,-53 52,0-52,0 26,1-53,-28 26,27-26,53 0,80-53,25 0,1 27</inkml:trace>
  <inkml:trace contextRef="#ctx0" brushRef="#br1" timeOffset="161587">5398 12435,'0'27,"-27"-1,1 27,26-27,0 1,0 26,0-53,53 0,-1 0,1 0,0-27,-53 1,27-27,-27 26,0 1,0-27,-80 53,27-26,27 26,0 0,26 26,0 1,26-27</inkml:trace>
  <inkml:trace contextRef="#ctx0" brushRef="#br1" timeOffset="161911">5768 12435,'0'27,"-27"25,27-25,0 26,0-27,27 27,-27-26,53-27,-27 26,27-26,-26 0,-1 0,27-53,-53 0,0-26,0 26,0 79,27 1,25 52,-25-79,26 27,-27-27,-26 0</inkml:trace>
  <inkml:trace contextRef="#ctx0" brushRef="#br1" timeOffset="162233">6218 12514,'53'0,"-27"0,1 0,-1 0,27 27,-53-1,26 27,-26 0,0-26,0-27,0-80,0 27,0 27,0-1,27-25,-1-1,1 53,26 0</inkml:trace>
  <inkml:trace contextRef="#ctx0" brushRef="#br1" timeOffset="162781">6959 12382,'-106'27,"79"-1,-26 27,27 53,-27-27,53-26,0 0,0 0,53-27,26-26,80 0,0-105,-80 52,1-27,-28 1,-52 26,0 0,0 27,-26 26,0 0,-27 26,26 27,27-27,0 27,0 0,0-26,0-1,27-26,26 80,-27-80,27 0,0 0,0 0,0 0</inkml:trace>
  <inkml:trace contextRef="#ctx0" brushRef="#br1" timeOffset="163493">8017 11721,'-27'0,"-25"26,25 106,-26 27,0 26,53 1,-53-1,53-26,-53-27,53 27,0-80,0-26,0 0,0-27,80-26,-54 0,27 0,-26-53</inkml:trace>
  <inkml:trace contextRef="#ctx0" brushRef="#br1" timeOffset="163921">8520 12223,'-53'0,"0"0,0 0,26 0,-26 53,1 27,52-54,0 1,0-27,79 53,27-53,0 79,-1-79,-52 53,-26-53,-27 53,0 0,0-27,0 1,-53 26,-26-53,26 26,-27-26,27 0,27 0</inkml:trace>
  <inkml:trace contextRef="#ctx0" brushRef="#br1" timeOffset="164167">8811 12462,'0'0,"0"26,0 27,0 0,0 26,0-26,0-26,0-1,0 53,53-79,-1-52</inkml:trace>
  <inkml:trace contextRef="#ctx0" brushRef="#br1" timeOffset="164312">8996 12329,'26'0,"-26"27,53-1,-53 54</inkml:trace>
  <inkml:trace contextRef="#ctx0" brushRef="#br1" timeOffset="164617">9181 12938,'0'26,"27"-26,-27 0,26 0,-26-26,79-54,-79 54,27-27,-27 0,53 0,-27 53,27 27,-53-1,53 1,-53 26,26-27,-26 27,27-53,-27 53,0-106</inkml:trace>
  <inkml:trace contextRef="#ctx0" brushRef="#br1" timeOffset="164881">9843 12356,'-27'0,"-26"0,53 53,-53 26,53 0,0 1,0-1,0 1,0-28,0 1,53 0,-53-26,0-1</inkml:trace>
  <inkml:trace contextRef="#ctx0" brushRef="#br1" timeOffset="165181">10081 12541,'-27'0,"-26"26,27 1,26 52,-27-52,27-1,0 27,0-26,0-27,27 0,26 0,26 0,-26 26</inkml:trace>
  <inkml:trace contextRef="#ctx0" brushRef="#br1" timeOffset="166116">11509 12409,'-26'0,"26"0,-53 0,-26 0,26 0,26 0,1 0,-1 0,-26 0,53 53,-52-27,52 27,0 0,0-27,0 1,52-27,54 53,-26-53,-1 0,-26 0,0-27,0 27,-53-53,53 27,-53-27,0 26,0 1,0 79,0-27,0 1,0 26,26-27,-26 27,53-53,-53 53,27-53</inkml:trace>
  <inkml:trace contextRef="#ctx0" brushRef="#br1" timeOffset="166425">12065 12409,'-26'0,"-27"0,-27 26,27 27,0-27,1 27,52-26,-27 26,27-27,27 27,25-53,81 0,-1 0,-53 53,1-53,-27 0,-27 0</inkml:trace>
  <inkml:trace contextRef="#ctx0" brushRef="#br1" timeOffset="166739">12938 12409,'0'-53,"-53"53,27 0,-1 0,-26 0,27 0,-1 26,27 1,-79 26,79-27,-53 27,53-27,0 1,-26 26,26-27,0-26,53 0,26 0,0 0,27 0,-26 0,-1 0</inkml:trace>
  <inkml:trace contextRef="#ctx0" brushRef="#br1" timeOffset="167167">13123 12673,'-26'0,"-27"0,27 0,26 0,0 53,26 0,53-53,-52 0,-27-53,26 27,-26-1,0-26,0 27,53 26,0 26,0 27,0-26,-27 26,-26-27,80 27,-80-27,-53-26,0 0,53 0,-27 0,27-79,0 26,0 27,0-27,53 53,-26-53,26 53,0 0,26 0,0 0,1 0,-27 0</inkml:trace>
  <inkml:trace contextRef="#ctx0" brushRef="#br1" timeOffset="168195">14552 12567,'0'-53,"-53"53,53-52,-26 52,-1-27,-26 27,-26 0,26 0,-26 0,26 0,0 0,0 53,53-27,-27 1,27 26,0-27,27-26,26 53,0-53,26 0,1 0,-1 0,-26-53,-27 27,27-54,-53 1,80 0,-80-1,0 27,26 1,-26 25,0 1,0-27,0 106,0-27,0 1,0 25,53 28,-53-27,0-27,0 27,0 26,0-52,0-1,26 27,1-26,52-27,-26-27,-53-52,53 26,0 0</inkml:trace>
  <inkml:trace contextRef="#ctx0" brushRef="#br1" timeOffset="168406">15108 12250,'0'0,"-27"0,27 26,-53-26,53 53,-53-53,53 53,0 0,0 0,0 0,0-53,27 0,26 0,-27 0,1 0,-27 0</inkml:trace>
  <inkml:trace contextRef="#ctx0" brushRef="#br1" timeOffset="168555">15161 12118,'26'26,"-26"1,0 25,0 1</inkml:trace>
  <inkml:trace contextRef="#ctx0" brushRef="#br1" timeOffset="169073">15187 12620,'27'0,"52"0,-26 0,-53-53,26 53,1 0,-27-26,53-1,-27 27,27 0,-53 0,79 0,-52 53,-1-53,27 53,-26-53,-1 0,27-26,0-1,0-52,-27 0,-26-1,53 27,-53 0,0 1,-26 52,-27 0,0 26,53 53,0 27,0 53,0-53,0 0,26 26,-26-26,53-27,-53-26,0 26,-53-79,1 0,-28 0,1 0,26 0,0-26</inkml:trace>
  <inkml:trace contextRef="#ctx0" brushRef="#br1" timeOffset="169733">16854 11853,'79'-53,"-52"53,-27 106,0 0,-27 0,27 26,0-26,0 0,0-1,0-25,27-1,-1-26,27-26,0-27,0 0</inkml:trace>
  <inkml:trace contextRef="#ctx0" brushRef="#br1" timeOffset="169957">17436 12753,'0'26,"0"27,27-53,-27 79,52-79,1 53,-26-53,-1 0,27 0,-53 0,0-53,0 27,-26-27,-27 27,-27-27,1 53,0 0,-27 0,0-27</inkml:trace>
  <inkml:trace contextRef="#ctx0" brushRef="#br1" timeOffset="170205">16775 12250,'26'0,"53"0,1 26,-1-26,53 53,1-53,26 0,-54 27,54-27,0 0</inkml:trace>
  <inkml:trace contextRef="#ctx0" brushRef="#br1" timeOffset="172230">19368 12435,'0'-53,"0"0,0 0,0 27,0 26,-53 0,0 0,26 0,1 0,-54 53,54 0,-27-27,53 1,0 26,0-1,53-52,0 0,26 0,-26-26,0 26,0-53,-27 27,-26 79,0-27,0 27,53 0,-53 0,27-27,26 27,-27-53,-26-26,0-1,0 1,0-54,0 27,0 27,0 0,0-27,27 53,-27-27,53-26,-53 0,0 0,26 53,-26 27,0-1</inkml:trace>
  <inkml:trace contextRef="#ctx0" brushRef="#br1" timeOffset="173205">20638 12012,'-80'53,"-26"-27,27 54,-27-1,53-26,0 0,53 0,-26-27,26 27,0 0,0-53,0 26,53-26,-53 27,79-27,-52 53,-1-53,27 26,0-26,0 53,0-53,26 27,-52-27,-1 0,27 0,-53 0</inkml:trace>
  <inkml:trace contextRef="#ctx0" brushRef="#br1" timeOffset="174232">21405 12329,'0'0,"0"53,-27 0,27 0,0 0,-26 26,26-52,0-1,0 54,53-80,0 0,-27 0,1-53,-27 26,79-26,-79 27,0-27,0 26,0-25,0 25,-26 27,-27 0,26 0,1 0,26 0</inkml:trace>
  <inkml:trace contextRef="#ctx0" brushRef="#br1" timeOffset="175484">22781 12541,'0'-53,"-53"53,53 26,-27 1,27-1,0 27,0-26,0-1,0 27,27-53,26 0,26-53,-53 27,-26-27,53 26,-53 1,53 26,-53 26,27 1,-27 26,0-27,26-26,-26 53,106-79,-79-27,25 0,-25-27,26 1,0 53,0-27</inkml:trace>
  <inkml:trace contextRef="#ctx0" brushRef="#br1" timeOffset="175686">23865 12250,'27'0,"-27"26,0 27,-106 0,0-53,-26 0,-27 0</inkml:trace>
  <inkml:trace contextRef="#ctx0" brushRef="#br1" timeOffset="175913">22410 11615,'0'26,"0"27,0 0,27 0,79 0,-27-53,0 53,1-53,-1 0</inkml:trace>
  <inkml:trace contextRef="#ctx0" brushRef="#br1" timeOffset="176984">25056 12065,'27'-27,"-27"-26,0 0,0 27,0-1,0 1,-27-27,-52 53,52 0,1 0,26 0,-27 0,27 53,0 0,0-53,27 26,52-26,-52 53,-1-53,27 53,-53-26,26 26,-26 0,0-1,0 1,0 27,0-27,-52 0,52-27,0 27,0-27,52-79,-52 1,80-1,-80 26,53-52,-53 52,53 27,-53-53,26 53,-26-52,27 52,25-27,1 27,-26 0,-27-26</inkml:trace>
  <inkml:trace contextRef="#ctx0" brushRef="#br1" timeOffset="177539">25929 11959,'0'0,"80"0,-28 0,54 26,0 27,53 0,26 0,-26 0,0 0,-54 0,-78-53,-27 26,0 27,0-53,-53 53,0-53,-26 53,-54-53,28 79,-28-79,27 80,-26-80,53 79,52-79,-26 27,27-27,-27 0,53 0</inkml:trace>
  <inkml:trace contextRef="#ctx0" brushRef="#br1" timeOffset="177990">27675 12409,'0'26,"-26"53,26-26,0-26,-53 26,53-27,53 1,-27-27,1 0,52 0,-52 0,-1-27,-26-52,0 26,0 0,0 0,0 0,-26 53,26-53,-80 53,54 0,26 0,26 53,-26-26</inkml:trace>
  <inkml:trace contextRef="#ctx0" brushRef="#br1" timeOffset="179250">28522 12594,'0'0,"0"53,0-27</inkml:trace>
  <inkml:trace contextRef="#ctx0" brushRef="#br1" timeOffset="185942">29501 11721,'-26'0,"-1"0,-26 0,0 0,-26 0,26 0,27-53,26 0,-80 26,80-25,0 25,0-26,27 53,-27-26,53 26,-27 0,27 0,0 0,-27 53,27-27,-53 53,27-26,-27-26,0 26,0 26,0-52,-53-1,0 27,0-53,0 53,-26-53,26 0,26 0,1 0,-27 0</inkml:trace>
  <inkml:trace contextRef="#ctx0" brushRef="#br1" timeOffset="186348">30480 11562,'0'-53,"0"0,0 27,-26-27,-1 53,27-53,-53 53,0 53,27 0,-27 26,0 53,0-26,0 26,0 1,27-27,-27-1,53-25,-80-1,80-26,0 0,0-27,-26-26,26 53,0-53</inkml:trace>
  <inkml:trace contextRef="#ctx0" brushRef="#br1" timeOffset="186580">29739 12144,'0'0,"27"-53,26 53,-27 0,0 0,54 0,-27 0,0 27,0-27,26 0,0 0,1 0,26 0,-27 0,-26-27,-27 1</inkml:trace>
  <inkml:trace contextRef="#ctx0" brushRef="#br1" timeOffset="187202">31406 10901,'0'-80,"27"54,-54 105,-26 53,0 27,53 26,-79-26,79-53,-80 26,80-52,0-28,-52 1,52 0,0-26,26-27,0 0,27-80</inkml:trace>
  <inkml:trace contextRef="#ctx0" brushRef="#br1" timeOffset="187704">31671 11430,'0'-53,"53"0,-53 26,52 27,-52 53,0 27,-26 26,26 26,-53-26,53-27,0 0,0-52,0-1,0-26,0 0,0 0,79 80,-52-27,52 0,1-1,-27-25,0-27,26 0,-26 0,0-53,0 0,-53-26,26-27,-26 53,-26 26,-1 27,-26-52,0 52,27 0,-27 105,53-52,0 27,0-1,0-26,53 0,0 0,0-27,26-26,0 0,-26 0,27 0,-54-26,-26-54</inkml:trace>
  <inkml:trace contextRef="#ctx0" brushRef="#br1" timeOffset="188063">30930 11165,'0'-26,"0"26,0 26,26 27,80-27,79-26,1 53,52-53,-80 0,81 80,-54-80,-106 26</inkml:trace>
  <inkml:trace contextRef="#ctx0" brushRef="#br1" timeOffset="190428">3149 13970,'26'0,"-26"-27,26 27,1 0,52 27,-79-1,27 1,-27 26,0-27,0 0,0 27,0-26,0-1,0 27,0-53,0 53,-53-53,53 53,-27-53,27 0,0 0,53-53,-53 27,53-27,-53 0,80 26,-1-26,-53 53,1 0,52 0,-79 27,27-27,-27 79,0-26,0-26,0-1,0 27,-27-27,27 1,-53-27,53 0,53-27,-53-25,53-1,-53 0,53 0,0 53,-27 0,-26 26,27 54,26-27,-27-27,54 27,-1-53,0 0,1 0,-1 0,1-53,25 0,-52-53,-26 0,-27 27,0 26,0 27,-27 26,-26 0,-26 53,-27-27,53 53,0 1,53-1,0-26,0 0,27 0,-1-27,27-26,27 0,-1 0,27 0,26 0,-26 0,-27 0,-26-26</inkml:trace>
  <inkml:trace contextRef="#ctx0" brushRef="#br1" timeOffset="191289">5159 14234,'0'-53,"0"-26,-53 53,-26 26,53 0,-27 0,0 0,-53 26,53 0,27 27,26 0,-53-26,53 26,26-27,1 1,52-27,0 0,1 0,-1 0,0-27,-26 1,0-54,-26 1,-27-27,0 0,0-26,0 26,0 27,53 52,-53-26,0 80,0 26,0 26,0 0,0 1,0-1,0 1,0-1,26-26,-26 26,80-52,-54-27,0 0,27 0,0 0,27-27,-54-26,-26-26,79 0,-79 52,0-26,0 53,-52 27,25-1,27 27,-53 26,53-26,0 0,0 0,27 0,52-26,-26-27,-27 0,27 0,-26 0,-27-27,26 1,-26-27,0 26</inkml:trace>
  <inkml:trace contextRef="#ctx0" brushRef="#br1" timeOffset="191447">5874 13758,'79'-79,"-52"26,-27 26,26 27,-105 53,26 27</inkml:trace>
  <inkml:trace contextRef="#ctx0" brushRef="#br1" timeOffset="192375">6165 13943,'0'27,"0"26,0 0,0 26,0-26,0-27,0 1,0 26,26-53,54 0,-27-27,-27 27,27-53,-27 27,-26-27,53 26,-53 1,0-27,0 27,0 26,27 105,-27-52,53-26,-53 26,0 26,26-26,-26 0</inkml:trace>
  <inkml:trace contextRef="#ctx0" brushRef="#br1" timeOffset="192819">6694 14314,'0'-27,"79"27,-79-26,53 26,-53 0,53 53,-53 0,53 26,-53-26,27-27,-1-26,-26 0,79-79,-26-27,-53 53,27 27,26 26,-53 53,53 26,-53-53,0 1,26-27,-26 53,53-53,-53-53,53-53,-53 27,53 26,-53 0,53 53,-53-27,26 54,27-1,-53 27,27 27,-27-54,0 27,0 0</inkml:trace>
  <inkml:trace contextRef="#ctx0" brushRef="#br1" timeOffset="193331">8308 14049,'0'0,"26"53,-26 0,53-53,0 26,0-26,0 0,26 0,-26 0,-26-53,-27 27,53-27,-53-26,-53 52,26 27,1 0,-1 0,27 0,0 53,0 0,0 0,53 0,27 53,-54-27,27 0,-53-52,0-1,0 27,-53-53,-26 0,-27 0,27 0,-1 0,54-26,26-1</inkml:trace>
  <inkml:trace contextRef="#ctx0" brushRef="#br1" timeOffset="193501">8414 13811,'0'-27,"0"-25,-53 78</inkml:trace>
  <inkml:trace contextRef="#ctx0" brushRef="#br1" timeOffset="194363">10186 13811,'0'53,"0"0,0 26,0 1,0-1,0-26,0 26,53-52,-26-27,-27-80,53 27,-53-26,26 0,-26-1,53 1,-53 26,27 53,52 79,-79-26,53 0,-53 0,53 26,-53-52,53-27,-53 53,53-53,-53 79,53-79</inkml:trace>
  <inkml:trace contextRef="#ctx0" brushRef="#br1" timeOffset="194641">11033 14181,'0'0,"0"80,0-27,27 0,26-53,-27 0,0 0,27 0,-26-53,-27 0,0-27,0 27,-53 1,26 52,1-53,-27 53,27 26,26 1,0-1,0 27,53-53</inkml:trace>
  <inkml:trace contextRef="#ctx0" brushRef="#br1" timeOffset="195443">11695 13732,'26'0,"-26"26,0 53,53-26,-53 0,0 27,0-1,0 0,0-26,0 27,0-54,0 1,0 25,-26-52,26 27,0-1</inkml:trace>
  <inkml:trace contextRef="#ctx0" brushRef="#br1" timeOffset="195752">11615 13917,'0'0,"53"0,-26 0,52 0,-26 0,0 0,-27 0,27 0,-26 0,-1 26,-26 1</inkml:trace>
  <inkml:trace contextRef="#ctx0" brushRef="#br1" timeOffset="196801">13070 13970,'27'-53,"-27"53,-53-53,27 53,-27 0,26 0,-52 26,52-26,-26 106,53-79,-26 26,26-1,0-52,53 0,26 0,1 0,-1 0,-26 0,-27-52,27 52,-53-27,27 54,-27 25,79-25,-52 26,25-27,-25 27,-1-26,-26-1,80-26</inkml:trace>
  <inkml:trace contextRef="#ctx0" brushRef="#br1" timeOffset="197610">14208 13520,'0'-27,"0"107,0 26,0-1,27 28,-27-27,53-1,-1-25,1-27,-26 0,-1-53,27 26,-26-26,-1 0,27-53,0 0,-53-26,53-53,-53 26,0 0,0 27,0 26,0 26,0 27,0 80,0-54,53 0</inkml:trace>
  <inkml:trace contextRef="#ctx0" brushRef="#br1" timeOffset="198244">15055 13864,'0'0,"0"0,0 0,-27 0,27 26,-53 1,53 26,-79-27,79 27,-26-26,26-1,0 27,26-53,27 0,0 0,26 0,-52-27,-1 27,27-79,-53 53,27-27,-27 26,0 1,0-27,0 79,0 1,0-1,0 27,0-26,0-1,0 27,0-27,0 1,0-1,0 27,0-26,79 26</inkml:trace>
  <inkml:trace contextRef="#ctx0" brushRef="#br1" timeOffset="198631">15822 13864,'0'-53,"0"53,-53 0,0 26,27 1,26 26,-80-27,80 27,-26-26,26-1,0 27,0-27,0 27,53-53,0 53,0-53,0 0,26 27,-53-27,1 0</inkml:trace>
  <inkml:trace contextRef="#ctx0" brushRef="#br1" timeOffset="199058">16087 13970,'0'-53,"0"79,0 1,0 26,0-27,0 53,0-52,0-1,0 1,53 26,0-53,-1 0,-25 0,-27 0,53-53,-53 26,53-26,-53 1,0 25,0 1,0 52,0 27,26-53,-26 53,0 0,0 26,0 1</inkml:trace>
  <inkml:trace contextRef="#ctx0" brushRef="#br1" timeOffset="199501">16642 13970,'0'-27,"0"80,0-26,0 26,0-1,0-25,0-1,0 27,0-26,0 26,53-53,-26 0,26 0,0-53,-27 26,27-52,-53 26,26 27,-26-27,0 79,0 1,0-1,0 27,0-27,0 1,0 26,0 0,80-53,-80 53,26-53</inkml:trace>
  <inkml:trace contextRef="#ctx0" brushRef="#br1" timeOffset="200310">17145 14076,'0'-27,"0"27,0 27,53 25,-53-25,53 26,-53 0,0-27,0 1,0-27,53-80,-53 27,26 53,-26 27,0-1,0 1,27 26,-27-27,53-26,-53-26,53-27,-53 26,26 1,27 26,-53 26,0 1,26-27,-26 53,27-53,-27 26,-27 1</inkml:trace>
  <inkml:trace contextRef="#ctx0" brushRef="#br1" timeOffset="200663">18098 14367,'52'0,"-52"26,0 27,0-27,0 27,-26 0,0-53,-54 53,54-53</inkml:trace>
  <inkml:trace contextRef="#ctx0" brushRef="#br1" timeOffset="202329">18812 13758,'0'26,"0"27,0 27,0-1,0 1,0-1,0-26,0-27,53 27,-27-53,1 0,26 0,-27 0,1-26,25-27,-25-27,-27 28,53-1,-53 26,0 80,0 0,0 0,53 26,0-52,-27 26,1-53,52 0,-26-53,-53-27,53 1,-53 0,0 26,0 0,0 79,0 27,53 27,53 25,-27-25,27-54,-27-26,1 0,-28 0,1 0,27-79,-80-27,79-53,-79 80,0-1,0 54,-53 26,27-26,-27 26,26 0,27 52,-53 28,53 52,0-26,80 26,-27-52,0-27,0-1,-1-52,28 80,-1-80,80 0,79 0</inkml:trace>
  <inkml:trace contextRef="#ctx0" brushRef="#br1" timeOffset="203214">21458 13679,'26'0,"27"26,26 27,-26 53,27 0,-1-27,-52-26,-27 0,0-27,0 1,-27-80,27 26,0-25,0-54,0 53,0 0,27 26,-27-26,26 53,27 0,-27 0,1 0,-1 0,27 53,-26-26</inkml:trace>
  <inkml:trace contextRef="#ctx0" brushRef="#br1" timeOffset="203523">22304 14023,'27'0,"52"-27,-26 27,-26-26,26 26,-53-53,26 53,-26-80,0 54,-26 26,-1 0,-79 0,27 0,26 0,26 0,27 53,0-27,0 27,0 0,27 27,26-54,26 27,-26-53,0 53,0-53,-27 0,1 0</inkml:trace>
  <inkml:trace contextRef="#ctx0" brushRef="#br1" timeOffset="204107">22834 13361,'0'-26,"0"105,0 0,0 27,0 79,0-26,0 26,0-52,0 25,0-25,0 26,0-54,0-25,0-1,0-26,0-106,0-26,0-80,26-53,-26-52,106-1,-53 53,26 27,-79 106,27 26,-27 53,26 53,-26 0,0 0,0 0,0 26,0-53,0 27,-53 27,0-27,0 0,0-53</inkml:trace>
  <inkml:trace contextRef="#ctx0" brushRef="#br1" timeOffset="204492">23521 14023,'27'0,"-1"0,27 0,0 0,27 0,-27-80,26 1,-26-53,-27 26,-26-27,0 54,0 53,-26 26,-1 0,-26 0,-26 26,26 53,-26 54,26 25,53-52,0 27,0-1,26-26,27 0,0-54,0 1,26-26,-26-27</inkml:trace>
  <inkml:trace contextRef="#ctx0" brushRef="#br1" timeOffset="204977">24262 14155,'0'-53,"0"27,0-1,-26-26,-27 53,26 0,-25 0,-1 0,-27 27,27 26,53-1,-26 1,26 27,0-54,53 27,0-53,0 27,0-27,26 0,-26 0,0-53,0 26,-53-26,26 53,-26-26,0 26,0 53,0-27,0 27,0 0,0 0,27-27,26-26</inkml:trace>
  <inkml:trace contextRef="#ctx0" brushRef="#br1" timeOffset="205808">25030 14076,'0'-27,"0"1,-53 26,0 0,26 0,-26 0,27 0,-27 53,0-27,53 27,-26 0,26 26,0-26,26-26,53 25,54-52,26 80,-27-80,27 0,-54 0,-25-53,-1 26,-52-25,-27-28,0 27,0 27,0-1,-27 27,1 0,-27 0,26 0,27 27,-26 26,26-27,0 1,0 26,0-27,0 0,26-26,27 80,-26-80,26 26,52-26,1 0</inkml:trace>
  <inkml:trace contextRef="#ctx0" brushRef="#br1" timeOffset="207218">26882 13996,'26'-26,"27"-54,-53 54,53-27,-53 0,-53 27,0 26,-26 26,-1-26,1 79,53-52,26 52,0-52,0-1,79 27,27 0,-27-27,27 27,-53 0,0 27,-53-27,0-1,0-25,-27 52,1-52,-27-27,53 26,-26-26,52-53,0 27,1-27,26 0,0 0,0 53,-27-53,27 27,-27 26,1 0,26-53,53 0</inkml:trace>
  <inkml:trace contextRef="#ctx0" brushRef="#br1" timeOffset="207452">28416 13467,'27'0,"-80"26,0-26,-53 53,27-53,-1 0</inkml:trace>
  <inkml:trace contextRef="#ctx0" brushRef="#br1" timeOffset="207707">26432 13017,'-27'53,"27"-26,0-1,53-26,0 53,27-53,-1 53,-26-53</inkml:trace>
  <inkml:trace contextRef="#ctx0" brushRef="#br1" timeOffset="208770">29448 13229,'0'-53,"0"159,0-27,0 27,-53 26,53-26,-53-27,53 1,0-1,0-52,27-27,26-27,-27-26,27 27,-26 26,25-80,1 80,0 53,-53-26,0-1,0 54,0-54,0 1,-26 26,-27-53,26 0,-25 0,-1 0,0-27,53 1,0-1,0-26</inkml:trace>
  <inkml:trace contextRef="#ctx0" brushRef="#br1" timeOffset="209012">30057 13758,'0'53,"53"-27,-53 1,0 26,26-27,-26 1,53-27,-53 53,79-53,-52 0,-27-27,53-26,-53 0,0 0</inkml:trace>
  <inkml:trace contextRef="#ctx0" brushRef="#br1" timeOffset="209244">30348 13837,'0'53,"-27"53,27 0,-79-27,79 1,-53 26,53-27,-79 0,26-26,26 0,1-26,-54-27,54 0,26 0</inkml:trace>
  <inkml:trace contextRef="#ctx0" brushRef="#br1" timeOffset="211240">7117 15875,'0'-53,"0"26,0 1,0-27,0 26,-53 27,0 0,-26 0,53 0,26 0,0 0,26 0,27 0,-27 0,27 0,0 0,0 0,-26 53,-27 0,0 27,0 26,0-1,0 28,0-54,0-26,0 0,0-27,0-26,106-53,-106-26,52 26,-52 0,0 0,27 27,-27-27,0 26,53 27,-53-52,26 52,-26-27,-26 27,-27 0</inkml:trace>
  <inkml:trace contextRef="#ctx0" brushRef="#br1" timeOffset="211786">7885 15637,'53'0,"-53"26,0 27,0 26,-27 27,27 0,-53 53,53-27,-53 0,53 1,-53-28,53-25,0-1,-26-52</inkml:trace>
  <inkml:trace contextRef="#ctx0" brushRef="#br1" timeOffset="212219">8202 16086,'0'-26,"0"52,0 27,0 27,0-1,-26 0,26 1,0-1,0-26,0 0,0-27,0 27,-27-53,27 27,0-1,-53-26</inkml:trace>
  <inkml:trace contextRef="#ctx0" brushRef="#br1" timeOffset="212588">8387 16272,'-26'0,"-27"0,26 26,-25 27,25-27,27 27,-53-26,53 26,0-53,27 0,-27 53,79-53,-26 53,0-53,0 52,26-52,-26 53,0-53,-27 0,27 0,-53 0</inkml:trace>
  <inkml:trace contextRef="#ctx0" brushRef="#br1" timeOffset="213294">9102 14763,'0'27,"0"-1,0 1,0 26,0-27,-27 1,1 52,-1-79,-52 0,0 0</inkml:trace>
  <inkml:trace contextRef="#ctx0" brushRef="#br1" timeOffset="213788">6826 14711,'-26'52,"26"-25,-53 26,53 0,0-27,0 1,0 26,0-27,0 0,0 27,0 27,53-54</inkml:trace>
  <inkml:trace contextRef="#ctx0" brushRef="#br1" timeOffset="214440">7011 15610,'-26'0,"0"0,-27 0,-27 0,54 106,26-80,-53 1,53 52,0-79,26 27,54-27,-1 0,0 0,1 0,-1 0,-26 0,-26 0</inkml:trace>
  <inkml:trace contextRef="#ctx0" brushRef="#br1" timeOffset="215159">10028 16245,'26'0,"-26"27</inkml:trace>
</inkml:ink>
</file>

<file path=ppt/ink/ink5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5:38:48.55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3678 899,'0'-26,"0"52,0 1,0 26,0 0,26 52,-26-25,0 26,0-1,0-25,0-1,53 27,-53-53,0-27,27-26,25 0,-52-53,0 27,0 0,0-27</inkml:trace>
  <inkml:trace contextRef="#ctx0" brushRef="#br0" timeOffset="520">3598 926,'27'0,"52"-53,1 0,52 0,0 53,27 0,-27 0,0 26,-52 27,26 27,-53-27,-53 0,53 26,-53 0,-27 54,-26-54,-26 27,-27-27,27-26,-27 0,26 0,1-53,0 26,-1-26,27 0,0 53,27-53,-27 0,79 0,1 0,-1 0</inkml:trace>
  <inkml:trace contextRef="#ctx0" brushRef="#br0" timeOffset="993">4736 1217,'-26'79,"26"-52,0-1,0 27,26 0,27-53,26 0,1 0,26-27,-54 1,-25-27,-27 27,0-1,0-26,0 53,-27-26,-25 26,-1 0,26 0,-26 0,27 0,26 0,26 53,1-53,-1 0</inkml:trace>
  <inkml:trace contextRef="#ctx0" brushRef="#br0" timeOffset="1376">5345 1270,'0'53,"0"-27,53 53,-53-52,26-1,27 27,-27-26,54 26,-1-53,-52 0,-27-27,0-26,26 0,-26 0,0 1,0-1,53 53,-27 0,27 26,-26-26,-1 53,27-53,-53 53,27-53,-27 53</inkml:trace>
  <inkml:trace contextRef="#ctx0" brushRef="#br0" timeOffset="1848">6138 926,'0'-53,"0"79,0 54,0 25,0 1,53 27,-53-28,53-25,-53-1,27-26,-27-26,0 25,26-52,-26-26,79-27,-79 0,53-53,-53 27,80 26,-54 0,27 53,0 0,-53 53,27-26,-27-1,0 27,0-27,0 27,0-26,-80-27,54 26,-1-26,-26 0,27 0,-1 0,-26 0</inkml:trace>
  <inkml:trace contextRef="#ctx0" brushRef="#br0" timeOffset="2538">6747 1534,'53'0,"0"0,26 0,27-106,-27 54,1-28,-1 1,-52-27,25 0,-52 0,53 0,-53 80,-26-27,-27 53,27 0,-54 27,80-1,0 53,0 1,0 26,0 26,27-53,-27 1,105-1,-78-26,26-27,-27 27,1-53,26 0,0 0,-1 0,1-26,27-80,-1 0,-52 27,-27-1,0 54,0-27,-27 79,1 1,-27 26,53 0,0 0,0 0,0 26,0-53,26 1,1-27,52 79,106-79,80 0,26 0</inkml:trace>
  <inkml:trace contextRef="#ctx0" brushRef="#br0" timeOffset="3714">9763 846,'0'-26,"0"-27,0 27,0-1,-26-26,-1 53,-26 0,-26 0,0 0,52 27,1-27,26 53,-80-27,80 27,0-27,0 1,80 26,-27 0,-1-27,28 27,-54 26,27-26,-53 0,0 0,0 27,0-28,-26 1,-1 0,-26-53,27 53,-1-53,27-26,53-27,53-27,27 28,25-28,-25 27,-1 0,-53 53,-26-53,-53 80,-53-1,27 27,-27 27,53-27,0-1,0-25,26-27,27 0,27 0,-1 0,0-53,1-53,-27 27,-53-1,0 27,0 1,-27 25,1 27,-1 0,-26 0,27 0,-1 0,-25 0,52 27,52 25,-25-52,26 0,0 0,26 0</inkml:trace>
  <inkml:trace contextRef="#ctx0" brushRef="#br0" timeOffset="4016">10874 1058,'0'26,"0"27,0-26,0-1,0 27,0-26,0 26,53-53,-26 26,26-26,26 0,0 0,-26-53,0-26,27 26,-54 26,-26-26,0 80,0 26,0 26,79-52,-52 26,-1-53</inkml:trace>
  <inkml:trace contextRef="#ctx0" brushRef="#br0" timeOffset="4308">11906 1137,'80'-53,"-1"53,0 0,-52 0,26 53,-53 0,0 0,0 0,0-26,0 26,0-53,-27 0,27-53,0 0,0 26,0 1,0 26,0-53,80 53,-27 0,0 0,52 0</inkml:trace>
  <inkml:trace contextRef="#ctx0" brushRef="#br0" timeOffset="5124">13150 979,'0'-27,"0"1,0-27,-53 53,26 0,1 26,-53 1,52 52,-26 0,27 1,26 52,0-52,0-28,0-25,106-27,-1 53,81-53,-28-27,1-26,-79 1,-1-1,-79 0,26 0,-26 0,0 53,-26-27,-53 27,-1 0,27 27,27 26,26-27,-53 1,53 26,26 0,27-53,27 52,-1-52,0 27,1-27,-54 0,1 53</inkml:trace>
  <inkml:trace contextRef="#ctx0" brushRef="#br0" timeOffset="5298">14049 873,'53'0,"-53"-53,0 106,-26 0,26 26,-27 0</inkml:trace>
  <inkml:trace contextRef="#ctx0" brushRef="#br0" timeOffset="5448">14102 1667,'80'0,"-54"0,-26 52,-53-52</inkml:trace>
  <inkml:trace contextRef="#ctx0" brushRef="#br0" timeOffset="6542">3995 2275,'27'0,"26"0,26 0,-53 0,1 0,26 0,53 0,-27 0,0 0,-26 0,27 0,-1 0,27 0,26 53,-26-53,0 0</inkml:trace>
  <inkml:trace contextRef="#ctx0" brushRef="#br0" timeOffset="6898">6271 2354,'132'0,"-26"0,0 0,26-52,-26 52,0 0,26-53,-26 53,52-53,-25 53,78-53,-78 53,25-53,1 53,-53-53,26 53,-52 0,-1 0,0 0,-26-26,0 26,0 0,27 0,-28 0,1 0,0 0</inkml:trace>
  <inkml:trace contextRef="#ctx0" brushRef="#br0" timeOffset="7269">9710 1958,'133'0,"-28"0,1-53,0 53,-27 0,-26 0,0 0,0-53,0 53,-26 0,-1 0,0 0,27 0,-26 0,-1 0,27 0,-26 0,-1 0,27 26,-27-26,1 0,52 0,-26 0,0 0,0 0,0 0,26 0,-26 0,27 0,-1 0,0 0,1 0,-1 0,1 0,-1 0,0 0,-26 0,27 0,-54 0,0 27</inkml:trace>
  <inkml:trace contextRef="#ctx0" brushRef="#br0" timeOffset="7644">12250 2037,'53'-26,"27"26,-28 0,1 0,-26 0,26 0,0 0,26 26,27-26,53 0,-1 53,-52-53,53 0,0 0,26 0,-53 0,-26 0,0 0,-27 0,-26 0,0 26,-26-26,-1 0,27 0,-53 27,-27-27</inkml:trace>
  <inkml:trace contextRef="#ctx0" brushRef="#br0" timeOffset="12144">16510 952,'0'-53,"0"80,0 52,-53 27,0 26,0-26,53 26,-26-26,26-26,0-28,-53 1,53-79,26-53,-26-27,27 0,26-26,-53 26,106 0,-54 27,-25-27,26 53,-27 0,27-26,-53 52,53 1,-53-27,53 53,-53 53,27 0,-27 26,0 0,0 1,52 25,-52-25,0-1,53 27,-53-53,27 0,-27-27,53 27,-53-26,26 26,-26-27,-26-26,-27 0</inkml:trace>
  <inkml:trace contextRef="#ctx0" brushRef="#br0" timeOffset="12721">16484 1243,'0'-26,"52"26,-25 0,26-53,53 53,26-27,0 27,27 0,-53 0,0 0,26 0,-53 0,-26 27,-53-1,27 27,-27-26,0 26,0 0,0 26,0-26,0-27,0 27,53-53,-53 0,79-79,0-53,1-1,-1 27,-79 53,53 1,-53 25,27 27,-27 27,52 25,-52-25,27 26,-27-27,53 1,-27 52,-26-26,0-26</inkml:trace>
  <inkml:trace contextRef="#ctx0" brushRef="#br0" timeOffset="13742">18971 1190,'0'-26,"0"-27,-53 53,26-53,1 53,-27 0,26 53,-25-27,52 1,0 52,26-79,0 0,27 0,-53-26,27 26,-27 26,53 1,-27-1,54 27,-1-53,-26 53,26-53,1 0,-1-53,0 0,1-53,-27-26,0-27,-53 1,79-1,-79 26,0 54,0 26,-27 0,-25 0,-1 53,53 27,-53 26,53 26,0 27,0 0,0 0,0 26,0-26,0-27,0 27,26 26,-26-52,53-54,26 27,-26-53,-53-53,53-26,-53 26,53 26,-53-26,53 53,-26 0,-27 53,26-53,-26 53,53-53,0 0,-27-26,27-54,0-52,-26 53,-27 26,53 0,-53 26,0 27,0 80,0-27,-27 26,27 27,0 53,0-53,0-1,0 1,0 26,0-52,-26-1,-27-26,0 0,0-26,-53-27,27 0,52 0</inkml:trace>
  <inkml:trace contextRef="#ctx0" brushRef="#br0" timeOffset="15083">20664 873,'0'-27,"0"1,-53 26,53-27,27 27,52 0,-53 0,1 0,26 53,-53 0,26-26,-26-1,0 27,0-26,-53 25,27-52,-1 53,-26-53,53 27,27-27,26 0,0 79,53-52,-27 26,-26 0,26 26,-79-26,27 0,-27 26,0 0,-53 1,-27-27,1 0,0-53,26 0,26 0,-26 0,53 0,-26-53,26 0,0 26,0-26,0 27,53 26,26 0,1-53,52 53,27 0,26 0,0 0,-53-79,-52 52,-1-52,0-27,-79 27,0 26,0 26,-79 27,0 0,-1 0,1 0,0 80,52-1,27 0,0 1,0-1,53-26,0 0,26 0,54-53,105 0,79 0,27 0,-106 0,-26-106</inkml:trace>
  <inkml:trace contextRef="#ctx0" brushRef="#br0" timeOffset="15879">23495 820,'0'-27,"53"-25,-53 25,0 1,0-54,0 54,0 26,0 79,0 1,0 25,0 1,0 0,0 0,0 26,0-52,0-1,0-26,0 0,0-27,26-26,54 0</inkml:trace>
  <inkml:trace contextRef="#ctx0" brushRef="#br0" timeOffset="16389">24289 661,'53'-26,"-53"79,0 52,-27 28,-26-27,53-1,-79 28,79-54,0 0,-27-52,27-27,80 0,-27-27,-27 27,-26-26,27 26,52 26,-52 1,25 26,28-27,-27 27,0-26,-27-27,1 0,-1 0,27 0,-27-80,27 1,-53 0,0 26,0 26,0-26,-53 53,0 0,27 0,26 80,0-27,0 52,53-52,0 0,26 0,-26-26,27-27,-1 79,0-79,-52 0,-27 0</inkml:trace>
  <inkml:trace contextRef="#ctx0" brushRef="#br0" timeOffset="16667">22648 952,'-53'0,"106"0,106 0,-27 0,54 0,105 0,0 27,-80-27,1 105,0-105,-80 0</inkml:trace>
  <inkml:trace contextRef="#ctx0" brushRef="#br0" timeOffset="17609">26353 979,'0'-53,"79"53,-26-80,0 1,-53 53,53-54,-53 54,0-1,0 1,-27 26,27-53,-53 53,27 0,-27 26,-26 1,52 52,-26 1,53-1,-26 0,26 1,0-1,0 0,0 27,0-26,53-1,-53 0,0-26,0 0,0 0,-27-53,27 27</inkml:trace>
  <inkml:trace contextRef="#ctx0" brushRef="#br0" timeOffset="18700">26035 1323,'26'0,"1"0,-1 0,27 0,-26 0,26 0,53 0,52 0,-25 0,25-106,54 26,-27-25,-26-28,-27 1,-52-27,-27 53,-53 80,-27 26,-52 26,-27 54,0 52,53 0,53-26,0 0,0 26,0-52,27-27,-1-27,27-26,53 0,26 0,-26 0,0-53,-53 0,-53 27,26 26,-26-53,0 53,0 79,0-26,0 0,0 0,0 0,27 0,25-27,54-26,-53 0,27 0,-1-26,0-54,-79 28,27-1,-27 0,-27 0,-52 26,0 27,-27 0,53 0,0 0,26 0,27 27,0-1,0 27,0-53,53 53,27-53,26 0,26-26,27-27,-27-27,-26 27,-27 53,-26-26,-53 79,0 0,27 26,52 27,0-53,-26 26,27-52,-1-27,0 53,-26-53,-26 0,52-53,-52-27,25 27,-52 1,27-1,-27 26,0 54,79 52,-26-26,0 0,0 0,-27-53,27 26,0-26,-53-26,27-27,-27-27,0 1,0 0,0-1,0 54,53 52,-27-26,-26 80,27-80</inkml:trace>
  <inkml:trace contextRef="#ctx0" brushRef="#br0" timeOffset="20364">5054 3095,'0'-26,"0"-27,26 53,-26 26,26 54,-26-1,0 1,0-1,0 27,53-27,-53-26,80 0,-54-53,27 0,-26 0,26 0,26-79,-53-1,-26-26,80 1,-80 52,0 26,0 54,0 26,0 26,0 0,53-26,26 27,-53-54,27-26,0 0,-26-26,-27-54,0-52,0-53,-27 26,27 53,-53 0,53 53,-53 53,53-26,-26 26,26 53,0 26,0-26,0 0,79-53</inkml:trace>
  <inkml:trace contextRef="#ctx0" brushRef="#br0" timeOffset="20715">6297 3069,'0'53,"-26"26,26-26,0 0,0 0,0 0,26 26,1-52,-1-27,53 53,-26-53,-26 0,26-53,-53 0,0-27</inkml:trace>
  <inkml:trace contextRef="#ctx0" brushRef="#br0" timeOffset="20903">6429 2725,'27'-53,"-27"27,0-27,0 106,-53 52,0-25,27-27</inkml:trace>
  <inkml:trace contextRef="#ctx0" brushRef="#br0" timeOffset="21143">6959 2751,'26'0,"-26"0,0 80,0 26,0-1,0 1,0 27,0-54,53 0,-53-26,26 0,-26 0,53-27,-53-26</inkml:trace>
  <inkml:trace contextRef="#ctx0" brushRef="#br0" timeOffset="21459">7382 2804,'53'0,"-27"27,-26 79,0-27,0 27,0-27,0 1,0-1,0-26,0-27,27-26,26-26,-27-1,27 27,-53-53,26 106,-26-26,53 26,-53 0,27 0,-27-27,0 0,53-26</inkml:trace>
  <inkml:trace contextRef="#ctx0" brushRef="#br0" timeOffset="21743">6535 3042,'80'0,"52"0,-26 0,0-26,-27 26,0 0,27 0,0 0,-27 0,1 0,-27 0,0 0</inkml:trace>
  <inkml:trace contextRef="#ctx0" brushRef="#br0" timeOffset="22567">9366 2751,'0'-26,"0"-1,0-25,0 25,0 1,0 26,-53 0,-26 0,53 0,-1 0,-52 53,52-53,1 52,-27-25,53 26,-53-27,53 27,-53 27,53-28,0 1,0 0,0 0,53 27,-27-27,54 26,26-26,52-53,-25 53,-1-53</inkml:trace>
  <inkml:trace contextRef="#ctx0" brushRef="#br0" timeOffset="23191">9869 3122,'0'-27,"-26"27,-1 0,-26 0,53 0,0 53,27-53,-1 0,27 0,-27 0,27 0,-53-26,0-27,0 79,0 27,53-26,0 52,-26-79,26 0,-1 0,-52-26,0-1,0 1,27-54,26 80,0 0,-27 27,27-27,0 0,-26-53,-27 0,26 53,27 26,-27 1,54-27,-54 0,27 0,0 0,-53-53,53-53</inkml:trace>
  <inkml:trace contextRef="#ctx0" brushRef="#br0" timeOffset="23665">11033 2460,'0'-53,"0"133,0 26,0 26,0 0,0 27,-26 0,26-27,-53 27,53-1,0-78,0-27,0-27,0-79,26-53,-26-79,0 0,53 0,-53 0,80 26,-80 80,52-1,-52 54,53 26,-53-27,53 27,-26 0,-1 0,27 0,-26 106,-27-53,0 0,0 0,-53 0,-27 26,-52 0,-27 1,0-1,54-79</inkml:trace>
  <inkml:trace contextRef="#ctx0" brushRef="#br0" timeOffset="24637">11509 3148,'53'53,"-26"-26,26-27,26 0,-26 0,26-53,27-53,26-26,-26-1,0-25,-26-54,-1 27,-26 26,-53 53,0 53,0 0,-27 53,-52 27,-27 79,0 52,27 27,26 27,53-53,-53 0,53-1,0-25,27-27,-1-80,0-26,54 0,26 0,-27 0,27-106,0-26,-27 0,-52 52,-27 27,0-26,0 52,0 27,0-26,-53 26,0 0,26 0,1 53,26 0,0 0,0 26,0 0,0 1,26-1,27-26,79 0,27 0,-26-53,-1 53,-26-53,-27 0</inkml:trace>
  <inkml:trace contextRef="#ctx0" brushRef="#br0" timeOffset="24871">13679 2698,'0'27,"0"-1,0 27,-53 0,53 27,-79 25,26-52,26 27,-26-27,27-27,-1-26,27 0</inkml:trace>
  <inkml:trace contextRef="#ctx0" brushRef="#br0" timeOffset="25057">13256 2937,'53'0,"26"0,27 52,-53-52,26 0,-26 27,0-27,26 0,-52 79,26-79,-53 27</inkml:trace>
  <inkml:trace contextRef="#ctx0" brushRef="#br0" timeOffset="25807">15055 2116,'53'-53,"-53"1,0 25,26-26,-26 133,0 78,53 27,-53 1,0-1,0 27,0-1,0-26,0 27,0-53,0-80,0-26,0 0,0-26,0-27</inkml:trace>
  <inkml:trace contextRef="#ctx0" brushRef="#br0" timeOffset="26139">15372 2672,'0'-26,"27"26,26 0,-53 52,79-25,-79 26,53-27,-53 1,26 26,-26 0,-26-1,-53-52,-1 53,1-53,-1 0,1 53</inkml:trace>
  <inkml:trace contextRef="#ctx0" brushRef="#br0" timeOffset="26467">16034 2831,'0'26,"0"54,0-28,0-25,0-1,0 27,53-53,-27 0,1 0,26 0,-27-26,-26-1,0-26,0 1,0-28,-53 54,27 26,-27 0,26 0,1 0,-27 0,53 0,-27 53,27-27,53-26</inkml:trace>
  <inkml:trace contextRef="#ctx0" brushRef="#br0" timeOffset="26881">16933 2275,'-26'106,"26"0,-27 26,27-26,0 0,0-27,0 0,0 1,0-1,53-52,0-27,0 53,27-53,-1 0,27-80,-53 27,0-53,-53 27,0 26,0 27,-53 26,26 0,1 0,-27 26,53 27,0 0,0 26,0-26,53-26,0 26,53-53,-27 53,-26-53,-27-53</inkml:trace>
  <inkml:trace contextRef="#ctx0" brushRef="#br0" timeOffset="27126">16378 2540,'0'-27,"26"54,54-27,25 26,54-26,0 0,-53 0,0 53,-27-53,0 0</inkml:trace>
  <inkml:trace contextRef="#ctx0" brushRef="#br0" timeOffset="28008">17886 2751,'-27'0,"-26"0,53 27,0-1,0 27,0 0,0 26,0-52,53 26,-53-27,27-26,-27 0,0-53,0 0,0-26,53 26,-53 0,79 53,-52-53,-1 53,27 0,-27 0,27 0,-26 53,-27 0,26 0,-26 26,0-52,0 26,0-27,0 27,-26-26</inkml:trace>
  <inkml:trace contextRef="#ctx0" brushRef="#br0" timeOffset="28256">18706 2143,'0'-53,"0"79,0 54,0 26,0 26,0 0,0 0,0 27,0-53,0-27,27-26,-27 0,0-26</inkml:trace>
  <inkml:trace contextRef="#ctx0" brushRef="#br0" timeOffset="28459">18441 2831,'0'-27,"27"27,-1-53,1 53,26 0,-27 0,1 0,26 27,-27-27,27 26,-27-26,-26 53,80-53</inkml:trace>
  <inkml:trace contextRef="#ctx0" brushRef="#br0" timeOffset="28706">19182 2857,'0'0,"0"53,0-26,0-1,0 27,0-27,0 1,0 26,0-27,0 1,0-1,-26 27,26 0,-27-53</inkml:trace>
  <inkml:trace contextRef="#ctx0" brushRef="#br0" timeOffset="28878">19341 2354,'53'0,"-53"-26,0 26,0 26,-53 54,27-27,-27 0</inkml:trace>
  <inkml:trace contextRef="#ctx0" brushRef="#br0" timeOffset="29525">19791 2884,'26'0,"-26"-53,0 26,-26 27,-27 0,-26 0,52 27,-26 52,53-26,27-53,-1 0,1 26,52-26,-53 0,-26-26,53 26,-53-26,0 52,0 0,80 27,26 0,-27 0,0-53,27 0,0 0,26 0,-52-79,25-27,-25-26,-27-27,-53 0,53 0,-53 80,0 0,0 79,0-27,-53 27,26 27,-26 79,53-1,-79 81,79-28,-53-78,53-1,-26-26,26 26,0-52,0 26,26 0,80-53</inkml:trace>
  <inkml:trace contextRef="#ctx0" brushRef="#br0" timeOffset="30556">22595 2302,'53'-27,"-53"-26,0-26,0 26,0 53,0-53,-53 53,1 26,52 1,-80 52,80 1,-79-1,79 27,0 0,-53 52,53 1,0-53,0 0,0-27,0 1,-27-27,27-27,-53-26,53 53</inkml:trace>
  <inkml:trace contextRef="#ctx0" brushRef="#br0" timeOffset="30797">22093 2989,'0'-26,"0"-27,26 53,-26-53,27 53,-1-26,53 26,27-53,0 53,53 0,0-53,26 53,-26 0,-1 0,-25-53,-54 53,-26-53,-27 0,27 0</inkml:trace>
  <inkml:trace contextRef="#ctx0" brushRef="#br0" timeOffset="31015">23680 2275,'27'0,"-1"0,-26 0,53 0,-53 53,0 0,0 53,0 0,0-1,0 81,0 25,-26-25,26-28,0-78,53-27</inkml:trace>
  <inkml:trace contextRef="#ctx0" brushRef="#br0" timeOffset="31344">24315 2989,'0'-79,"0"106,0 52,0 27,0-27,0 1,0-1,0-26,0-27,27-26,26 0,26 0,0-79,54-27,-1 0,-79 27,-53 52,53 27,-53 53,26 27,-26-27,0 0,0-1,53 1,-53 0,53-26</inkml:trace>
  <inkml:trace contextRef="#ctx0" brushRef="#br0" timeOffset="31604">23336 2487,'27'0,"26"0,52 0,-25 0,-1 0,27 26,-27 27,1-53</inkml:trace>
  <inkml:trace contextRef="#ctx0" brushRef="#br1" timeOffset="43788">8890 5238,'0'-26,"0"26,0 53,0-53,0 53,53-53,0 79,-27-79,27 27,27-27,-27 0,-1 0,1 0,0 0,0 0,-26 0,26-80,-53 54,0-1,52-52,-52 0,0-54,0 27,0 27,0 26,0 0,0 27,53 26,0 0,-26 0,26 26,26-26,27 53,-27-53,-26 106,0-80,-53 27,53 53,-53 0,0-27,-26 1,26-27,-80 26,80-26,-26-53,26 26,0 27,106-53,-27 0,-26 0,0 0,-27 0,27 0,-53-53</inkml:trace>
  <inkml:trace contextRef="#ctx0" brushRef="#br1" timeOffset="44252">11245 4603,'-27'-26,"1"26,26 26,-53 27,0 0,0 27,53-1,-26 27,26 0,0 26,0-53,26 1,54-27,-28 26,28-53,-1-26,27 53,-27-53,-26 0,0-26</inkml:trace>
  <inkml:trace contextRef="#ctx0" brushRef="#br1" timeOffset="44778">11800 4656,'0'-26,"27"26,26 0,0 0,26 26,-26-26,26 53,-79-26,53 26,-53 0,0-1,-53 54,27-53,-53 0,52 27,-26-28,53 1,-26 0,26 0,0-26,53-27,79 53,0-53,27 0,-53 0,-53 0,0 0,-53 0,-53 0</inkml:trace>
  <inkml:trace contextRef="#ctx0" brushRef="#br1" timeOffset="45039">11880 5133,'-27'0,"54"0,26 0,0 0,26 0,53 0,1-53,-28 53,1-27,-26 27,-27 0,-27-53</inkml:trace>
  <inkml:trace contextRef="#ctx0" brushRef="#br1" timeOffset="45692">12859 4603,'26'0,"1"0,26 53,0 0,-1 27,1-1,-53 0,80 1,-80-1,0 27,0-27,-80 1,1 26,26-54,0-25,0-27,0 79,27-79,26 0,0-26,53-1</inkml:trace>
  <inkml:trace contextRef="#ctx0" brushRef="#br1" timeOffset="45962">13626 5212,'27'0,"25"-26,-25 26,26 0,-27 0,1 0,-27 0,26 0,-26 52,0-52,-26 80</inkml:trace>
  <inkml:trace contextRef="#ctx0" brushRef="#br1" timeOffset="46097">13732 5582,'79'0,"27"-53,-27 53,27 0,-53 0,-26 0</inkml:trace>
  <inkml:trace contextRef="#ctx0" brushRef="#br1" timeOffset="47094">15822 4154,'0'-27,"0"1,27-27,-54 106,27 26,0 0,0 1,0-1,27 1,-27-1,52 27,-52-53,27 0,-27 0,53-1,-53-25,26-1,-26 54,27-80,52 0</inkml:trace>
  <inkml:trace contextRef="#ctx0" brushRef="#br1" timeOffset="47559">16378 4709,'0'27,"0"26,0 0,53 26,-53-26,0-27,0 1,26 26,-26-27,53-26,-27 0,-26-53,27 27,-27-27,0 0,53 0,-53 27,26-27,27 53,-53 53,53-27,-53 0,27 27,-27-26,53 26,-53 0,26-53,-26 26,53-26,-53-26</inkml:trace>
  <inkml:trace contextRef="#ctx0" brushRef="#br1" timeOffset="47882">17489 4127,'0'53,"-26"-26,26 25,-80 1,80 0,-53 27,53-1,0 0,0 1,0-1,53 1,0 25,53-52,-27 27,54-27,-28-53,54 53</inkml:trace>
  <inkml:trace contextRef="#ctx0" brushRef="#br1" timeOffset="48737">17912 4445,'0'-27,"0"1,0-27,80 53,-54 0,27 0,0 0,0 0,0 26,-27 27,27-26,-53 26,0 0,0-1,0 1,-53 27,0-27,27-27,-27 27,53-27,0 27,53 0,53-53,-27 0,27 0,-27 53,-26-53</inkml:trace>
  <inkml:trace contextRef="#ctx0" brushRef="#br1" timeOffset="49029">18018 4736,'0'-27,"27"27,-1 0,27 0,-27 0,27 0,0 0,0 0,27 0,-28 0,1 0,0 0,0 0</inkml:trace>
  <inkml:trace contextRef="#ctx0" brushRef="#br1" timeOffset="49570">18971 4789,'26'0,"27"0,-27 0,54 0,-27 0,0 0,0-27,0 27,-27 0,0 0,-26 27,27-27</inkml:trace>
  <inkml:trace contextRef="#ctx0" brushRef="#br1" timeOffset="49892">19817 4259,'0'0,"0"80,0-27,0 0,0 26,0-26,0 0,0 26,0-26,0-26,0-1,53 53,-53-52,0-27</inkml:trace>
  <inkml:trace contextRef="#ctx0" brushRef="#br1" timeOffset="50303">20188 4048,'0'53,"53"-27,0 54,-27-28,27 1,0 27,-27 26,-26-27,53 0,-53 1,0-1,0 0,-26 1,-27-27,0 0,0-53,53 53,-26-53,52 0,27 0,0-27,-53 1</inkml:trace>
  <inkml:trace contextRef="#ctx0" brushRef="#br1" timeOffset="50603">20981 4736,'80'0,"-1"0,1 0,-1 0,27 0,0 0,-1 0,-78 0</inkml:trace>
  <inkml:trace contextRef="#ctx0" brushRef="#br1" timeOffset="50843">21325 4445,'0'53,"0"0,-52 26,52-26,0 0,0 0,0 0,0 26,0-26,26 0,-26 0,26 0</inkml:trace>
  <inkml:trace contextRef="#ctx0" brushRef="#br1" timeOffset="51683">22357 3783,'0'-26,"-26"26,26 26,0 54,0 25,0 28,0-27,0-1,0-25,0 26,0 26,0-53,0 1,0-1,0-26,0-27,0 27,53-53,26 0,-26-26</inkml:trace>
  <inkml:trace contextRef="#ctx0" brushRef="#br1" timeOffset="52037">22860 4789,'26'26,"-26"27,0-27,53-26,-53 53,27-53,26 0,-53 0,53-26,-53-27,26 27,-26-27,27 53,26 0,-27 0,27 0,26 0,-26 53,-26-53,26 79,-27-53,-26 27,0-53</inkml:trace>
  <inkml:trace contextRef="#ctx0" brushRef="#br1" timeOffset="52351">24209 4074,'-26'27,"-1"-1,1 27,-53 0,52 0,-26 26,27-26,26 27,-80-1,80 0,0 1,53 26,27-27,52-53,53 27,0-53,-26 53,-79-53,-54 0</inkml:trace>
  <inkml:trace contextRef="#ctx0" brushRef="#br1" timeOffset="52839">24950 4021,'27'0,"-27"-26,53 26,-27 0,27 0,-27 0,54 53,-80 0,79 0,-79 26,0-26,0 0,0 0,0 0,-26 0,26-27,-53 27,53-27,0 1,0 26,26-27,80-26,26 80,27-80,-53 0,-27 53,-52-53,-107-27</inkml:trace>
  <inkml:trace contextRef="#ctx0" brushRef="#br1" timeOffset="53117">24844 4365,'27'0,"52"0,-26 0,27 0,-1 0,27 0,26 27,0-27,1 53,-54-53,-26 26,0-26,26 0</inkml:trace>
  <inkml:trace contextRef="#ctx0" brushRef="#br1" timeOffset="53431">26511 4551,'27'0,"-1"0,27 0,26 0,54 0,-1 0,27 0,-80 0,-52 0,-80 0,-27 0</inkml:trace>
  <inkml:trace contextRef="#ctx0" brushRef="#br1" timeOffset="53656">26723 4365,'0'0,"0"53,0 0,0-26,0 26,0-1,0 1,0 0,0-26,0-1,0 27,53-53</inkml:trace>
  <inkml:trace contextRef="#ctx0" brushRef="#br1" timeOffset="53949">27675 3836,'0'27,"0"52,0 0,0 1,0-1,-26 27,26-27,-53 1,53-1,0 0,0-26,0-26,27-27</inkml:trace>
  <inkml:trace contextRef="#ctx0" brushRef="#br1" timeOffset="54345">28258 3783,'0'80,"0"25,0 54,0-27,0-26,0 27,0-28,0-25,0-1,-53 1,53-28,-80-25,54-27,-27 79,26-79,27 0,0-53</inkml:trace>
  <inkml:trace contextRef="#ctx0" brushRef="#br1" timeOffset="67672">14288 6905,'-53'0,"26"0,1 0,26 0,26 0,27-26,26 26,1-27,26 27,26-53,-26 53,53-79,-1 79,-25-79,-28 79,-25-80,52 80,-26-53,-27 53,27-79,-27 26,54 27,-27-27,26 0,-53 0,1 53,-27-53,-27 53,-26-53,79 53,-52-26,-1 26,-26-27,53 27,-26-53,26 27,26 26,-79-53,53 53,-27 0,-26-27,27 27,26 0,26 0,-26-26,0 26,0 0,-27-53,1 53,-27-26,0-27,0 26,-27 27,27 0,-79 0,52 53,1-53</inkml:trace>
  <inkml:trace contextRef="#ctx0" brushRef="#br1" timeOffset="67958">17092 5582,'0'-26,"53"26,-27 26,-26 27,0-26,53 26,-53-27,53 27,-53 0,0-27,-26 27,-27 0,26-26,-25 26,25-27,-26 27</inkml:trace>
  <inkml:trace contextRef="#ctx0" brushRef="#br1" timeOffset="69172">12885 7408,'-26'-53,"-54"27,1 26,53 0,-1 0,-26 0,27 53,-27-27,53 27,-27-27,27 1,0 52,0-79,53 27,-26-27,-1 0,27 0,-26 0,-27-27,52 27,-52-53,53 0,-53 27,27 26,-27 0,0 26,0 27,26-26,-26 26,0-27,0 1,53 26,-53-27,53 0,-26-26,26 0,-1 0</inkml:trace>
  <inkml:trace contextRef="#ctx0" brushRef="#br1" timeOffset="70462">14102 7038,'0'-53,"-53"26,-26 27,53 0,-27 0,0 0,0 53,26-26,27-1,-79 27,79-27,0 54,0-54,0 54,26-54,-26 27,53-53,-53 53,0-27,53 27,-53 0,-26-53,26 27,-53-27,0 53,0-53,106 0,26-53,-26 53,27-53,-1 53,-26-80,-27 80,-26-26,53 26,-79 26,26 27,-27-26,27-1,0 27,0-26,27-27,26 53,0-53,0 0,26 0,-53 0,27-27,-53-26,0 0,0 0,0 27,0-27,-53 53,1 0,25 0,1 0,26 26,0 1,53-27,-1 0,1-27,0 27,27-26,-54 26,-26 0,0 26,-26 27,26-26,-27-27,27 53,0 26,27-79,26 27,26-27,-53 0,1 0,26-53,0-27,-53 1,53-1,-53 54,0 26,-53 0,53 53,0-27,0 1,0 26,0-27,26-26,54 80,-1-80,0 0,-26-53</inkml:trace>
  <inkml:trace contextRef="#ctx0" brushRef="#br1" timeOffset="70754">15214 7514,'-27'0,"27"26,53 27,-27-53,27 53,-26-53,-27 27,26-27,-52 0,-1 0,-26 0,53-27,-26 27,26-53,26 53,54-26,-1 26,1 0,-27 0,-27 0</inkml:trace>
  <inkml:trace contextRef="#ctx0" brushRef="#br1" timeOffset="71255">15849 7276,'0'0,"-53"26,26 27,-26 0,27 0,26 26,-53-26,53-26,0 26,53-53,0 26,26-26,27 0,53-26,-53-27,-27 26,-53-26,-26 27,0-27,-26 53,-1 0,-25 0,25 0,27 53,0 0,0-27,0 1,0-27,53 79,-27-79,27 27,0-27,0 52,-26-52,52 0</inkml:trace>
  <inkml:trace contextRef="#ctx0" brushRef="#br1" timeOffset="72082">17198 7355,'0'-26,"0"-27,-53 53,27-80,-54 80,27 0,-26 0,26 0,0 0,0 27,53 26,0 0,106 0,-53-53,0 0,0 0,0-27,0 27,-27 0,0 0,27 53,-53-27,0 1,27 26,52-53</inkml:trace>
  <inkml:trace contextRef="#ctx0" brushRef="#br1" timeOffset="72329">17621 6773,'27'-53,"-27"53,53 79,-53 27,0 27,0 25,-27-25,27-28,0 1,0 0,0-26,0-1</inkml:trace>
  <inkml:trace contextRef="#ctx0" brushRef="#br1" timeOffset="72510">17463 7329,'52'0,"1"0,-26 0,-1 0,27 0,-26 53,-1-53,27 26</inkml:trace>
  <inkml:trace contextRef="#ctx0" brushRef="#br1" timeOffset="73477">14711 8228,'0'-53,"53"53,0-53,26 53,0 0,1 0,-27 0,0 80,-53-54,26 27,-26 0,0 0,-26 0,-1 0,-26 26,27-52,26-1,0 27,0-27,26-26,54 0,-1 0,0 0,-26 0</inkml:trace>
  <inkml:trace contextRef="#ctx0" brushRef="#br1" timeOffset="73740">14817 8440,'53'0,"0"0,-1 0,28 0,-1 0,27 0,0 0,53 0,-54 0,-25 0</inkml:trace>
  <inkml:trace contextRef="#ctx0" brushRef="#br1" timeOffset="73987">15875 8440,'53'0,"0"0,-53 0,26 0,-26 53,0 26</inkml:trace>
  <inkml:trace contextRef="#ctx0" brushRef="#br1" timeOffset="74122">15849 8731,'52'0,"28"26,-54-26,27 0,0 0,-26 0</inkml:trace>
  <inkml:trace contextRef="#ctx0" brushRef="#br1" timeOffset="74324">16457 8413,'0'53,"53"0,-53 0,0 0,0 53,0-53,0 0,0-27</inkml:trace>
  <inkml:trace contextRef="#ctx0" brushRef="#br1" timeOffset="75779">23918 6403,'27'0,"-27"-53,53 26,-27-26,27 0,26 0,54-26,26 0,-27-27,-26 0,79 0,-26 0,-27 27,-53 0,1 26,-54-27,27 54,-53-1,-26 27,26 27,-27 26</inkml:trace>
  <inkml:trace contextRef="#ctx0" brushRef="#br1" timeOffset="76123">25241 5186,'53'0,"-26"0,-1 0,53 52,1-52,-27 0,0 0,-27 0,-26 27,0-1,0 27,-26 0,-27 0,-27 26,27-52,1 52,-1-26,0 0</inkml:trace>
  <inkml:trace contextRef="#ctx0" brushRef="#br1" timeOffset="77669">23283 6932,'0'-27,"0"-26,0 27,-26 26,-1 0,1 0,0 0,-54 26,54 54,-27-27,26 0,27 0,0-27,0 27,27-53,-1 0,1 0,26 0,-27 0,1 0,-27-27,52-25,-52-1,27 53,-27 26,0 27,53-27,-53 1,0 26,0-27,0 27,0 0,0 0,53-53</inkml:trace>
  <inkml:trace contextRef="#ctx0" brushRef="#br1" timeOffset="78645">24977 6456,'0'-27,"-27"-26,-26 53,0 0,0 0,1 0,-28 27,27-27,27 53,-27 26,53-53,0 1,0-1,26 27,-26-26,80 26,-80-27,26 27,-26-27,0 27,-53-53,27 53,-1-53,-26 0,27 0,26 27,0-27</inkml:trace>
  <inkml:trace contextRef="#ctx0" brushRef="#br1" timeOffset="78930">25056 6826,'0'26,"0"1,0 26,0-27,27-26,25 53,-25-53,26 0,0 0,-53 0,0-26,0-27,0 26,0 1,-27 26,27-27,-26 27,52 0</inkml:trace>
  <inkml:trace contextRef="#ctx0" brushRef="#br1" timeOffset="79251">25559 6799,'0'0,"0"0,0 53,-53 0,53-26,0-1,26 27,27-26,-26-27,26 53,-27-53,1 0,25-27,-52 1,27-1,-27-26,0 0,0 53,0 53,0-26,53 26,-27-53,1 53,26-53,0 0</inkml:trace>
  <inkml:trace contextRef="#ctx0" brushRef="#br1" timeOffset="79552">26035 6879,'53'53,"-27"-27,27 27,-26-26,26 26,-53-27,26 0,-26 27,0-106,0 27,0-27,0 0,0 0,0 27,0-1,0 27,27 0,52 0,-26 0,0 27,0-27,26 53,-52-53,25 0</inkml:trace>
  <inkml:trace contextRef="#ctx0" brushRef="#br1" timeOffset="80053">26935 6799,'0'-26,"0"26,-80 0,27 0,0 53,27 0,26 0,-53 0,53 26,26-26,1-27,52 27,27-53,26 0,1 0,-54 0,0-53,-52 1,-27 25,0 1,0-27,0 26,0 27,0 27,0-1,0 27,0-26,0-1,0 27,53-27,-27-26</inkml:trace>
  <inkml:trace contextRef="#ctx0" brushRef="#br1" timeOffset="80631">28549 6879,'0'-53,"0"53,0-53,-27 53,-52 0,26 26,26 1,27-1,-53 27,53 0,27-53,-1 0,27 0,0 0,-53 53,27-26,26 26,-27-1,27-25,26-27,-26 0,0 0</inkml:trace>
  <inkml:trace contextRef="#ctx0" brushRef="#br1" timeOffset="80915">29131 6694,'53'0,"-80"0,1 79,-27 0,0 1,53 52,-53-26,53-27,0 1,0-1,0 0,0-52,0-1,0-26,53-26</inkml:trace>
  <inkml:trace contextRef="#ctx0" brushRef="#br1" timeOffset="81111">28866 7064,'27'0,"52"0,-53 0,27 0,0 27,-26-27,26 26</inkml:trace>
  <inkml:trace contextRef="#ctx0" brushRef="#br1" timeOffset="82192">27437 7091,'0'0,"53"0,-53-27,53 27,-53-53,0 0,0 27,0-1,0 27,-26 0,-27 0,26 0,-26 27,53-1,0 27,0-26,0 26,0-1,0-25,0-27,0 53,0 0,0 0,27-53,-27 26,79-26,1 27,-1-27,27 0,-27 0,1 0</inkml:trace>
  <inkml:trace contextRef="#ctx0" brushRef="#br1" timeOffset="83376">28601 6852,'-26'27,"26"-1,-26-26,26 53,0 0,-53-53</inkml:trace>
  <inkml:trace contextRef="#ctx0" brushRef="#br1" timeOffset="84335">24686 7858,'26'-27,"27"-26,-27 53,1 0,26 27,0-1,26 27,-26-26,-26 26,-27-27,0 27,0-27,0 1,0 26,-53 0,0-27,26 27,-26 0,53 0,0-53,80 79,26-79,26 0,0 53,-79-53</inkml:trace>
  <inkml:trace contextRef="#ctx0" brushRef="#br1" timeOffset="84617">24686 8096,'0'0,"53"0,26 0,53 53,1-53,25 53,-52-53,26 0,-52 0</inkml:trace>
  <inkml:trace contextRef="#ctx0" brushRef="#br1" timeOffset="84860">25876 8281,'27'0,"26"0,26 27,-79-1,0 27</inkml:trace>
  <inkml:trace contextRef="#ctx0" brushRef="#br1" timeOffset="85025">25876 8572,'27'0,"26"0,-27 0,27 0,0 0,-53 27,26-27</inkml:trace>
  <inkml:trace contextRef="#ctx0" brushRef="#br1" timeOffset="85356">26696 8440,'0'0,"80"0,-54 0,27 0,0 0,0 0,26 0,-26 0,0 0,-26 0</inkml:trace>
  <inkml:trace contextRef="#ctx0" brushRef="#br1" timeOffset="85594">27649 8069,'53'0,"-53"27,0 26,0 53,0-27,-27 0,27 1,0-27,0 0,0 26,-26-26</inkml:trace>
  <inkml:trace contextRef="#ctx0" brushRef="#br2" timeOffset="102655">4260 5080,'0'53,"0"0,26 26,-26-26</inkml:trace>
  <inkml:trace contextRef="#ctx0" brushRef="#br2" timeOffset="102873">4710 5080,'0'79,"-27"27,-26 26,0-52,53-1,-26-53,26 1,-53-27</inkml:trace>
  <inkml:trace contextRef="#ctx0" brushRef="#br2" timeOffset="104742">4233 4683,'0'-27,"0"27,0 53,0-26,0 26</inkml:trace>
  <inkml:trace contextRef="#ctx0" brushRef="#br2" timeOffset="106640">3784 10530,'0'-26,"0"26,-27 53,27-1,0 28,-26-27,26 0,0-27,0 27,0-26,26-27,27 0</inkml:trace>
  <inkml:trace contextRef="#ctx0" brushRef="#br2" timeOffset="106863">4101 10530,'0'0,"0"27,0 25,0 1,0 0,0-26,0-1,0 27,0 0</inkml:trace>
  <inkml:trace contextRef="#ctx0" brushRef="#br2" timeOffset="107242">3810 10160,'0'0,"0"79,0-52,0-1,0-26</inkml:trace>
  <inkml:trace contextRef="#ctx0" brushRef="#br2" timeOffset="107480">4022 10213,'26'0,"-26"53,0-27,0 27,-26-27,26 27,0-26,0-1,53-26</inkml:trace>
  <inkml:trace contextRef="#ctx0" brushRef="#br2" timeOffset="107831">4366 10027,'0'0,"0"80,0-54,0 27,0 0,53 26,-1 1,1-1,-53 27,53-53,-53 0,0 0,0 0,-26 26,-27-26,0 0,0 0,0-27</inkml:trace>
  <inkml:trace contextRef="#ctx0" brushRef="#br2" timeOffset="108900">8334 9710,'0'-79,"0"52,0 1,0-27,-79 53,53 0,-1 0,-26 26,-26-26,52 80,-26-28,53 1,-26 0,26-26,0 52,0-26,0 0,0 0,0 0,53 53,-53-27,0 0,0-26,0 0,0 0,-27-26,-25-27,25 52,1-52,26-26</inkml:trace>
  <inkml:trace contextRef="#ctx0" brushRef="#br2" timeOffset="109212">8916 10107,'-26'0,"-27"53,53 0,0-27,0 1,0 25,53-52,0 27,26-27,-52 0,-1 0,27-106,-53 53,0 27,0 26,0-27,-79 27,52-53,54 53,26 0</inkml:trace>
  <inkml:trace contextRef="#ctx0" brushRef="#br2" timeOffset="109528">9366 10080,'0'27,"0"26,-26-53,26 53,0 0,0-27,26 27,1-53,26 53,-27-53,1 0,25 0,1 0,-53-53,0 26,0 1,27 26,52 0,-26 0,-53 53,53-53,-26 0</inkml:trace>
  <inkml:trace contextRef="#ctx0" brushRef="#br2" timeOffset="109797">9895 10318,'53'0,"0"0,0 0,0 0,0 27,-27-27,-26 53,27-53,-27 53,0-53,0 0,-53-53,53 26,0 1,0-27,0 0,106 0,-53 53,-27 0,27-26,27 26</inkml:trace>
  <inkml:trace contextRef="#ctx0" brushRef="#br2" timeOffset="110308">11060 10107,'0'-27,"0"1,-53 26,0 0,0 53,-27 0,54 26,26-26,-53 0,53 0,53 0,26-53,27 26,53-26,-27 0,1-26,-54-27,-26 0,-53 0,0 27,0-1,-27 27,1 0,-1-53,-25 53,52 27,0 26,0 26,26-53,27 27,0-53,53 53,26-53,27 53,-53-53</inkml:trace>
  <inkml:trace contextRef="#ctx0" brushRef="#br2" timeOffset="110962">12700 10160,'79'0,"27"0,53-53,26 53,0 0,1 0,-107-27,-26 27,-132 0</inkml:trace>
  <inkml:trace contextRef="#ctx0" brushRef="#br2" timeOffset="111169">13282 9869,'0'0,"53"26,-53 1,0 25,0 1,0 27,0-27,0 26,0-26,0 0,0 0,26 26</inkml:trace>
  <inkml:trace contextRef="#ctx0" brushRef="#br2" timeOffset="111581">15028 9657,'0'-26,"0"26,-26 0,-1 0,-25 0,25 0,27 26,-53 0,53 27,0-26,0-1,53 27,-53-26,53 26,-53-27,26-26,-26 53,0-27,0 54,-52-27,-1-53,-27 53,27-53,27 26</inkml:trace>
  <inkml:trace contextRef="#ctx0" brushRef="#br2" timeOffset="111835">15266 9763,'0'0,"0"26,0 1,0 26,0-27,0 1,0 25,0-25,0-1,0 54,0-54</inkml:trace>
  <inkml:trace contextRef="#ctx0" brushRef="#br2" timeOffset="112011">15425 9578,'53'0,"-53"53,0 52,-26 54,-27-27,53 1</inkml:trace>
  <inkml:trace contextRef="#ctx0" brushRef="#br2" timeOffset="112264">15558 10424,'52'0,"1"0,-53-26,27-27,-27 0,0-26,53-1,-53 54,26-27,1 53,26 0,-53 53,79-53,-53 53,27-53,0 26,-26-26,-27 53,0 0</inkml:trace>
  <inkml:trace contextRef="#ctx0" brushRef="#br2" timeOffset="112617">17066 9313,'0'-53,"0"106,0 26,0 27,0 53,0-53,0-27,0-26,0 0,0-27,0 27,26-53,-26 27</inkml:trace>
  <inkml:trace contextRef="#ctx0" brushRef="#br2" timeOffset="112971">17674 9578,'-53'0,"-53"0,27 53,0-1,-27-25,53 26,26-53,27 53,-52-53,52 26,26-26,27 53,26-53,-79 27,53-27,0 52,-26-52,26 0,-1 53,28-53,-27 0,0 0</inkml:trace>
  <inkml:trace contextRef="#ctx0" brushRef="#br2" timeOffset="116351">9472 12171,'0'0,"0"26,0 27,79 0,1-53,-27 0,26 26,-26-26,0 0,0 0,-27-26,-26-1,53-26,-53 1,0-28,-53-26,27 53,-27 27,53-27,-53 53,53-26,53-27,26 53,1 0,26 26,-27 27,-26-27,0 27,-53-26,26 26,-26-27,0 1,0 26,0 26,0-53,0 1,0 26,0-27,27-26,79 53,-27-53,27 0,26 0,80-53,-80 53,-53-53,-79 27</inkml:trace>
  <inkml:trace contextRef="#ctx0" brushRef="#br2" timeOffset="116703">11562 11588,'0'53,"0"27,0-27,0 0,0-1,0 28,0-1,0 1,0-1,53-53,-26 27,26-53,-27 27,1-27</inkml:trace>
  <inkml:trace contextRef="#ctx0" brushRef="#br2" timeOffset="117234">12144 11615,'0'-53,"53"53,0 0,0 0,53 26,-53 1,-27 26,-26-27,53 27,-53-26,0-1,-26 27,-27-27,26 27,-25-26,52 26,0 0,26-53,53 53,1-53,26 0,-27 53,0-53</inkml:trace>
  <inkml:trace contextRef="#ctx0" brushRef="#br2" timeOffset="117475">12197 11853,'-26'0,"-1"0,27 26,53-26,53 53,0-53,26 0,1 0,-54 0,-26 0,-27 0,-26-26</inkml:trace>
  <inkml:trace contextRef="#ctx0" brushRef="#br2" timeOffset="117842">13150 11615,'0'0,"53"0,-27 26,27 54,-53-27,53 26,-53 0,0 1,0 26,0-53,-53-1,27 1,-27-53,53 27,-27-27</inkml:trace>
  <inkml:trace contextRef="#ctx0" brushRef="#br2" timeOffset="118045">13758 12012,'53'0,"-26"-53,26 53,0 0,-27 0,0 0,-26 26,53-26,-53 27</inkml:trace>
  <inkml:trace contextRef="#ctx0" brushRef="#br2" timeOffset="118194">13891 12250,'53'0,"-1"0,1 0,0 0,27 0,-27 0,-27 0,1 0</inkml:trace>
  <inkml:trace contextRef="#ctx0" brushRef="#br2" timeOffset="118939">15663 10848,'27'53,"-27"-1,53 28,-53 26,0-27,53 0,-53 1,0-1,0 1,26-1,-26 0,53-52,-53-1,53-26</inkml:trace>
  <inkml:trace contextRef="#ctx0" brushRef="#br2" timeOffset="119252">16140 11694,'53'0,"-53"27,26 26,-26 0,26-53,27-27,-26-26,26-26,-27 52,54 27,-54 0,0 0,27 0,0 53,0-26,-53 26,0-27</inkml:trace>
  <inkml:trace contextRef="#ctx0" brushRef="#br2" timeOffset="119665">17542 10874,'-27'0,"27"53,-79-27,79 27,-53 0,53 0,-53 27,53-1,0 0,0 1,53-1,0 0,0 1,26-27,1-53,-1 0</inkml:trace>
  <inkml:trace contextRef="#ctx0" brushRef="#br2" timeOffset="120460">18045 10901,'0'-27,"0"27,79 0,-26 0,0 0,0 0,26 27,-52 25,-1-25,-26 26,0-27,0 1,0 26,0-27,-26 27,26-27,-80-26,80 53,0 0,53-53,0 53,26-53,54 0,-27 0,-27 0,-26 27</inkml:trace>
  <inkml:trace contextRef="#ctx0" brushRef="#br2" timeOffset="120738">18283 11218,'-53'0,"26"0,1 0,52 0,54 0,26 0,-1 0,1 0,27 0,-28 0,-52 0</inkml:trace>
  <inkml:trace contextRef="#ctx0" brushRef="#br2" timeOffset="121368">19368 11403,'0'-26,"0"26,52 0,-25 0,-1 0,27 0,-26 0,-1 0,27 0,-26 0</inkml:trace>
  <inkml:trace contextRef="#ctx0" brushRef="#br2" timeOffset="121841">20003 11059,'26'0,"0"-26,27 26,-26 0,-1 0,27 0,0 53,-53 0,0 0,0-1,0 1,-79 0,79-26,0 26,26-27,27-26,0 0,0 27,26-27,-52 0,-1 0,1 0</inkml:trace>
  <inkml:trace contextRef="#ctx0" brushRef="#br2" timeOffset="122268">20823 10901,'0'0,"0"52,79 1,-79 0,27 0,-27 27,0-1,0 0,0 1,0-1,-53 27,0-53,26 0,-26-27,53-26,80 0</inkml:trace>
  <inkml:trace contextRef="#ctx0" brushRef="#br2" timeOffset="123108">21511 11192,'0'-27,"79"27,0 0,27 0,0 0,0 0,26 0,-79 0,-26 0</inkml:trace>
  <inkml:trace contextRef="#ctx0" brushRef="#br2" timeOffset="123454">22701 10504,'0'-27,"0"-26,0 80,0 52,0-26,0 26,0 1,0 26,0-1,0-25,0-1,53 27,-53-27,53-26,0-53</inkml:trace>
  <inkml:trace contextRef="#ctx0" brushRef="#br2" timeOffset="123782">23098 11297,'53'0,"-26"27,-27-1,0 27,52-26,-52-1,53-26,-53-53,53 0,-53 0,80 0,-80 27,26 26,1 0,52 0,-26 26,-53 27,26-26,-26-1,0 27,0-26</inkml:trace>
  <inkml:trace contextRef="#ctx0" brushRef="#br2" timeOffset="124084">24421 10451,'0'0,"-53"0,53 53,-79-27,79 27,-53 53,53-27,-53 1,53-1,0 0,0 1,79 26,-26-54,53 28,0-1,106-26</inkml:trace>
  <inkml:trace contextRef="#ctx0" brushRef="#br2" timeOffset="125366">24950 10477,'0'-26,"0"26,80 0,-54 0,27 0,26 0,1 79,-54-79,-26 53,27-53,-27 79,0-52,0 26,-53-27,0 27,26-26,27-1,-53-26,53 79,0-52,0-1,80 27,-27-53,0 53,26-53,0 0,-52 0</inkml:trace>
  <inkml:trace contextRef="#ctx0" brushRef="#br2" timeOffset="125668">25030 10715,'0'0,"53"27,-1-27,28 0,26 0,-1 0,54 0,-53 0,-27 26,1-26,-54 0</inkml:trace>
  <inkml:trace contextRef="#ctx0" brushRef="#br2" timeOffset="126507">26114 10874,'27'0,"-1"0,27 0,27 0,25 0,1 0,27-26,-54 26,-26 0,-133 0,28 0</inkml:trace>
  <inkml:trace contextRef="#ctx0" brushRef="#br2" timeOffset="126768">26511 10662,'0'-26,"-26"26,26 0,0 79,0-26,0 0,0 0,0 0,0 26,0-26,0 0,0-26,0 26</inkml:trace>
  <inkml:trace contextRef="#ctx0" brushRef="#br2" timeOffset="127982">27040 10557,'0'-53,"0"53,106 0,-79 26,-1-26,-26 53,53-53,-53 53,0 0,0 0,0 0,-26-53,26 53,-27-53,27 26,0 27,53-27,0-26,26 0,-26 0,0 0,0 0,-26 0,26 0,-1 0</inkml:trace>
  <inkml:trace contextRef="#ctx0" brushRef="#br2" timeOffset="128696">27914 10213,'26'0,"27"0,26 26,-26 53,-26 27,-27-26,53 25,-53 1,0 27,0-28,0 28,-80-1,27-26,-26-53,26 0,0-53,0 53,27-53,-27 53,106-53,0 0,0 0</inkml:trace>
  <inkml:trace contextRef="#ctx0" brushRef="#br2" timeOffset="129288">29342 11086,'0'26,"0"27,0 0</inkml:trace>
</inkml:ink>
</file>

<file path=ppt/ink/ink5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07T06:43:10.67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3201 13361,'0'-26,"0"52,0 1,53 26,-53-1,0 1,0 0,0 0,0 27,0-54,0 27,-26-53,26 0,0-53,0 27,0-27,0 0,0 0,26 26,-26 1,0-27,0 27,27-1,-27-26,0 27,0-1,53 27,-53-53,26 53,-26 0,53 27,-53 26,53-27,-53 1,27 26,-27-27,0 27,52-27,-52 1,0 26,0-27,0 1,27 26,-27-27,0 0,0 27,0 0</inkml:trace>
  <inkml:trace contextRef="#ctx0" brushRef="#br0" timeOffset="294">3307 13652,'0'-26,"0"26,80 0,-54 0,1 0,26 0,-27 0,0 0,1 0</inkml:trace>
  <inkml:trace contextRef="#ctx0" brushRef="#br0" timeOffset="1343">4763 13149,'0'-26,"-27"-27,-26 53,0 0,27 0,-27 0,53 27,-27-27,27 79,-26-53,26 1,0 26,53 0,0-53,-27 79,27-79,-26 106,-27-80,79 27,-79-26,0-1,0 1,-26 52,-27-53,0-26,53-26</inkml:trace>
  <inkml:trace contextRef="#ctx0" brushRef="#br0" timeOffset="1748">5133 13361,'0'53,"0"-26,0-1,0 27,0-27,0 1,26-27,27 0,0 0,-26 0,-27-27,53 1,-53-27,0 27,0-1,0-26,-53 27,26 26,1 0,26 0</inkml:trace>
  <inkml:trace contextRef="#ctx0" brushRef="#br0" timeOffset="3121">5530 13282,'0'-27,"-27"27,27 80,0-1,0-26,0-27,80-26,-80 53,53-53,0 0,-53-26,26 26,-26-27,53-25,-53-1,0 0,0 53,0 26,0 54,0-80,0 52,26-52,-26 53,53-53,0 0,-26 0,26 0,0-26,-1 26,-25 0,-27 26,26-26,-26 27,0-1,0-52,53 26,-53-53,27 26,-1 27,-26-52,80 52,-28 0</inkml:trace>
  <inkml:trace contextRef="#ctx0" brushRef="#br0" timeOffset="3736">6747 13282,'0'-27,"0"27,-27 0,27 0,-79 53,79-26,-53 26,53 0,-53 26,53-53,0 1,27 26,-1-53,54 26,-1-26,27 0,0 0,-27 0,-26-79,-27 52,-26-26,53 53,-53-52,0 25,-53 27,0 0,27 0,26 0,0 53,26-27,27-26,-26 53,26-53,26 133,0-133,-52 0</inkml:trace>
  <inkml:trace contextRef="#ctx0" brushRef="#br0" timeOffset="4726">7938 13202,'0'0,"0"27,0-1,0 1,0 26,0-27,0 1,0 26,26-53,53 26,-52-26,52 0,-52 0</inkml:trace>
  <inkml:trace contextRef="#ctx0" brushRef="#br0" timeOffset="4890">8202 13044,'0'26,"27"80,-27-27</inkml:trace>
  <inkml:trace contextRef="#ctx0" brushRef="#br0" timeOffset="5153">8493 13626,'27'0,"-1"-27,27-26,0 0,-27 53,-26-52,27 52,-1 0,-26 52,53-25,-53-1,27 27,-27-26</inkml:trace>
  <inkml:trace contextRef="#ctx0" brushRef="#br0" timeOffset="6255">9657 13176,'0'0,"0"-53,-53 53,27-26,-1 26,-25 0,-1 105,53-78,-53 26,53-27,0 27,26-53,1 0,-1 0,27 0,-53 0,53 0,-53-53,0 27,0-1,0 27,26 0,-26 53,27 0,-27-26,53 26,-53-27,53-26,0 53</inkml:trace>
  <inkml:trace contextRef="#ctx0" brushRef="#br0" timeOffset="7118">8493 13546,'0'-53,"0"80,0-1,0 1</inkml:trace>
  <inkml:trace contextRef="#ctx0" brushRef="#br0" timeOffset="8421">10769 13017,'0'53,"0"-26,0-1,0 53,0-26,0 0,0 0,0-26,0 26,0-53,0 26,79-26,-26 0,-27 0,-26-26,53 26,-53-53,0 0,0 26,0 1,0-27,0 26,0 1,0 26,0 0,0 53,53-27,-53 1,53 26,0-27,-27 27,1-53,26 27</inkml:trace>
  <inkml:trace contextRef="#ctx0" brushRef="#br0" timeOffset="8767">11324 13414,'0'-53,"27"53,-1 0,1 0,25 0,-52 27,27-27,-27-53,0 26,0 1,53-27,-53 0,26 53,1 0,26 0,-53 26,26 54,-26-27,0 0,53 0</inkml:trace>
  <inkml:trace contextRef="#ctx0" brushRef="#br0" timeOffset="9052">11959 13282,'0'26,"53"1,-26 26,25-53,28 0,-54 0</inkml:trace>
  <inkml:trace contextRef="#ctx0" brushRef="#br0" timeOffset="9239">11933 12938,'0'26</inkml:trace>
  <inkml:trace contextRef="#ctx0" brushRef="#br0" timeOffset="9779">12621 12753,'0'-27,"0"-26,-53 27,0 26,0 0,0 0,53 0,-79 53,79 0,-27 0,27 26,0 0,0 1,0-1,27 27,-27-27,53 1,-53-27,52 26,-52-26,53-27,-53 27,27-26</inkml:trace>
  <inkml:trace contextRef="#ctx0" brushRef="#br0" timeOffset="10072">12171 13229,'0'-27,"26"27,27-53,-26 53,52 0,-26 0,-27 0</inkml:trace>
  <inkml:trace contextRef="#ctx0" brushRef="#br0" timeOffset="10701">12726 13097,'-26'0,"-27"0,53 26,-53-26,53 53,-26-53,26 53,0 0,0 0,0-53,53 0,0 0,26 0,-79-53,0-27,0 54,0-1,26 27,1 0,-1 0,27 0,0 0,0 80,-53-54,0 1,0 26,0 0,0-80,0 1,0-1,0-26,27 27,-27-1,52-26,-25 27</inkml:trace>
  <inkml:trace contextRef="#ctx0" brushRef="#br0" timeOffset="11211">13229 13229,'53'0,"0"53,-53 0,26-53,-26 79,0-52,27-27,-27 0,0-53,0 26,53 1,-53-27,26 53,27 0,-53 26,53-26,-53 53,0-26,27-27,26-53,-53 0,26 0,-26 26,26 27,-26-26,80 26,-27 0,-27 53,-26 0,53-27,-53 1,27 26,-27-27</inkml:trace>
  <inkml:trace contextRef="#ctx0" brushRef="#br0" timeOffset="12329">14896 12647,'0'-53,"-53"53,53-53,-26 26,-1 27,-26 0,27 0,-27 27,53 26,-53-27,53 1,-26 52,26-26,-53 26,53 1,0-27,0 26,0-26,0 0,0 0,0 0,26 0,-26-27,53-26,-53 53</inkml:trace>
  <inkml:trace contextRef="#ctx0" brushRef="#br0" timeOffset="12614">14420 13044,'26'-53,"1"53,26 0,-27 0,1 0,25 0,1 0,27 0,-54 0</inkml:trace>
  <inkml:trace contextRef="#ctx0" brushRef="#br0" timeOffset="13328">14870 13070,'26'0,"27"-79,0 52,0-52,0-27,26 27,0-27,-52 53,-27-26,53 52,-53 1,-27 26,-26 0,53 26,-52-26,52 79,0-52,-53 52,53-52,0 26,0 0,0 0,0 26,0-26,26-27,-26 27,0-26,27-27,-27 53,26-53,53 0,-52 0,-1 0,27 0,0-80,-79 133,26 0,26-27,27-26,0 0,0 0,-53-79,0 26,0 27,0-1,-27 27,1-53,-27 53,53 27,-26-27,26 26,0-26</inkml:trace>
  <inkml:trace contextRef="#ctx0" brushRef="#br0" timeOffset="13837">15822 12911,'0'0,"53"0,-53 53,0-26,0-1,0 27,0-26,26-27,-26 26,27-26,26 0,-53-26,0-1,0-26,0 80,53-27,-53 53,26-53,-26 26,27-26,52 0,-52 0,-27 0,0-26,26-27,-26 0,0 0,0 0,0 26,0 1,0 52</inkml:trace>
  <inkml:trace contextRef="#ctx0" brushRef="#br0" timeOffset="14040">16484 12700,'26'0,"-26"26,0 27,0-26</inkml:trace>
  <inkml:trace contextRef="#ctx0" brushRef="#br0" timeOffset="14189">16589 13149,'0'53</inkml:trace>
  <inkml:trace contextRef="#ctx0" brushRef="#br0" timeOffset="15666">3836 14340,'80'0,"-27"0,-27 0,1 0,26 0,-27 0,1 0,-1 0,27 0,-27 0</inkml:trace>
  <inkml:trace contextRef="#ctx0" brushRef="#br0" timeOffset="16049">5530 14208,'26'0,"27"0,-26-27,-1 27,27 0,-27 0,1 0,26 0,0 0,0 0,0-53,26 53,0 0,1 0,-1 0,0 0,1 0,-1 0,1 0,-1 0,0-26,1 26,-1 0,0 0,-26 0,0 0,0 0,27 0,25 0</inkml:trace>
  <inkml:trace contextRef="#ctx0" brushRef="#br0" timeOffset="16315">7990 14102,'80'0,"-27"0,0 0,0-53,-1 53,28 0,-54 0,1 0,26 0,26 0,-26 0,0-26,26 26,27 0,0 0,26 0,-26 0,0-53,53 53,-54 0,1 0,27 0,-54 0,0 0,1 0,-1 0,0 0</inkml:trace>
  <inkml:trace contextRef="#ctx0" brushRef="#br0" timeOffset="16603">11271 13970,'80'0,"-1"0,0 0,-26 0,0 0,0 0,27 0,-28 0,1 0,27 0,-1 0,0 0,1 0,-1 0,27-53,-27 53,27 0,-26 0,25 0,1 0,0 0,26-53,-52 53,-1 0,1 0,-1 0</inkml:trace>
  <inkml:trace contextRef="#ctx0" brushRef="#br0" timeOffset="16848">13944 13864,'52'0,"-25"0,-1 0,27 0,-26 0,-1 0,1 0,26 0,-27 0,1 0,52-27,-53 27,1 0,26 0,-27 0,1 0,26 0,-27 0,27 0,0 0,0 0,26 0</inkml:trace>
  <inkml:trace contextRef="#ctx0" brushRef="#br0" timeOffset="17077">15187 13784,'53'0,"0"0,-27 0,1 0,26 0,-27 0,1 0,26 0,-27 0</inkml:trace>
  <inkml:trace contextRef="#ctx0" brushRef="#br0" timeOffset="19495">17965 13493,'0'53,"53"-53,27 0,-54 0,27 0,0-26,-27 26,1-53,-27 27,53-27,-53 0,0 0,0 0,-27-27,27 28,-53 25,0-52,53 52,0 1,27 26,26 0,26 0,-26 0,26 0,-52 53,26-27,-53 1,26 52,-26-26,0 26,0 1,0-1,-53 0,53-52,0-1,0 27,27 0,26-53,-27 0,27 0,0 0,0 0,0 0,-27-26,27 26,-26-27</inkml:trace>
  <inkml:trace contextRef="#ctx0" brushRef="#br0" timeOffset="20066">19182 12991,'0'79,"0"27,0-27,0 1,-53-1,53 0,0 1,27-27,-27 0,26-27,54 27,-1-53,0 0,1 0,-27-26</inkml:trace>
  <inkml:trace contextRef="#ctx0" brushRef="#br0" timeOffset="20613">19579 13070,'27'0,"-27"-26,26 26,27 0,0 0,-53 0,53 53,-53-27,0 0,0 1,-27 26,1-27,26 27,-53-26,53 26,0-27,0 27,0-53,53 53,0-53,26 0,1 0,-27 0,-27 0</inkml:trace>
  <inkml:trace contextRef="#ctx0" brushRef="#br0" timeOffset="20867">19553 13308,'26'0,"54"0,-54 0,27 0,26 0,-26 0,0 0,0-26</inkml:trace>
  <inkml:trace contextRef="#ctx0" brushRef="#br0" timeOffset="21774">20082 12964,'0'0,"0"27,79 26,-79 0,53-1,-53 28,0-1,0 1,0-27,0-1,-26 1,-27 0,53-26,-27-27,27 26,-26-26,-27 0</inkml:trace>
  <inkml:trace contextRef="#ctx0" brushRef="#br0" timeOffset="22202">20558 13308,'53'0,"-53"-26,27 26,-1 0,53 0,-26 0</inkml:trace>
  <inkml:trace contextRef="#ctx0" brushRef="#br0" timeOffset="22374">20770 13520,'26'0,"1"0,52 0,-52 0</inkml:trace>
  <inkml:trace contextRef="#ctx0" brushRef="#br0" timeOffset="24714">21908 12779,'0'-26,"52"26,1 0,0 0,-26 0,-1 0,27 0,-53 0,0 53,0-27,0 27,0 0,-53 26,27-26,-27 0,26 26,-26 1,53-54,0 1,0 26,27 0,26-53,0 0,0 0,0 52,26-52,-26 0,-27 0,-26-26</inkml:trace>
  <inkml:trace contextRef="#ctx0" brushRef="#br0" timeOffset="25031">21828 13123,'0'0,"80"0,-28 0,28 0,-1 0,27-53,0 53,26-53,-26 53,-53-26</inkml:trace>
  <inkml:trace contextRef="#ctx0" brushRef="#br0" timeOffset="27324">23151 13335,'27'0,"25"-27,-25 27,52 0,-26 0,0 0,0 0,0-53,-27 53,1 0,26 0,0 0,-27 0</inkml:trace>
  <inkml:trace contextRef="#ctx0" brushRef="#br0" timeOffset="27603">23363 13044,'-27'0,"27"53,0 26,0 0,0-26,0 27,27-54,-27 1,26 25,27 1,-53-26,0 26</inkml:trace>
  <inkml:trace contextRef="#ctx0" brushRef="#br0" timeOffset="29378">24686 12250,'-27'0,"27"53,0 0,0 0,0-27,0 27,53-53,26 26,1-26,-1 0,1 0,25-52,-25-1,-27 0,-53 0,26-27,-26 28,0-1,0 0,0 0,-79 26,52 27,-26-53,1 53,-1 0,0 53,0-26,26 26,27-27,-53 1,0 52,53-26,-52-53,52 26</inkml:trace>
  <inkml:trace contextRef="#ctx0" brushRef="#br0" timeOffset="29762">25003 12356,'0'26,"0"1,0 26,0-27,0 0,0 27,0 0,0 0,0-26</inkml:trace>
  <inkml:trace contextRef="#ctx0" brushRef="#br0" timeOffset="30147">24739 12779,'26'0,"0"0,54 0,26-53,79 53,0-53,53 53,0-53,-52 53,-54 0,-53 0,-52 0,-27 27,26-27</inkml:trace>
  <inkml:trace contextRef="#ctx0" brushRef="#br0" timeOffset="31074">24791 13176,'53'0,"0"0,27 0,-54 0,1 0,26 0,-53 0,0 26,0 1,0 52,0-26,-53-26,53 26,-53-53,53 26,0-26,79 0,-26 0,0 0,-27 0,27 0,-26 0,-1 0,27 0,-53-79</inkml:trace>
  <inkml:trace contextRef="#ctx0" brushRef="#br0" timeOffset="31314">25479 13123,'0'26,"0"1,0-1,0 27,0-26,0-1,53-26,-53 80,27-80,26 0,-27 0</inkml:trace>
  <inkml:trace contextRef="#ctx0" brushRef="#br0" timeOffset="31538">25718 13176,'52'0,"-52"26,0 27,27-53,-27 53,53 0</inkml:trace>
  <inkml:trace contextRef="#ctx0" brushRef="#br0" timeOffset="31922">26035 12726,'0'27,"0"-1,0 27,-79 0,52-53,1 0,-54 53,27-53,-26 0,0 0,-1-27,27 27,0-26,27 26,0 0,-27 0,26 0,1 0,26 26,0 27</inkml:trace>
  <inkml:trace contextRef="#ctx0" brushRef="#br0" timeOffset="33938">26749 11932,'0'27,"0"26,0 0,0 53,0-54,0 1,0 0,0 0,0 0,0-26,0-1,53-26,-53 79,27-79,-27 53</inkml:trace>
  <inkml:trace contextRef="#ctx0" brushRef="#br0" timeOffset="34328">26988 12541,'26'0,"27"26,26 27,-52 27,26-27,-27-53,-26 0,0-53,27 0,-27 0,0 0,0 0,52 53,1 0,-53 26,53-26,-53 27,53-27,-53 53,53-53,-53 53,27-53</inkml:trace>
  <inkml:trace contextRef="#ctx0" brushRef="#br0" timeOffset="34637">27966 12065,'0'0,"-26"53,-27-27,27 27,-27 0,53-27,-27 27,27 0,0 0,0 0,53 0,0-27,26 27,27-53,27 53,-54-53</inkml:trace>
  <inkml:trace contextRef="#ctx0" brushRef="#br0" timeOffset="35446">28443 12144,'0'-26,"0"26,53 0,0 0,-1 0,1 0,0-53,27 53,-27 0,-27 0,-26 0,0 79,-26-26,-54-27,54 27,-1-26,-26 52,53-26,27 0,26-53,0 53,0-53,0 0,-1 0,-25 0,26 0</inkml:trace>
  <inkml:trace contextRef="#ctx0" brushRef="#br0" timeOffset="35806">28496 12409,'0'0,"79"0,0-27,-52 27,-1 0,27 0,-26 0,-1 0,1 0,26 0,-27 0,0 0</inkml:trace>
  <inkml:trace contextRef="#ctx0" brushRef="#br0" timeOffset="36167">29263 11932,'26'80,"-26"-27,53 0,-53 0,0 26,27 0,-27-26,0 0,0-26,-27 25,27-25,-53-27,53 26,-53-26,53 53,27-53,-1 0,1 0</inkml:trace>
  <inkml:trace contextRef="#ctx0" brushRef="#br0" timeOffset="36324">29686 12435,'27'0,"-27"27</inkml:trace>
  <inkml:trace contextRef="#ctx0" brushRef="#br1" timeOffset="49347">18891 15054,'0'0,"80"0,-54 0,1 0,25-26,-25 26,-1 0,27-53,0 53,-26-26,26 26,-27-53,27 53,26-80,-52 80,26-26,-27 26,1-53,26 53,-1-26,-25 26,-27-27,53 27,-27-53,27 53,-53-26,27 26,52-53,-26 53,-53-27,53 27,0-26,-27 26,1-53,52 53,-79-27,53 27,-27 0,-26-52,27 52,52-27,1-26,-54 53,27-26,-26 26,-27-53,52 53,1-27,0 27,-53-26,27 26,-1 0,-26-53,53 53,-53-26,27 26,25-27,-25 27,-27-53,26 53,27-26,0-27,0 0,27 0,-54 53,-26-27,26 27,-26-26,53 26,-53-26,80 26,-54-53,1 53,26 0,-53-27,26 27,0 0,27 0,-26-53,-1 53,-26-26,53 26</inkml:trace>
  <inkml:trace contextRef="#ctx0" brushRef="#br1" timeOffset="50277">21643 13467,'-27'0,"27"53,0-53,80 0,-1 0,-26 0,-53 26,0 1,0 26,27-53,-27 26,0 1,0 26,0-1,0-25,0-27,0 79,0-52,-53 26,53 26,-53-52</inkml:trace>
  <inkml:trace contextRef="#ctx0" brushRef="#br1" timeOffset="55047">25665 13784,'0'27,"0"52,0-26,0-26,0-27,0 26,26-26,53 0,1 0,-54 0,27 0,27-53,-28 53,1-26,27 26,26-80,26 80,-26-79,0 79,-27-26,0 26,1-53,-1 53,0 0,1-27,-1 27,1 0,-1-53,0 53,1 0,-27 0,0 0,26-53,-53 53,27 0,0 0,-26 0,-1 0,27 0,-27 0,1 0,-1 0,27 0,-26 0,-1 0,27 0,-26 0,-1 0,27 0,26 0,-26 0,0 0,0 0,0 0,26 0,-26 0,0 0,-26 0,26 0,0 0,-27-26,27 26,-53-27,0-25,53 25,-53-26,26 53,-26-53,0 27,0 26,0 0</inkml:trace>
  <inkml:trace contextRef="#ctx0" brushRef="#br1" timeOffset="76059">17992 15213,'0'27,"0"52,0 0,0 1,0-1,0 1,0-28,0 1,0 0,0-26,0-1,53-26,0 0,-27 0,27 0,-27 0,-26-53,53 0,-53 27,0-27,0 0,0 0,53 0,-53-26,0 0,0 52,0 1,0 52,0 1,0 52,0-26,0 0,0 0,0-27,0 27,0-27,0 1,27 26,-27-27,53 27,-1-53,-25 27,26-27,0-27,-53-26</inkml:trace>
  <inkml:trace contextRef="#ctx0" brushRef="#br1" timeOffset="76383">18600 15716,'0'0,"53"53,-53 0,27-53,-27 26,53-26,-53-53,26 0,-26 0,0 1,53 52,-53-53,26 53,1 0,-27 26,53-26,-53 53,53-53,-53 26,26-26,-26 27,27 52</inkml:trace>
  <inkml:trace contextRef="#ctx0" brushRef="#br1" timeOffset="76878">19076 15557,'-26'53,"26"0,-53 0,53-27,0 27,0-26,0 26,27-53,25 0,1 0,0 0,0 0,0 0,-26-106,-27 79,0-26</inkml:trace>
  <inkml:trace contextRef="#ctx0" brushRef="#br1" timeOffset="77073">19182 15372,'-26'-26,"26"26,0 0</inkml:trace>
  <inkml:trace contextRef="#ctx0" brushRef="#br1" timeOffset="77477">19764 15081,'0'-53,"0"0,-26 53,26-26,-53 26,0 0,0 0,0 79,53-26,0 0,0 26,0 1,0 25,27 28,-27-27,53-1,-53-25,0-27,26 0,-26-27,0 27,0-27</inkml:trace>
  <inkml:trace contextRef="#ctx0" brushRef="#br1" timeOffset="77748">19394 15689,'0'-26,"0"-27,53 53,0-26,-27 26,1 0,26-53,-27 53,27 0,0 0</inkml:trace>
  <inkml:trace contextRef="#ctx0" brushRef="#br1" timeOffset="78197">19817 15478,'-26'0,"26"26,-53 1,53-1,0 27,0 0,26-53,54 0,-54-26,27-27,-26 26,-27-26,53 53,-27 80,-26-54,0 1,0 25,0-25,0-27,0-53,0 27,0-1,53-26,0 27</inkml:trace>
  <inkml:trace contextRef="#ctx0" brushRef="#br1" timeOffset="78685">20373 15637,'26'0,"-26"52,27-52,-27 27,53-27,-53 26,26-26,1 0,26 0,-53 0,0-26,26-27,-26 0,53 53,0 79,-27-26,27-53,-53-53,0 1,27-54,-27 26,53 27,-53 27,26 26,1 0,52 26,-79 27,26 27,-26-27,0 0,0-1,0 1,53-26,-26-27</inkml:trace>
  <inkml:trace contextRef="#ctx0" brushRef="#br1" timeOffset="79803">19129 16510,'0'-27,"0"1,0-27,0 26,0 27,-26 0,-27 0,0 27,27 26,26-27,-80 54,80-27,-26-1,26 28,0 26,0-53,0 26,0-26,0-27,0 27,0-26,0 26</inkml:trace>
  <inkml:trace contextRef="#ctx0" brushRef="#br1" timeOffset="80965">18785 17012,'0'-26,"27"26,26-53,-27 53,27-26,27-27,-1 0,0 26,27-26,-53 0,-26-26,25 53,-52-27,27-27,-27 54,0-1,0-26,0 1,-27 78,27 0,-26 27,26 27,-53-27,53 0,0 0,0-1,0 28,0-1,0-26,0-26,27 25,-1-25,27-27,0 0,-27 0,27 0,0 0,26-27,-52 27,26-105,0 78,-27-26,-26 0,53 27,-106 26,-26 26,26 54,0-54,-26 27,52-26,27-1,27-26,52 0,27-53,-27 0,-26 0,0 0,-53 27,27 26,-54 0,1 0,-27 0,26 0,1 0,-1 0,27 0,0 53,53-53,-53 26,27-26,26 0,-27 0,27 0,0 0,-27-53,-26 27,0 26</inkml:trace>
  <inkml:trace contextRef="#ctx0" brushRef="#br1" timeOffset="81663">20346 16563,'0'79,"0"0,0 1,-52-1,52-26,0-27,0 27,0-53,79 0,-53 0,1 0,-27-26,106-27,-106 0,53 0,-53 0,0 0,0 106,26-26,-26-1,53 27,-27-53,27 53,-26-53,-1 0,27 0,-53 0,80-79,-80-1,0-26,0 1,0 52,0 26,0-52,0 105,26-26</inkml:trace>
  <inkml:trace contextRef="#ctx0" brushRef="#br1" timeOffset="83493">26432 15002,'0'0,"0"-53,0 26,26-26,1-26,52-53,1-1,25 1,1 0,0 52,-27-25,1 25,-54 54,-26-1,0 27,0 53</inkml:trace>
  <inkml:trace contextRef="#ctx0" brushRef="#br1" timeOffset="83943">26961 13996,'-26'-53,"26"27,0-1,26 27,1 0,25 0,28 0,-54 0,1 0,-27 53,0 0,0 27,0-1,0 27,0 52,0-25,-53-54</inkml:trace>
  <inkml:trace contextRef="#ctx0" brushRef="#br1" timeOffset="84835">26485 15398,'0'-52,"0"25,-27-26,1 53,-27 0,-26 27,-27-1,26 27,27 0,1-27,52 1,-27 26,27-27,0 27,0-53,27 53,25-53,1 26,0-26,0 53,-26-53,-27 80,0-54,0 1,0 26,-27 0,-26-53,27 0,26 0,0-27,79-26</inkml:trace>
  <inkml:trace contextRef="#ctx0" brushRef="#br1" timeOffset="85135">26749 15584,'27'0,"-54"26,1 53,-27-26,53 0,0 0,0-26,0-1,53-26,0 0,-27 0,1 0,26-53,-53 27,0-1,0-26,0 27,0 26,0-27,-80 27,54 0,26 0,0 0,53 0</inkml:trace>
  <inkml:trace contextRef="#ctx0" brushRef="#br1" timeOffset="85765">26961 15637,'53'0,"-53"0,26 79,27-26,0 0,0-53,-26 0,26 0,-53-53,26 26,-26-26,53-26,-53 53,0 79,0-27,0 27,0-27,26-26,-26 53,80-53,-54 0,27 0,-26 0,26-53,-27 0,-26 27,53 26,-53-53,0 106,0-27,0 27,26 0,-26 53,53-53,-53-26,27-27,-27 52,0-52,0-52,0-1,0-27,-27 54,27-1,0-52,0 52,80 1,-27 26,26 0,0 0,-26 0,0 0,0 0</inkml:trace>
  <inkml:trace contextRef="#ctx0" brushRef="#br1" timeOffset="86387">28443 15425,'0'-27,"-27"27,-52 0,26 0,-26 53,-1 27,27-1,0 0,53-26,0 0,0 0,0 0,53 0,27-53,78 53,28-53,-54-26,0-27,-52 0,-1 26,-53-52,-26 26,0 0,0 27,0-27,0 53,-26-27,-27 27,27 0,-1 0,-26 0,53 27,0-1,0 27,0-27,53 27,0-26,0 26,26-53,1 53,-27-53,0 0,-1 0,1 0</inkml:trace>
  <inkml:trace contextRef="#ctx0" brushRef="#br1" timeOffset="87897">6112 15187,'0'-27,"0"1,0 26,53 53,-53 53,53 52,-53 28,53 52,-53 53,53 53,-53 0,105-27,-105 1,106-54,-53 1,-53-80,80 0,-80-79,52-27,-52-131,0-1,0-27</inkml:trace>
  <inkml:trace contextRef="#ctx0" brushRef="#br1" timeOffset="88568">3969 17886,'26'-27,"27"-26,27 53,-1 0,-26 0,26-26,80 26,53 0,52-53,1 53,105-106,1 53,131-26,1 26,-27-27,-52 27,-80-26,0 79,-27-53,-52 53,-107 0,1 0,-80 0,-52 0,-27 0</inkml:trace>
  <inkml:trace contextRef="#ctx0" brushRef="#br1" timeOffset="89799">2831 16139,'53'-53,"-27"53,54 0,-27 0,0-26,26 26,0 0,1 0,-27 0,0 0,52-53,1 53,-26-53,-1 53,27-26,-53 26,0 0,-27-53,27 53,-26 0,-27 0,-53 0,26 0,-26 0</inkml:trace>
  <inkml:trace contextRef="#ctx0" brushRef="#br1" timeOffset="89987">3942 15795,'0'0,"27"0,26 27,0-27,-53 53,0 0,0-27,0 27,-27 53,-52-27,26 1</inkml:trace>
  <inkml:trace contextRef="#ctx0" brushRef="#br1" timeOffset="90720">2884 16377,'26'0,"27"0,-53 0,80 0,-54 0,1 0,26 0,-27 0,27 0,0 0,53 0,26 0,-26-53,0 53,26-52,-26 52,0-53,-80 53,-26-27,0 27,-79 0,26 0,0 0,26 0,-26 0,53-26,53 26,-53-53,80 53,-54 0,27 0,-53 53,53-53,-53 79,0-52,0 25,0-25,0 52,-26-26</inkml:trace>
  <inkml:trace contextRef="#ctx0" brushRef="#br1" timeOffset="91540">2990 17092,'0'0,"0"-53,26 53,27-53,0 53,0-27,53 27,-27-52,1 52,25 0,28-53,-54 53,-26 0,0-27,-27 27,27 0,-53-53,-26 53,-1 0,1-26,-27 26,27 0,26-27,0-26,0 53,0-26,79 26,-79-26,26 26,1 0,-27 0,0 26,0 27,0 26,-27 54,27-28,-26-52</inkml:trace>
  <inkml:trace contextRef="#ctx0" brushRef="#br1" timeOffset="92335">2937 17462,'79'-53,"1"53,-27 0,-1 0,28-26,26 26,26-53,-53 53,1-53,-1 53,-26-26,-27 26,27-53,-26 53,-27-27,0 27,-53 0,0 0,27-53,-27 53,79-26,27 26,-27 0,-26 0,53 0,-53 79,0-26,0 26,0 27,0-26,-26-54</inkml:trace>
  <inkml:trace contextRef="#ctx0" brushRef="#br1" timeOffset="93278">3149 17806,'-27'0,"80"0,0 0,26-26,1 26,52-53,-26 53,26-80,-79 80,-106 0,0 0,-26 0,52 0,1 0,26 0,53 0,0 0,-27 0,-26 0,27 0,-27 53,0 0,0-26,0 26,0 26,0-26</inkml:trace>
  <inkml:trace contextRef="#ctx0" brushRef="#br1" timeOffset="94486">4524 15795,'-26'0,"-1"0,27 0,80-26,-1-27,1 26,-1-25,27-1,-53 53,-27-27,-26 27,-26 0,26 27,-53-27,26 0,27 0,-53 0,53-27,27 27,-1 0,1 0,26 0,0 53,-53-26,0-1,0 53,0 1,-53-54</inkml:trace>
  <inkml:trace contextRef="#ctx0" brushRef="#br1" timeOffset="94988">4392 16483,'27'0,"-1"0,0-26,54 26,-1-27,1 27,-1-79,0 79,1-27,-54 27,1 0,-27 0</inkml:trace>
  <inkml:trace contextRef="#ctx0" brushRef="#br1" timeOffset="95220">4921 16272,'27'0,"52"26,-52 0,-27 54,0-54,0 1,0 52,-53-52</inkml:trace>
  <inkml:trace contextRef="#ctx0" brushRef="#br1" timeOffset="95850">4392 17012,'27'0,"-27"-26,52 26,28 0,-27 0,0 0,26-53,0 53,-26 0,0-26,27 26,-1-53,0 53,-52-53,-80 53,0 26,0-26,27 0</inkml:trace>
  <inkml:trace contextRef="#ctx0" brushRef="#br1" timeOffset="96068">4948 16827,'-27'0,"27"0,0-53,0 27,-53 26,80 0,-1 0,1 0,26 0,-27 53,1-53,52 53,-79 0,0 26,-79-26,52 0</inkml:trace>
  <inkml:trace contextRef="#ctx0" brushRef="#br1" timeOffset="96783">4260 17515,'79'0,"1"0,-1 0,53 0,-26-53,26 53,-26-79,0 26,-27 53,-26-53,-79 53,-27 0,0 0,27 0,-1 0,27 0,27 0,25 0,-52 0,0 79,0-26,-26 0,26 27,-53-54</inkml:trace>
  <inkml:trace contextRef="#ctx0" brushRef="#br1" timeOffset="97584">4313 18282,'0'-53,"53"53,0-26,-1 26,1 0,27-53,-1 53,1 0,-1-26,0 26,1-53,-27 53,-1 0,-52-27,27 27,-27 0,-53 0,27 0,-27 0,26 0,27-53,27 53,78 0,-78 0,26 0,-53 53,0-26,0 26,0 0,0-1,0-52</inkml:trace>
  <inkml:trace contextRef="#ctx0" brushRef="#br1" timeOffset="98746">5477 15689,'0'-26,"0"26,79-26,1 26,25 0,1-80,53 80,0-53,-80 53,-26 0,-26 0,-27-26,-27 26,-26 0,53-80,-53 80,53-26,0 26,0 79,27-79,-27 27,0 26,-27 0</inkml:trace>
  <inkml:trace contextRef="#ctx0" brushRef="#br1" timeOffset="99264">5874 15901,'-27'0,"1"0,26 0,26 0,54 0,-1 0,53-26,80-27,-80 0,1 0,-54 53,-26-53,-132 79,26-26,0 0,26 0,-26 0,27 0</inkml:trace>
  <inkml:trace contextRef="#ctx0" brushRef="#br1" timeOffset="99415">6456 15689,'26'0,"-26"-52,80 52,-27 0,-27 0,-26 26,0 27,0-27,0 1,0 26,0 0,-26 0,-1-53</inkml:trace>
  <inkml:trace contextRef="#ctx0" brushRef="#br1" timeOffset="100216">5847 16589,'53'0,"-53"-26,27 26,52-53,-26 53,26 0,1-80,26 80,26-26,-79 26,-27 0,27 0,-79 0,-1 0,1 0,-27 0,0 0,53-53,0 53,79 0,-52 0,-27 26,26-26,-26 80,0-27,0 0,0 0,-53-53</inkml:trace>
  <inkml:trace contextRef="#ctx0" brushRef="#br1" timeOffset="100974">5847 17462,'0'-26,"27"26,26 0,-27 0,1 0,52-27,0 27,1 0,26-53,-1 53,28-79,-27 26,-80 53,-26-26,-26-27,-27 53,26 0,1 0,-54-27,107 27,-1 0,27 0,-26 0,-27 27,0-1,0 27,0-26,0 25,0 1,-27-53</inkml:trace>
  <inkml:trace contextRef="#ctx0" brushRef="#br1" timeOffset="101678">6059 18203,'26'0,"1"-53,-1 53,54-53,-1 53,0-79,27 79,0-27,-53 27,0 0,0 0,-27 0,-26 0,0 0,-53 0,1 0,-1-26,0 26,53-27,26 27,1 0,-1 0,53 0,-52 0,-1 0,-26 53,0 0,0-26,0-1,0-26</inkml:trace>
  <inkml:trace contextRef="#ctx0" brushRef="#br1" timeOffset="102795">7488 15425,'53'-27,"0"27,-27 0,-26-26,106 26,-80 0,27 0,0 0,0 0,26 0,1-26,-27 26,0 0,-27 0,-26-53,53 53,-53-27,-26 27,-27 0,53-26,-27 26,1 0,26 0,26 0,-26 26,0 54,0-54,0 27</inkml:trace>
  <inkml:trace contextRef="#ctx0" brushRef="#br1" timeOffset="103568">7752 16139,'53'0,"27"-53,-1 53,0-53,54 1,-28-1,1 53,-79-27,-1 27,-52 0,-1 0,-26 53,27-53</inkml:trace>
  <inkml:trace contextRef="#ctx0" brushRef="#br1" timeOffset="103808">8202 15928,'0'-27,"0"27,53 0,-27 0,1 0,-27 0,53 0,-53 53,26-53,-26 27,0 25,0 1,0 0,-53 27,0-27</inkml:trace>
  <inkml:trace contextRef="#ctx0" brushRef="#br1" timeOffset="104729">7779 16748,'0'-27,"0"1,26 26,27 0,0 0,0-53,0 53,26 0,-26 0,-26 0,-1 0,-26 0,79 0,-52 0,-27 0,0-26,-27 26,-25 0,25 0,1 0,26-53,0 79,53 53,-53-52,0 52,26-26,-26 0,0 0</inkml:trace>
  <inkml:trace contextRef="#ctx0" brushRef="#br1" timeOffset="105564">7805 17542,'27'0,"-1"0,1 0,26 0,-1 0,1 0,0 0,53-27,-53 27,0-26,-27 26,27 0,-79 0,-1 0,27 0,-53 0,1 0</inkml:trace>
  <inkml:trace contextRef="#ctx0" brushRef="#br1" timeOffset="105758">8229 17489,'0'-53,"-27"53,54 0,52 0,-53 0,1 0,26 26,-27-26,-26 27,0 26,-26-1,-1 1,-26 0</inkml:trace>
  <inkml:trace contextRef="#ctx0" brushRef="#br1" timeOffset="106590">7726 18256,'26'0,"54"-27,-1 27,-52 0,-1 0,27 0,26 0,-52 0,26 0,0 0,-1 0,28-26,-27 26,0-53,0 53,-53-26,26 26,-26-27,0 27,-53 0,27 0,26 0,-53 0,0 0,53 0,26-53,1 53,26 0,-27 27,-26 26,27-53,-27 53,0-27,0 27,0-53,-53 53,0-53</inkml:trace>
  <inkml:trace contextRef="#ctx0" brushRef="#br1" timeOffset="107939">8149 15769,'-26'-27,"26"27,26 0,1 0,-1 0,27 0,-27 0,1 0,26 27,-27-27,-26 79</inkml:trace>
  <inkml:trace contextRef="#ctx0" brushRef="#br1" timeOffset="108741">8043 15187,'27'0,"-1"0,27 0,0 0,-53 53,27-53,-27 26</inkml:trace>
  <inkml:trace contextRef="#ctx0" brushRef="#br1" timeOffset="109305">8070 15240,'0'0,"0"53,0-53,53 0,-27 0,1 0,-27 53,0-27,0 27,-53-27,53 27,-53 27,53-54,-53-26</inkml:trace>
  <inkml:trace contextRef="#ctx0" brushRef="#br1" timeOffset="111029">6324 17753,'-53'0,"53"0,0 53,0-26,0-1,26-26,1 0,-1 0,0 0,27 0,-26 0,-27-26,53 26,-53-53,0 26,-27 27,1 0,26-26,-27 26,-26 0,27 0,26 0,-26 0,26 26</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24T06:19:21.795"/>
    </inkml:context>
    <inkml:brush xml:id="br0">
      <inkml:brushProperty name="width" value="0.05292" units="cm"/>
      <inkml:brushProperty name="height" value="0.05292" units="cm"/>
      <inkml:brushProperty name="color" value="#FF0000"/>
    </inkml:brush>
  </inkml:definitions>
  <inkml:trace contextRef="#ctx0" brushRef="#br0">28893 2460,'0'0,"52"27,-52 26,0-27,0 27,27 0,-27-27,0 1,0 26,53 0,-53-27,26-26</inkml:trace>
  <inkml:trace contextRef="#ctx0" brushRef="#br0" timeOffset="353">29210 2407,'-26'0,"26"27,-53-27,53 53,-53-53,53 53,-27-53,27 53,0-27,0 1,27-27,-27 52,53-52,0 0,26 27,-26-27,-27 0</inkml:trace>
  <inkml:trace contextRef="#ctx0" brushRef="#br0" timeOffset="691">29528 2646,'0'26,"0"27,0 0,0 0,0 0,0 0,0-27,0 0,26-26</inkml:trace>
  <inkml:trace contextRef="#ctx0" brushRef="#br0" timeOffset="968">29686 2646,'53'0,"-26"0,26 0,-1 0,1 0</inkml:trace>
  <inkml:trace contextRef="#ctx0" brushRef="#br0" timeOffset="1260">30083 2249,'0'53,"0"-27,0 53,0-26,0 0,0-26,0 26,0-27,53 1,-26 25</inkml:trace>
  <inkml:trace contextRef="#ctx0" brushRef="#br0" timeOffset="1621">30295 2275,'0'53,"-27"-27,-26 27,53-26,-26-1,26 27,0-26,0-1,0-26,53 0,0 0,-53 53,53-53,-27 0</inkml:trace>
  <inkml:trace contextRef="#ctx0" brushRef="#br0" timeOffset="1883">30639 2513,'0'27,"0"26,0 0,26-53,27 0,-26 0,-27-27,0 1,0-27,-27 0,1 53,-27 26</inkml:trace>
  <inkml:trace contextRef="#ctx0" brushRef="#br0" timeOffset="2610">29554 3148,'26'0,"-26"-26,53 26,-26-53,52 53,1-27,25 27,1-53,-26 53,-27 0,-27-52,27 52,-27 0</inkml:trace>
  <inkml:trace contextRef="#ctx0" brushRef="#br0" timeOffset="2940">29977 3360,'27'0,"-1"0,27 0,-53 26,0 27,0-26,0-1,53-26,-26 0,25 0,28 0,-1 0,1 0,25-53,-78 27</inkml:trace>
  <inkml:trace contextRef="#ctx0" brushRef="#br0" timeOffset="4575">31194 2460,'-26'0,"26"0,0 27,0 26,26-27,1-26,-1 0,27-26,-53-27,0 0,0 106,0-27,0 1,0 26,0-27,0 27,27 0,-27 0,0 26,0 1,0 25,0-25,0-27,0 0,-53-27,26-26,-26-26,0-27,53 26,0 1,27-27,-27-27</inkml:trace>
  <inkml:trace contextRef="#ctx0" brushRef="#br0" timeOffset="4965">31644 2566,'53'0,"-26"-53,-1 53,27 0,-27 0</inkml:trace>
  <inkml:trace contextRef="#ctx0" brushRef="#br0" timeOffset="5122">31618 2857,'0'0,"53"-26,0 26,-1 0,-25 0</inkml:trace>
  <inkml:trace contextRef="#ctx0" brushRef="#br0" timeOffset="5587">32544 2090,'0'-27,"-27"27,-52 0,52 0,-25 106,52-79,0 26,0 0,26 26,-26-26,53-27,0 27,0-26,0-27,0 0</inkml:trace>
  <inkml:trace contextRef="#ctx0" brushRef="#br0" timeOffset="5872">32994 2381,'26'0,"-26"0,0 53,0 26,0-52,0-1,79-26,-26 0,27 0,-1 0,-26 0,-53 0</inkml:trace>
  <inkml:trace contextRef="#ctx0" brushRef="#br0" timeOffset="7080">30057 4207,'0'52,"0"1,79-26,-52 52,25-79,-25 0,-27-26,0-27,26 26,-26-26,0 27,0-27,0 53,0 53,0 0,0 79,0-52,0-1,0 0,53-26,-53 0,0 0,0 26,-26-26,26-26,-80 26,28-27,25-26,27-26</inkml:trace>
  <inkml:trace contextRef="#ctx0" brushRef="#br0" timeOffset="7369">30401 4551,'53'0,"-53"-27,26 27,0 0,27 0,-26 0,-1 0,-26 27</inkml:trace>
  <inkml:trace contextRef="#ctx0" brushRef="#br0" timeOffset="7508">30533 4815,'79'0,"-52"0,26 0,0 0,0 0</inkml:trace>
  <inkml:trace contextRef="#ctx0" brushRef="#br0" timeOffset="8910">31300 3757,'0'-27,"53"27,0 0,0 0,-53 27,0-1,0 1,0 26,0-27,0 1,0 25,0-25,0-1,26-26,27 0,0 0,0 0,0 0,0-79</inkml:trace>
  <inkml:trace contextRef="#ctx0" brushRef="#br0" timeOffset="9210">32068 3519,'0'-27,"-27"27,1 0,-1 27,-26-27,53 53,-26-27,26 27,0-27,0 27,0-26,0 26,53-27,26-26,0 0,1 0</inkml:trace>
  <inkml:trace contextRef="#ctx0" brushRef="#br0" timeOffset="9464">32385 3651,'53'0,"-53"0,26 0,-26 53,0-27,0 27,0-26,80-27,-27 0,26 0,27 0,-53-80,-27 80</inkml:trace>
  <inkml:trace contextRef="#ctx0" brushRef="#br0" timeOffset="10411">31433 4312,'0'-26,"0"26,26 0,53 0,1-27,52 27,80-52,-54 52,1 0,-53 0,26-53,-52 53,-27 0,-27 0,-26-27,79 27,-26-53,0 53</inkml:trace>
  <inkml:trace contextRef="#ctx0" brushRef="#br0" timeOffset="10889">31697 4339,'0'26,"0"27,0 0,0 0,0 26,0 1,27-1,-27-26,0-26,26 25</inkml:trace>
  <inkml:trace contextRef="#ctx0" brushRef="#br0" timeOffset="11228">31935 4498,'0'26,"-26"-26,-27 106,53-80,-53 27,53-26,-53 26,53 0,26-53,1 0,26 0,26 26,-52-26,-1 0</inkml:trace>
  <inkml:trace contextRef="#ctx0" brushRef="#br0" timeOffset="11459">32147 4683,'0'0,"0"53,0-27,0 27,0 0,0 0,0-27</inkml:trace>
  <inkml:trace contextRef="#ctx0" brushRef="#br0" timeOffset="11661">32385 4789,'0'-27,"26"27,27 0,0-53,-26 53</inkml:trace>
  <inkml:trace contextRef="#ctx0" brushRef="#br0" timeOffset="11915">32623 4471,'0'27,"0"-1,27 27,-27-27,0 1,0 26,0-27,26-26,-26 53,53-53</inkml:trace>
  <inkml:trace contextRef="#ctx0" brushRef="#br0" timeOffset="12232">32888 4392,'-27'53,"-26"-27,27 27,-1-26,27-1,-79-26,79 53,0-27,27-26,52 0,-53 0,27 0,27 0,-54 0,1 0,52-79</inkml:trace>
  <inkml:trace contextRef="#ctx0" brushRef="#br0" timeOffset="12493">33285 4498,'0'26,"0"1,26 25,27-52,0 0,-27 0,-26-26,0-53,0 79,-53-53,27 53,0 0,-80 0</inkml:trace>
  <inkml:trace contextRef="#ctx0" brushRef="#br0" timeOffset="14406">30427 6085,'0'53,"0"-27,0 27,0-26,0-1,27-26,-27 53,26-53,-26 53,26-53,27 0,-53-26,27 26,-27-80,0 54,0-1,0-26,0 133,0-27,0 26,0 1,53 25,-53-25,26 26,-26-54,0 1,0-26,0 26,-26-27,-27-26,0 0,26 0,1 0,26-26,-53 26,53-53,0-27</inkml:trace>
  <inkml:trace contextRef="#ctx0" brushRef="#br0" timeOffset="14639">30956 6482,'0'0,"27"0,26 0,-27 0,27 0,0 0,-27 0</inkml:trace>
  <inkml:trace contextRef="#ctx0" brushRef="#br0" timeOffset="14765">31089 6641,'26'0,"27"0,-27 0,1 0,26 0</inkml:trace>
  <inkml:trace contextRef="#ctx0" brushRef="#br0" timeOffset="15456">31962 6085,'-27'0,"27"-26,-53 26,27 0,-1 0,-26 26,27 1,-27 25,53 1,-26 27,26-27,0 0,0 0,26 26,27-53,0 27,26-53,-26 0,0 0</inkml:trace>
  <inkml:trace contextRef="#ctx0" brushRef="#br0" timeOffset="15810">32253 6270,'26'0,"1"0,-27 53,53-53,-53 53,0 0,0-26,26-27,0 0,27 0,-26 0,-1 0,27 0,-53 52,0-25,-26-1,-27 27,0-26,-26 26,26 0,0-27,-27-26</inkml:trace>
  <inkml:trace contextRef="#ctx0" brushRef="#br0" timeOffset="17226">30030 5609,'27'0,"52"0,0 0,-26 0,27 0,26-53,52 53,-25 0,25-53,1 53,-53 0,0 0,0 0,-27 0,27 0,0 0,-1 0,-25 0,-1 0,-26 0,27 0,-28 0,28 0,-27 0,0 0,-27-26,27 26,0 0,-27-53,27 53,-26 0,-27 26,26 1,-26-1,53 53,-53 1,0-27,0 0,0 0,53 26,-53-26,0 0,0 0,27 0,-27-1,0 1,52 0,-52 0,27 0,-27-26,53 52,-53-53,0 1,26-27,-26 26,0 27,0-79</inkml:trace>
  <inkml:trace contextRef="#ctx0" brushRef="#br0" timeOffset="19325">30030 5635,'27'27,"-27"-1,0 1,0 26,53 0,-53 26,0 27,0-27,0 0,0 1,0-27,0 26,26 27,-26-27,0 1,0-1,53-26,-53 0,0 26,0-26,26 0,-26 0,0 0,0-27,53-26,-53 27,27-27,-27 26,0 27,0-26,26-27,54 0,-54 0,1 0,25 0,-25 0,-1 0,27 0,27 0,-27 0,0 0,26 0,-26 0,0 0,26 0,27 0,-27 0,1-53,-1 53,0 0,-26 0,27-53,26 53,-54 0,1 0,0 0,0 0,0 0,27-27,-28 27,1 0,27-52,-1 52,-26-27,0 27,0-53,26 53,1-26,-27 26,-1 0,1-53,-26 53,-1 0,27 0,0 0,-53-27,0-26,0 27,-26-1,26-52,0 53,0-1,0 1,0-54,0 54,-27 26,27-27,-26 27,26-52,0 52</inkml:trace>
  <inkml:trace contextRef="#ctx0" brushRef="#br0" timeOffset="20113">32306 6323,'-53'0,"53"-26,-27 26,1 0,26 0,-53 53,26-27,27 1,-52 26,52-27</inkml:trace>
  <inkml:trace contextRef="#ctx0" brushRef="#br0" timeOffset="21533">32438 8069,'0'0,"-27"0,27-26,0-27,-26 0,26 27,-53-27,53 0,-26 0,26 27,0-27,0 26,-53 1,53-27,0 26,-27 1,27-27,-53 26,53-25,-26 52,26-53,-53 106,53-1,-26-25,26 26,-27 0,27-80,0-26,0 27,0-1,0-25,27 25,52 27,-26 0,0 53,0-53,-27 26,1-26,-27 53,52-53</inkml:trace>
  <inkml:trace contextRef="#ctx0" brushRef="#br0" timeOffset="24926">30374 7964,'0'0,"0"26,0 27,0 0,0 26,27-26,-27 0,0 27,53-28,-53 1,52 0,1-53</inkml:trace>
  <inkml:trace contextRef="#ctx0" brushRef="#br0" timeOffset="25167">30692 7964,'0'0,"0"53,0-27,26 0,-26 54,53-27,-53 0,0 26,53 0,-53 1,0-1,0-52</inkml:trace>
  <inkml:trace contextRef="#ctx0" brushRef="#br0" timeOffset="25401">30506 8413,'0'-26,"0"26,53 0,-26 0,26 0,0 0,0 0,0 0,26-53</inkml:trace>
  <inkml:trace contextRef="#ctx0" brushRef="#br0" timeOffset="25791">31115 8202,'0'0,"-53"0,-26 26,52 27,27 0,0 0,80-53,-54 0,1 0,-1 0,27-26,-53 26,0 52,0-52,0 0,0-26,53 0,26-54,-52 54,26 26,0 0</inkml:trace>
  <inkml:trace contextRef="#ctx0" brushRef="#br0" timeOffset="26001">31485 8149,'0'0,"0"53,0-27,0 1,0 26,0-27,0 1,0 25,53-52,-53 27,53-27</inkml:trace>
  <inkml:trace contextRef="#ctx0" brushRef="#br0" timeOffset="26180">31538 7858,'27'0</inkml:trace>
  <inkml:trace contextRef="#ctx0" brushRef="#br0" timeOffset="26816">31618 8122,'0'-53,"26"53,1 0,26 0,-1 0,1 0,-26 53,-27 27,0-54,0 1,0 26,0 26,0-53,53 27,26 27,-26-27,0 0,-27 52,-26-25,0-1,0-26,0-26,-26-27,0 52,-27-52,-27 0,27-26,0 0,0-54,27 27,26 0,-53 0,53 27,0-1,0-25,27 52,-27-27,79 27,-26 0,-27 0,1 0,26 0</inkml:trace>
  <inkml:trace contextRef="#ctx0" brushRef="#br0" timeOffset="27357">32094 8413,'0'-52,"-26"52,-27 0,53 52,0 1,26-53,1 0,-1 0,27-26,-27 26,27 0,-26 53,-27 0,26-53,-26-27,53-52,-53 52,0-25,27 52,25 0,1 26,0 27,0-53,-26 0,-27-27</inkml:trace>
  <inkml:trace contextRef="#ctx0" brushRef="#br0" timeOffset="27590">32755 7831,'0'27,"0"-1,0 1,0 26,0 26,0-26,53 0,-53-27,53 27,-53-26,0-1</inkml:trace>
  <inkml:trace contextRef="#ctx0" brushRef="#br0" timeOffset="28281">32597 8281,'0'-26,"26"26,1 0,26-53,26 53,0 0,1 0,52-53,-53 53,1 0,-54-27,-26 1,0 26,-26 0,-27 0,53 0,0 26,26-26,27 0,0 0,0 0,0 0,-27 0,27 0,27-79,-80 53,26-1,-26-52,0 26,0 0,0 0,0 0,0-26,-79 52,52-26,-26 133,53-54,0 27,0 26,0 1,0-1,27 27,-27-27,0 1,0-1,0 1,0-1,0-53</inkml:trace>
  <inkml:trace contextRef="#ctx0" brushRef="#br0" timeOffset="29203">32464 9154,'0'0,"27"-53,-27 0,53 27,-53-27,0-26,0-1,0 1,0 0,0 26,0 26,-27 1,1 26,26 0,-53 53,53 26,0 0,0 1,0-1,0 1,26-1,-26-26,27-27,26 54,0-54,-27-26,54 0,-28 0</inkml:trace>
  <inkml:trace contextRef="#ctx0" brushRef="#br0" timeOffset="29420">32835 9101,'0'27,"0"26,0-27,0-26,0 80,0-54,53-26</inkml:trace>
  <inkml:trace contextRef="#ctx0" brushRef="#br0" timeOffset="29593">32861 8916,'0'0,"0"53,27 0,-27 26</inkml:trace>
  <inkml:trace contextRef="#ctx0" brushRef="#br0" timeOffset="30116">32994 9287,'0'-53,"26"53,53 0,-26 0,-26 0,-1 0,27 0,-26-27,-27-26,53 27,-53-1,0-26,26 27,-52 26,-27 0,53 26,-53-26,53 53,0 0,0-26,53-1,-27-26,1 0,25 53,-25-53,26 27</inkml:trace>
  <inkml:trace contextRef="#ctx0" brushRef="#br0" timeOffset="30463">33576 8996,'0'0,"-27"0,-26 0,53 26,-26-26,26 53,0-27,26-26,27 27,0-27,-26 0,25 53,-25-53,-27 26,0 1,0-27</inkml:trace>
  <inkml:trace contextRef="#ctx0" brushRef="#br0" timeOffset="30613">33840 9128,'0'0,"0"0</inkml:trace>
  <inkml:trace contextRef="#ctx0" brushRef="#br0" timeOffset="30874">32861 9657,'27'0,"-1"0,54 0,-28 0,28-53,-1 53,-26 0,27-53</inkml:trace>
  <inkml:trace contextRef="#ctx0" brushRef="#br0" timeOffset="31251">32491 9154,'-53'0,"53"27,-27-27,-25 26,25-26,-52 53</inkml:trace>
  <inkml:trace contextRef="#ctx0" brushRef="#br0" timeOffset="63886">20505 16536,'27'80,"-27"-54,0 53,53 1,-53-1,53 53,-53-26,0 53,52-27,-52 1,0-28,53 28,-53-27,0-1,27-25,-27-1,0 0,0 1,53-27,-53 0,0-27,0 54,0-54,26-26,-26 26,0 27,27-53,-27 27</inkml:trace>
  <inkml:trace contextRef="#ctx0" brushRef="#br0" timeOffset="65348">18865 17833,'53'0,"0"0,-27 0,1 0,25 0,28 0,-27 0,0 0,0 0,0 0,-1 0,28 0,-27 0,26 0,0 0,-26 0,0 0,27 0,-27 0,0 0,-1 0,-25 0,26 0,-27 0,1 0,26 0,26 0,-26 0,0 0,0 0,0 0,26 0,27 0,-27 0,1 0,-1-27,0 27,1 0,-27 0,0 0,26 0,-26 0,0 0,-27 0,27 0,-26 0,26 0,-27 0,27 0,-27 0,1 0,26 0,-27 0,1 0,26 0,26 0,-53 0,-26 27,0-27</inkml:trace>
  <inkml:trace contextRef="#ctx0" brushRef="#br0" timeOffset="66625">18918 17092,'26'0,"1"0,26 0,26 0,-26 0,-27 0,27 0,0 0,27 0,-28 0,1 0,27-53,-1 53,0 0,1 0,-1 0,1 0,-27-27,-1 27,1 0,27 0,-27 0,0 0,-1 0,-25 0,26 0,-27 0,1 0,26 0,-27 0,1 0,26 0,-27 0,0 0,27 0,-26-53,26 53,0 0,0 0,-27 0,0 0,27 0,-26 0,-1 0,27 0,0 0,-26 0,-1 27,53-27,-26 0,-26 0,-1 0,54 0,-54 0,1 0,-27 26,0 1</inkml:trace>
  <inkml:trace contextRef="#ctx0" brushRef="#br0" timeOffset="67914">19711 18573,'27'0,"-1"0,54 0,-54 0,1 0,26 0,0 0,-1 0,1 0,0 0,27 0,-27 0,-1-52,1 52,0 0,27 0,-27 0,0 0,-1 0,1 0,0 0,-26 0,-1 0,27 0,-26 0,-1 0,27 0,26 0,-52 0,26 0,-27 0,54 0,-28 0,1 0,27 0,-1 0,0 0,1 0,-1 0,-26 0,27-53,-28 53,1 0,0 0,0 0,0 0,-26 0,-1 0,27 0,-27 0,27 0,0 0</inkml:trace>
  <inkml:trace contextRef="#ctx0" brushRef="#br0" timeOffset="69084">21087 18759,'27'0,"-1"0,27 0,-26 0,26 0,-27 0</inkml:trace>
  <inkml:trace contextRef="#ctx0" brushRef="#br0" timeOffset="69278">21431 18653,'0'26,"0"1,0-1,0 27,0-26,0-1,0 27</inkml:trace>
  <inkml:trace contextRef="#ctx0" brushRef="#br0" timeOffset="70493">20770 16483,'26'0,"54"-53,-54 53,1 0,25 0,-25 0,-1 0,27 0,0 0</inkml:trace>
  <inkml:trace contextRef="#ctx0" brushRef="#br0" timeOffset="70756">20981 16324,'0'0,"0"53,0-26,0-1,0 27,0 27,0-54,27 1</inkml:trace>
  <inkml:trace contextRef="#ctx0" brushRef="#br0" timeOffset="70988">21220 16139,'26'27,"-26"52,0-26,0 26,0-26</inkml:trace>
  <inkml:trace contextRef="#ctx0" brushRef="#br0" timeOffset="72413">20135 18653,'0'26,"0"1,0-1,0 27,0 0,0-27,0 27,0 0</inkml:trace>
  <inkml:trace contextRef="#ctx0" brushRef="#br0" timeOffset="72762">20267 18785,'0'0,"0"0,0 27,-53-27,53 52,0-25,0-1,27-26,52 0,-53 0</inkml:trace>
  <inkml:trace contextRef="#ctx0" brushRef="#br0" timeOffset="73029">20585 18917,'0'0,"0"53,79-53,-53 0,-26-26,0-1,-26-26,-27 53,53-26</inkml:trace>
  <inkml:trace contextRef="#ctx0" brushRef="#br0" timeOffset="74099">19606 16166,'26'0,"-26"26,0 1,0 26,0 26,0-26,0 0,0-27,0 27,27 0</inkml:trace>
  <inkml:trace contextRef="#ctx0" brushRef="#br0" timeOffset="74416">19817 16245,'0'0,"0"0,0 53,-53-27,53 1,0 26,0-27,0-26,0 27,53-27,0 0,-53 0</inkml:trace>
  <inkml:trace contextRef="#ctx0" brushRef="#br0" timeOffset="74632">20055 16245,'0'27,"0"-1,0 27,0 0,0 0,0 0,0 0</inkml:trace>
  <inkml:trace contextRef="#ctx0" brushRef="#br0" timeOffset="75630">20055 17198,'-26'26,"-27"27,0 53,-26-27,26 27,-53-27,27 27,26-53,0 27,53-28,-27-25</inkml:trace>
  <inkml:trace contextRef="#ctx0" brushRef="#br0" timeOffset="75877">20796 17436,'0'53,"-53"0,0 26,-52 0,52-26,0 0,-27 27,54-54,-1-26,27 53,-52-53</inkml:trace>
  <inkml:trace contextRef="#ctx0" brushRef="#br0" timeOffset="76096">21696 17489,'-106'79,"27"-26,-54 26,1 1,26-1,0-26,53 26,1-52</inkml:trace>
  <inkml:trace contextRef="#ctx0" brushRef="#br0" timeOffset="76282">21378 18124,'-79'0,"26"53,0-1</inkml:trace>
  <inkml:trace contextRef="#ctx0" brushRef="#br0" timeOffset="76469">21537 18441,'-212'159,"-26"-53,53-27,26 0,27-26,79-53,0 53</inkml:trace>
  <inkml:trace contextRef="#ctx0" brushRef="#br0" timeOffset="76725">20452 17965,'0'0,"0"0</inkml:trace>
  <inkml:trace contextRef="#ctx0" brushRef="#br0" timeOffset="77032">20929 17462,'0'-26,"-27"26,1 26,26 1,-53 26,53-27,-27 27</inkml:trace>
  <inkml:trace contextRef="#ctx0" brushRef="#br0" timeOffset="77260">21378 17224,'0'-79,"0"52,-53 27,1 0,-1 53,0 0,-27 26,-26 1,27 26,0-53,26-1,26-52</inkml:trace>
  <inkml:trace contextRef="#ctx0" brushRef="#br0" timeOffset="77468">21114 17303,'-53'53,"-27"0,1-26,-27 26,-52 0,-1-1,0 1,27 0,79-53,0 53</inkml:trace>
  <inkml:trace contextRef="#ctx0" brushRef="#br0" timeOffset="77678">19764 17727,'-211'79,"26"1,26-1,26 0,28-26,-1-26,79-27,27 53,0-53,80-27</inkml:trace>
  <inkml:trace contextRef="#ctx0" brushRef="#br0" timeOffset="77865">19844 17409,'-53'80,"-27"-54,1 27,0 0,-27-27,79-26,27 53,-26-53,26 27</inkml:trace>
  <inkml:trace contextRef="#ctx0" brushRef="#br0" timeOffset="78059">20135 17938,'-80'53,"1"-53,26 53,27-53,-27 53,53 0,0 0</inkml:trace>
  <inkml:trace contextRef="#ctx0" brushRef="#br0" timeOffset="78239">20558 18044,'-159'80,"-26"-1,26 0,27-26,53 0,-27-26,79-27</inkml:trace>
  <inkml:trace contextRef="#ctx0" brushRef="#br0" timeOffset="78450">19156 18229,'-53'0,"26"0,27 0</inkml:trace>
  <inkml:trace contextRef="#ctx0" brushRef="#br0" timeOffset="78621">19632 17489,'-79'79,"26"0,-27-26,1 0,26 0,-26 0,26-26,26-27</inkml:trace>
  <inkml:trace contextRef="#ctx0" brushRef="#br0" timeOffset="78891">19632 17462,'-132'53,"26"-53,27 0,26 53,0-53,0 26,26 27,27 0,0 0,0-53</inkml:trace>
  <inkml:trace contextRef="#ctx0" brushRef="#br0" timeOffset="79139">20294 17568,'-53'0,"0"0,0 79,26-52,27-1,-53-26,53 80,0-54</inkml:trace>
  <inkml:trace contextRef="#ctx0" brushRef="#br0" timeOffset="79366">20399 17409,'-79'53,"53"-53,-27 53,26-53,27 27,0-27</inkml:trace>
  <inkml:trace contextRef="#ctx0" brushRef="#br0" timeOffset="79545">20717 17330,'-53'0,"-53"0,-53 0,54 53,-28-53,27 79,1-26,25-26,27 25,53-25,0-1,53-26</inkml:trace>
  <inkml:trace contextRef="#ctx0" brushRef="#br0" timeOffset="79739">20108 17594,'-132'80,"53"-27,-54 0,54-27,26 27,0-26,53 25,0-25,0-1,27-26,52 0</inkml:trace>
  <inkml:trace contextRef="#ctx0" brushRef="#br0" timeOffset="79935">21749 17489,'-53'0,"0"0,26 0,-25 53,-1-27,0 53,-27-26,27 53,1-53,52 0</inkml:trace>
  <inkml:trace contextRef="#ctx0" brushRef="#br0" timeOffset="80385">20823 18229,'-159'53,"53"-53,0 80,27-80,0 79,26-79,26 53,-26-26</inkml:trace>
  <inkml:trace contextRef="#ctx0" brushRef="#br0" timeOffset="80632">20796 17780,'-53'0,"53"26,27-26,-1 0,54-26</inkml:trace>
  <inkml:trace contextRef="#ctx0" brushRef="#br0" timeOffset="80820">21405 17436,'-27'0,"-52"53,0-27,-1 53,-26 1,53-54,-26 27,26-53,53 53,-26-53,26-26,53 26</inkml:trace>
  <inkml:trace contextRef="#ctx0" brushRef="#br0" timeOffset="81037">21299 17568,'-132'79,"-1"-26,1-53,-53 106,26-106,53 80,27-80,0 26,26-26,0 53,26-53</inkml:trace>
  <inkml:trace contextRef="#ctx0" brushRef="#br0" timeOffset="81278">19711 17806,'-79'53,"26"-53,0 27,27-27,-54 52,80-52,27-52,-1 52,27-53,-26 0</inkml:trace>
  <inkml:trace contextRef="#ctx0" brushRef="#br0" timeOffset="81449">19368 17674,'-106'0,"-53"79,27-79,52 80,27-80,0 53,53-1</inkml:trace>
  <inkml:trace contextRef="#ctx0" brushRef="#br0" timeOffset="81675">19288 18203,'0'53,"-53"-53,53 26,0 1</inkml:trace>
  <inkml:trace contextRef="#ctx0" brushRef="#br0" timeOffset="81961">19182 18388,'53'0,"0"-26,0 26,0 0,0-53,26 53,-26 0,27 0,-1 0,-26 0,0 0</inkml:trace>
  <inkml:trace contextRef="#ctx0" brushRef="#br0" timeOffset="82042">19976 18229,'-53'0,"27"0,-27 0</inkml:trace>
  <inkml:trace contextRef="#ctx0" brushRef="#br0" timeOffset="82185">19791 18282,'79'0,"-52"0,-1 0,27 0,53-53,0 53,26-52,-26 52,26 0,0 0</inkml:trace>
  <inkml:trace contextRef="#ctx0" brushRef="#br0" timeOffset="82365">20743 18177,'80'0,"-54"-27,54 27,-28-53,1 53,-26 0,-27-26</inkml:trace>
  <inkml:trace contextRef="#ctx0" brushRef="#br0" timeOffset="82597">19738 17409,'-27'0,"1"0,-27 0,27 27,-1-27</inkml:trace>
  <inkml:trace contextRef="#ctx0" brushRef="#br0" timeOffset="82791">19447 17436,'-53'0,"27"0,26-27,-53 27,0 0,-27 27,54 26,-27 26,0-53,53-26</inkml:trace>
  <inkml:trace contextRef="#ctx0" brushRef="#br0" timeOffset="83025">19103 17383,'-27'26,"27"1,-105 52,78-26,27 0,-53 0,53-27</inkml:trace>
  <inkml:trace contextRef="#ctx0" brushRef="#br0" timeOffset="83180">19129 17568,'0'26,"-53"-26,27 80,-27-27</inkml:trace>
  <inkml:trace contextRef="#ctx0" brushRef="#br0" timeOffset="85477">17674 17118,'27'0,"26"0,-1 0,1 0,-26 0,26 0,-27 0,27 0,-26 0,-1 0,27 0,-27-53,1 53,52 0,-52 0,-1 0,1 0,26 0,-27 0,27 0,26-26,-52 26,26 0,0 0,0 0,-27 0,0 0,-26 0,53 0,0 0,-26 0,-1 0,27 0,-26 0,-27 0</inkml:trace>
  <inkml:trace contextRef="#ctx0" brushRef="#br0" timeOffset="87186">17489 18494,'0'0,"53"0,-27 0,27 0,0 0,0 0,-26 0,25 0,1 0,0 0,-26 0,-1 0,27 0,-26-26,-1 26,27 0,0 0,-27 0,1 0,52 0,-26 0,-26 0,52 0,-26-53,0 53,0 0,-27 0,27 0,0 0,0 0,0 0,0 0,0 0,-27 0,1 0,52 0,-53 0,-26 26,53-26,0 0,0 0,0 0,-26 0,-1 0,27 0,-27 0,27 0,0 0,0 0,-26 0,-1 27,27-27,-53 53,26-53,27 0,0 0</inkml:trace>
  <inkml:trace contextRef="#ctx0" brushRef="#br0" timeOffset="88508">17145 17542,'26'0,"54"0,-1-53,1 53,-1-27,-26 27,0 0,-53-53,53 53,-53 27</inkml:trace>
  <inkml:trace contextRef="#ctx0" brushRef="#br0" timeOffset="88866">17198 17594,'0'0,"0"53,0-53,0 53,0-26,0-1,0 27,0-26,26-1</inkml:trace>
  <inkml:trace contextRef="#ctx0" brushRef="#br0" timeOffset="89136">17542 17568,'-27'0,"1"53,-27 0,27 0,-27 26,53-52,-53 26,53-27,-27-26,27 53,0-27,0 27</inkml:trace>
  <inkml:trace contextRef="#ctx0" brushRef="#br0" timeOffset="89819">17674 17356,'27'-26,"26"26,-27 0,27 0,-53 79,0-52,-53-1,53 27,-26-53,26 53,0-27,0 27,52-53,-25 0,-1 0,-26-26</inkml:trace>
  <inkml:trace contextRef="#ctx0" brushRef="#br0" timeOffset="90282">17912 17674,'-53'0,"53"53,-53-53,53 53,0-27,0-26,80 0,-27 0,26 0,1-26,-1-54,-26 54,-53-27,0 26,0 1,0-27,-27 53,-26 0,27 0,0 0,-27 27,26-27,27 26,0-26</inkml:trace>
  <inkml:trace contextRef="#ctx0" brushRef="#br0" timeOffset="90576">18045 17356,'0'-53,"0"53,0 53,0 27,0-1,0-26,0 0,0 0,0 0,0-27,-27 1,27 26,0-27,0 1,-53 25,53-25,-26 26</inkml:trace>
  <inkml:trace contextRef="#ctx0" brushRef="#br0" timeOffset="90906">18177 17727,'0'0,"106"-27,-80 27,27 0</inkml:trace>
  <inkml:trace contextRef="#ctx0" brushRef="#br0" timeOffset="91057">18230 17886,'0'0,"79"0,-52 0,-27-27,53 27</inkml:trace>
  <inkml:trace contextRef="#ctx0" brushRef="#br0" timeOffset="91333">18547 17700,'0'0,"0"80,0-27,53-27,-26-26,-27 27,53-27,0 0,-53 0,0-27,0-26,0 27,0-1,0-26,-53 53,26-26,1 26,-27 0,26 0,1 0</inkml:trace>
  <inkml:trace contextRef="#ctx0" brushRef="#br0" timeOffset="101397">291 10927,'-26'0,"-27"0,53 53,-27-27,27 27,-53-26,53-1,0 27,0-26,53-27,27 0,-27 0,-1 0,1-27,0 27,-53-26,0-1,-53 27,27 0,-1 0,1 0,-27-53,53 27,0-1</inkml:trace>
  <inkml:trace contextRef="#ctx0" brushRef="#br0" timeOffset="101728">265 10768,'-53'0,"53"53,0 0,0 26,26 27,-26-26,0-1,53-26,-53 0,0 26,0-26,0 27,0-54,0 0,27 27,25 0</inkml:trace>
  <inkml:trace contextRef="#ctx0" brushRef="#br0" timeOffset="102515">503 10953,'0'-26,"0"26,79 0,-52 0,-1 0,27 0,-27 0,1 0,26 0,-27 0</inkml:trace>
  <inkml:trace contextRef="#ctx0" brushRef="#br0" timeOffset="102719">556 11350,'26'0,"-26"-26,53 26,-53-27,79 27,1-53,-54 53,-26-26,80 26</inkml:trace>
  <inkml:trace contextRef="#ctx0" brushRef="#br0" timeOffset="103121">714 10927,'0'79,"0"-26,27 27,-27-1,0-26,0 0,26 26,-26-52,0-1,27-26,-27 53,53-53,-53 27</inkml:trace>
  <inkml:trace contextRef="#ctx0" brushRef="#br0" timeOffset="105025">741 10609,'0'0,"0"0,0 27,0 26,0-27,0 1,0-1,0 27,0-26,0 26,0-1</inkml:trace>
  <inkml:trace contextRef="#ctx0" brushRef="#br0" timeOffset="105679">979 11006,'-53'27,"53"26,0-27,0 1,27 26,52-1,-26-52,26 0,-26 0,0 0,0-52,-53 25,26-26,-26 27,0-1,0-26,-53 53,27-53,-27 53,0 0,27 0</inkml:trace>
  <inkml:trace contextRef="#ctx0" brushRef="#br0" timeOffset="106009">1111 10583,'-53'0,"53"-26,-26 26,26 26,0 27,0 26,0 54,0-28,53 28,0-27,-53-1,53 1,-53-26,79-27,-79-1,26-25,-26-1,27-26</inkml:trace>
  <inkml:trace contextRef="#ctx0" brushRef="#br0" timeOffset="106760">1561 10795,'0'0,"0"26,-53 80,53-27,0 1,0-27,0 0,0-1,0 1,0-26,0-27,0 53,53-53,-26 53,25-53,28 0</inkml:trace>
  <inkml:trace contextRef="#ctx0" brushRef="#br0" timeOffset="107005">1773 11033,'0'26,"-53"1,53 26,0-27,-27 1,27 25,0-25,-26-27</inkml:trace>
  <inkml:trace contextRef="#ctx0" brushRef="#br0" timeOffset="107187">1614 11165,'26'0,"27"0,-26 0,-1 0,27 0,-26 0,-1 0,-26-26</inkml:trace>
  <inkml:trace contextRef="#ctx0" brushRef="#br0" timeOffset="107396">1852 10953,'0'53,"0"0,27 27,-27-27,0-1,0 1,0 0,0 27,-27-54</inkml:trace>
  <inkml:trace contextRef="#ctx0" brushRef="#br0" timeOffset="107605">2090 11218,'0'0,"0"26</inkml:trace>
  <inkml:trace contextRef="#ctx0" brushRef="#br0" timeOffset="107995">1270 11562,'0'0,"26"0,27 0,27 0,-1 0,1-53,-1 53,27-79,-27 79,-26-53,-27 53</inkml:trace>
  <inkml:trace contextRef="#ctx0" brushRef="#br0" timeOffset="113091">397 15610,'53'0,"-27"0,1 0,26 0,-27 0,27-53,0 53,-27 0,1-53,52 53,-52-26,-1 26,27-53,-26 53,25 0,-25-27,-1 27,27 0,-26-52,-1 52,27 0,0-27,0 27,0 0,53-53,-53 53,0 0,-1-26,28 26,26-53,-27 53,-26-53,0 53,0-27,26 27,-26-53,0 53,0-26,0 26,-27-53,1 53,52-26,-52 26,-1 0,27 0,0-53,-27 53,54 0,-27-27,0 27,-1-53,1 53,27-53,-1 53,0-79,1 79,-1-53,-26 53,0-53,0 53,26-26,-26 26,0-53,27 53,-1-53,-26 53,0-53,0 53,26-26,-52 26,-1-53,27 26,-27 1,27 26,27 0,-27 0,-1-53,1 53,27-27,-27 27,0-53,0 53,-1-26,-25 26,-1 0,27 0,-53-53,53 53,-26 0,-1 0,-26 27,0-1,53 0,-27 54,54-1,-80-52,53 26,-53-27,79 27,-79-27,53 1,-53 26,27-27,-27 27,52-26,-52-1,27 27,-27-27,53 27,-53 27,26-54,-26 1,53 52,-53-53,27 1,-27 26,53-27,-53 27,26 0,-26-26,0-1,0 27</inkml:trace>
  <inkml:trace contextRef="#ctx0" brushRef="#br0" timeOffset="114195">661 15928,'0'26,"0"53,0-52,0-1,27-26,-27 80,0-54,53 1,-27 52,-26-53,53 27,-53 0,27 53,-27-53,53 0,-53 0,26-27,-26 1,53 26,-27-53,-26 26,53 54,-53-28,0-25,27-1,-27 27,0-26,53 26,-53 0,26-27,27 27,-26-53</inkml:trace>
  <inkml:trace contextRef="#ctx0" brushRef="#br0" timeOffset="114303">1323 17277,'0'0,"26"0,1 0</inkml:trace>
  <inkml:trace contextRef="#ctx0" brushRef="#br0" timeOffset="114530">1852 17224,'132'0,"27"-79,0 26,26 0,27 0,-27 0,0 0,-26 53,0-79,-53 79,-27-53,0 53,1 0,-1-27,-26 27,-27 0,27-53,0 27,-53 0</inkml:trace>
  <inkml:trace contextRef="#ctx0" brushRef="#br0" timeOffset="135479">14658 12250,'-27'0,"27"0,-52 0,52 26</inkml:trace>
  <inkml:trace contextRef="#ctx0" brushRef="#br0" timeOffset="176054">5001 3783,'0'0,"0"-26,0-1,0-26,0 27,0 26,0-27,-53-25,53 25,-27 27,27-26,-26 26,26-53,-53 53,53-27,-27 27,1 0,26-26,-53 26,27 0,-1-53,-26 53,53-27,-26 27,-1 0,54 0</inkml:trace>
  <inkml:trace contextRef="#ctx0" brushRef="#br0" timeOffset="176553">4763 3095,'0'0,"-53"0,53 53,-27 0,-26 0,53-26,-26-27,26 79,-27-79,27 26,-26-26,-27 27,26-27,27 53,-52-53,52 53,-53-53,53 26,53 27,-27-53,27 0,0 0,0 0,26 0,-52 0</inkml:trace>
  <inkml:trace contextRef="#ctx0" brushRef="#br0" timeOffset="181026">10716 3995,'0'0,"0"26,26-26,-26 53,0 0,27-26,-27-1,0 27,0-27,52-26,-52 27,0 26,27-53,-27 26,26 1,-26 26,53-27,-53 27,0-26,27-27,-27 26,53 27,-53-27,26-26,-26 27,27-27,-27 53,0-27,53-26,-53 27,0-1,26 53,-26-52,26-27,-26 53,53 26,-53-26,27-53,-27 27,0-1,53-26,-53 79,0-52,0-1,26 27,-26-26,0-1,53 27,-53-26,27-1,-27 27,26-27,-26 27,53-53</inkml:trace>
  <inkml:trace contextRef="#ctx0" brushRef="#br0" timeOffset="185288">10081 4259,'0'-26,"0"26,0 26,0-26,0 53,26 0,-26-26,53 52,-53-26,26-26,-26 25,53-25,-53-1,27 27,-27-26,53 26,-53-27,26 1,-26 25,53-52,-53 27,27-1,-27 27,26-53,-26 27,53 26,-53-27,26-26,-26 27,27-27,-27 26,53-26,-53 53,26-27,-26 27,27-53,-27 27,53 26,-53-27,26 27,-26-26,0 25,0-25,53-27,-53 26,0 1,0 26,0 0,0-27,26 27,-26-79,0-27</inkml:trace>
  <inkml:trace contextRef="#ctx0" brushRef="#br0" timeOffset="187859">5715 4207,'0'0,"53"0,-53 52,26-52,-26 27,27-27,-27 26,79-26,-79 53,27-53,-27 27,53-27,-27 26,27-26,-27 53,27-53,27 53,-1-53,0 79,27-52,-26-27,-1 79,0-79,1 53,52-53,-26 53,26-53,-52 53,-1-53,0 53,1-53,-1 0,27 26,-27-26,1 0,-1 0,0 0,27 0,-26 0,25 0,54 0,-26 0,-1-26,-53 26,1 0,-1 0,-26 0,0 0,-27 0,1 0,-1 0,54 0,-28 0,1 0,0 0,0 0,27-27,-1 27,-26 0,0 0,-27 0,-26 0</inkml:trace>
  <inkml:trace contextRef="#ctx0" brushRef="#br0" timeOffset="188069">9578 4683,'53'26,"-27"1,27 52,-53-52,0-1,-26 80,-1-80,-26 27,27-26,-1-27</inkml:trace>
  <inkml:trace contextRef="#ctx0" brushRef="#br0" timeOffset="190508">6668 4048,'0'-27,"0"27,52 0,28 53,-1-26,-52-27,-27 79,53-79,-53 53,52-53,-52 53,0-27,27-26,-27 53,0-26,0-1,0-26,-53 0,53-53,-26 0,26 0,0-26,0 26,0 27,0-1,0-26,52 53,-52-26,80 26,-54 0,1 0,26 0,-27 106,54-80,-28 27,1 26,-26-52,-1 26,27-27,-26-26,26 53,-27-53,-26-26,-53-54,27 27,-1 53,-26-26,27 26,-27 0,53-53,0 53,53-79,-27 52,27-26,27-26,-54 26,53 0,-52 0,-1 53,-26-26,0 26,0 53,0 0,0-27,53 27,-53 0,0 26,53-26,-53 0,80 26,-54-26,-26 0,79 0,-79 0,53-26,-53 26,27-53,-27 52,0-25,0 26,-53-53,26 0,1-27,-27 1,27 26,26-53,-27 53,54 0,-1 0,27 0,26 0,1 0,52-26,-26 26,-27-53,-26 53,0-53,-53 0,-26 26,-54 27,27 0,27 0,-1 0,27 27,-53-27,53 26,0 27,0-53,0 27,27-27,26 0,0 0,-27 0,1 0,78 26,-78-26,-1 0,1 0,26 0</inkml:trace>
  <inkml:trace contextRef="#ctx0" brushRef="#br0" timeOffset="190867">8837 3968,'0'-26,"0"52,0 27,0 27,0 26,27-27,-27 27,52-53,1 0,-26 0,26-53,-27 26,27-26,-26 0,-1 0,27-53,-53 27,26 26,-26-27,0 27,-52 0,52 27,0 26,0-27,0 0,26 27,0-53,27 27,27-27,26 0,-27-27,-26-52</inkml:trace>
  <inkml:trace contextRef="#ctx0" brushRef="#br0" timeOffset="191159">8652 4207,'0'0,"53"0,-27 0,27 0,27 0,-1-53,0 53,27 0,0 0</inkml:trace>
  <inkml:trace contextRef="#ctx0" brushRef="#br0" timeOffset="191693">9128 4498,'53'0,"0"0,-27-27,27 27,-53-53,53 53,-53-26,0-27,0 26,-26 27,-1 0,1 0,-1 0,-25 0,-1 80,53-27,0-27,0 1,53-27,-53 53</inkml:trace>
  <inkml:trace contextRef="#ctx0" brushRef="#br0" timeOffset="193707">12303 5238,'0'0,"80"0,-54 0,0 0,27 0,0 0,0 0,53 0,0 0,0 0,26 0,-26-52,-27 52,1 0,-1 0,0 0,-26 0,0 0,0 0,0 0,26 0,-26 0,0 0,0-27,0 27,26 0,1-53,-1 53,1 0,-28-26,1 26,-26 0,-1 0,-52-53</inkml:trace>
  <inkml:trace contextRef="#ctx0" brushRef="#br0" timeOffset="193965">14235 4789,'79'0,"-26"53,0-1,-53 1,0 0,-27 27,-26-80,-52 53,52-53,0 53</inkml:trace>
  <inkml:trace contextRef="#ctx0" brushRef="#br0" timeOffset="194916">12065 3942,'0'26,"0"54,0-27,26 26,27 0,-53 27,106-26,-79-27,26 0,-53-27,26-26,-26 0</inkml:trace>
  <inkml:trace contextRef="#ctx0" brushRef="#br0" timeOffset="195193">12383 4418,'0'-53,"52"53,28 0,-80 27,26 26,-26-27,0 1,27-27,-27 53,0-80,0-26,53 0,0 0,-1 53,-25 0,-1 0,27 0,0 0</inkml:trace>
  <inkml:trace contextRef="#ctx0" brushRef="#br0" timeOffset="195471">11880 4233,'26'0,"54"0,-27-53,26 53,0 0,1 0,-27 0,0 0</inkml:trace>
  <inkml:trace contextRef="#ctx0" brushRef="#br0" timeOffset="196407">13097 4259,'-53'0,"27"0,-27 0,26 0,-26 27,53 26,-26-27,26 27,0 0,0-53,53 0,0 0,0-53,-53 27,52 52,1 27,-26-26,-27-27,0-53,0 26,53 27,-53 27,79-27,-79 26,53-26,-53 27,53-27</inkml:trace>
  <inkml:trace contextRef="#ctx0" brushRef="#br0" timeOffset="196745">13388 4233,'-53'0,"53"26,53 27,0 0,-53 0,26-53,-26 53,0-26,0-27,0 26,-26-26,-1 0</inkml:trace>
  <inkml:trace contextRef="#ctx0" brushRef="#br0" timeOffset="197135">13520 4524,'0'-26,"27"-27,26 0,-27 26,53-52,-26 26,0 0,0-26,-53 26,27 26,-27-26,0 53,-53 0,26 0,-52 27,79-1,-27 27,27 0,0 0,0 0,0 0,0 26,0-52,0-1,0-26,0 53,0 0</inkml:trace>
  <inkml:trace contextRef="#ctx0" brushRef="#br0" timeOffset="197451">13917 4392,'0'-27,"-26"27,-1 0,27 0,0 53,0-26,0-27,53 0,-26 0,-1 0,27 0,-27 0,1 0</inkml:trace>
  <inkml:trace contextRef="#ctx0" brushRef="#br0" timeOffset="197811">14129 3889,'0'-26,"0"79,0 26,0 0,0 27,0 0,26 0,-26-53,80 0,-54 0,27-53,26 0,-52-53,-27 0,53 0,-53 0,0 0,0 79,-27 27,27 0,0 0,0 27,27-54,-27 0,53-26,0 0,-1-52</inkml:trace>
  <inkml:trace contextRef="#ctx0" brushRef="#br0" timeOffset="198057">13944 4233,'26'0,"27"-53,0 53,0 0,0 0,26 0,-26 0,-27 0</inkml:trace>
  <inkml:trace contextRef="#ctx0" brushRef="#br0" timeOffset="199400">15584 4021,'0'0,"-53"0,-53 0,0 106,-26 0,26 0,53-27,-26 27,79-53,-26-53</inkml:trace>
  <inkml:trace contextRef="#ctx0" brushRef="#br0" timeOffset="199649">15531 4603,'0'27,"-79"-27,52 26,-26-26,53 53,-26-53,26 27,0 26,0 26,0-26</inkml:trace>
  <inkml:trace contextRef="#ctx0" brushRef="#br0" timeOffset="199873">15716 4842,'0'26,"-26"0,-27 27,-53 0,80-53,26 53,-53-53,53 27</inkml:trace>
  <inkml:trace contextRef="#ctx0" brushRef="#br0" timeOffset="200159">15690 5186,'-27'0,"-26"0,53 26,27-26,26 0,0 0,26-53,27 53,-27-26,-26 26,0 0,-26 0,-27 0,-80 132,1-106,-53 27,26 27,26-54,1-26,0 79</inkml:trace>
  <inkml:trace contextRef="#ctx0" brushRef="#br0" timeOffset="201914">28416 6244,'0'-27,"-26"27,-1 0,-26 0,-26 0,0 0,-1 53,-26 27,54-27,-28 0,54-1,-1-52</inkml:trace>
  <inkml:trace contextRef="#ctx0" brushRef="#br0" timeOffset="207329">13018 4286,'-27'0,"1"0,26 0,0 53,0 0,-53-27,53 54,0-54</inkml:trace>
  <inkml:trace contextRef="#ctx0" brushRef="#br0" timeOffset="218764">14288 4815,'0'-26,"0"-27,0 79,26-26,27 53,0 0,0 0,0-27,-53 27,26-53,-26 27,0-1,0 1,0 26,0 0,-53-53,53 26,-26 53,-27-52,26 26</inkml:trace>
  <inkml:trace contextRef="#ctx0" brushRef="#br0" timeOffset="219402">14314 4815,'0'-53,"-26"53,-1 0,-26 0,53 53,27-53,-27 27</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05:45:30.923"/>
    </inkml:context>
    <inkml:brush xml:id="br0">
      <inkml:brushProperty name="width" value="0.05292" units="cm"/>
      <inkml:brushProperty name="height" value="0.05292" units="cm"/>
      <inkml:brushProperty name="color" value="#FF0000"/>
    </inkml:brush>
  </inkml:definitions>
  <inkml:trace contextRef="#ctx0" brushRef="#br0">14367 926,'26'0,"-26"26,53-26,0 0,0 0,-53-26,53-1,-53 1,53-27,-53 26,0 1,0-27,0 53,-79 0,52 27,1-27,-27 52,53-25,-53 26,53-27,0 1,0 52,0-26,0 0,0 0,0 0,0 0,0-27,53-26,-53 53,26-53,27 0,0 0,53 0,-53-53,-27 0</inkml:trace>
  <inkml:trace contextRef="#ctx0" brushRef="#br0" timeOffset="780">14076 344,'0'-53,"0"106,0 26,0-26,0-27,0 1,0 26,0-27,0 1,0-27,53 0,0 0,-53 0</inkml:trace>
  <inkml:trace contextRef="#ctx0" brushRef="#br0" timeOffset="960">14102 158,'0'27,"0"26</inkml:trace>
  <inkml:trace contextRef="#ctx0" brushRef="#br0" timeOffset="1312">14579 370,'0'27,"0"-1,26 0,-26 27,53-53,-53 27,26-27,1 0</inkml:trace>
  <inkml:trace contextRef="#ctx0" brushRef="#br0" timeOffset="1500">14764 370,'0'0,"26"27,-26 25,0 1,27-53,-27 27,53-27</inkml:trace>
  <inkml:trace contextRef="#ctx0" brushRef="#br0" timeOffset="1813">14896 185,'-26'0,"-27"26,-27 27,27-53,27 53,-1-53,-25 0,25 0,1 0,-27 0,26 27,1-27,-54 53,80-1,-26-25,26-1</inkml:trace>
  <inkml:trace contextRef="#ctx0" brushRef="#br0" timeOffset="2130">15161 132,'26'53,"-26"0,0 0,0 0,0 26,0-26,0-27,0 1,53-27</inkml:trace>
  <inkml:trace contextRef="#ctx0" brushRef="#br0" timeOffset="2474">15372 502,'27'0,"-27"0,0 53,26-53,-26 27,53-27,-26-27,-27 1,0-27,53 79,-53 1,26 26,-26-27,0 27</inkml:trace>
  <inkml:trace contextRef="#ctx0" brushRef="#br0" timeOffset="3403">15399 397,'0'26,"0"27</inkml:trace>
  <inkml:trace contextRef="#ctx0" brushRef="#br0" timeOffset="6324">23336 3651,'53'-27,"-53"-25,0 25,0 27,0 53,0 0,0 0,27 26,-27 54,0-28,0 1,53 53,-53-27,0 27,52 0,-52-27,53 80,-53-106,80-27,-80 0,53-26,-53-26,0 26,26-27,-52-79</inkml:trace>
  <inkml:trace contextRef="#ctx0" brushRef="#br0" timeOffset="7373">21908 4842,'26'0,"0"0,80 0,-79 0,26 0,0 0,52 0,54 0,26-53,1 53,25 0,1 0,26-53,-26 53,-27 0,0 0,-53 0,27 0,-27 0,1 0,-54 0,-26 0,0 0,0 0,26 0,-52 0,-1 0,27 0,-26 0,-27 53,52-53,-25 0,26 0,-53 53</inkml:trace>
  <inkml:trace contextRef="#ctx0" brushRef="#br0" timeOffset="8737">23416 3572,'-27'0,"27"26,-53-26,53 26,-26 1,26 26</inkml:trace>
  <inkml:trace contextRef="#ctx0" brushRef="#br0" timeOffset="9007">23442 3545,'27'-26,"25"26,-25 53,26-53,-27 0,27 0,-26 26</inkml:trace>
  <inkml:trace contextRef="#ctx0" brushRef="#br0" timeOffset="10770">22357 3651,'53'0,"-53"26,0 27,0 0,27-26,-27 26,0 26,0-53,0 1,53 26,-53-27,0 1,0 26,0-27,0 1,0 25,0 1,26-53,-26 53,0 0,0 0,0 0,0-26,0-1,0 27,0-27,0 27,27 0,-27 0,0 0,0 0,0 0,0 0,0-27,0 1,52 52,-52-26,0-27,0 1,27-27,-27 53,0-27,0 27,53 0,-53-26,26-27,-26 26,0-26,0-26,0-54</inkml:trace>
  <inkml:trace contextRef="#ctx0" brushRef="#br0" timeOffset="11925">22384 3624,'0'0,"-27"0,27 27,-26 26,26-27,-27-26,27 27,0 26</inkml:trace>
  <inkml:trace contextRef="#ctx0" brushRef="#br0" timeOffset="12165">22384 3624,'0'-26,"26"26,-26 26,0 1,27-27,-27 53,53-53,0 0,-27 0,0 0</inkml:trace>
  <inkml:trace contextRef="#ctx0" brushRef="#br0" timeOffset="14421">21193 5344,'0'0,"80"27,-28-27,-25 0,26 0,-27-27,27 27,0 0</inkml:trace>
  <inkml:trace contextRef="#ctx0" brushRef="#br0" timeOffset="18322">22066 4974,'0'-53,"0"79,0 1,0-1,0 27,0-26,0 26,0 0,0-1</inkml:trace>
  <inkml:trace contextRef="#ctx0" brushRef="#br0" timeOffset="18607">21881 5344,'0'0,"53"0,0 0,-27-53,27 53,0 0,-26 0,-1 0,27 0,-27 0,1 0</inkml:trace>
  <inkml:trace contextRef="#ctx0" brushRef="#br0" timeOffset="19117">22304 5344,'0'27,"-26"-27,-1 0,-25 0,-28 0,54 0,26 26,-27-26,27 53,0-26,0 25,0 28,0-27,0-27,0 1,0 26,0-27,0 1</inkml:trace>
  <inkml:trace contextRef="#ctx0" brushRef="#br0" timeOffset="19408">22304 5635,'53'0,"0"0,-53 27,0 26,-26-27,-1-26,27 53,-26-53,26 53,26-53,27 0,0 0,27-26</inkml:trace>
  <inkml:trace contextRef="#ctx0" brushRef="#br0" timeOffset="19994">22225 5265,'26'0,"-26"0,53 0,-26 0</inkml:trace>
  <inkml:trace contextRef="#ctx0" brushRef="#br0" timeOffset="28670">21458 5238,'0'-52,"0"25,0 27,53 53,0-27,-1-26,28 0,26 0,52 53,-52-53,27 0,-28 53,1-53,-26 53,-54-26,-26 26,-26 26,-80-53,79-26</inkml:trace>
  <inkml:trace contextRef="#ctx0" brushRef="#br0" timeOffset="28905">21855 5450,'0'0,"26"0,53 0,-79 0,80 0,-54 27,27-27,27 0,-1 52,0-52,-26 0</inkml:trace>
  <inkml:trace contextRef="#ctx0" brushRef="#br0" timeOffset="29788">20981 4577,'27'0,"-1"0,1 0,26 0,-27 0,1 0,26 0,-27 0</inkml:trace>
  <inkml:trace contextRef="#ctx0" brushRef="#br0" timeOffset="30374">21934 4207,'0'0,"-26"0,-27 0,-27 0,27 0,53 0,-53 0,27 0,26 52,-53-52,53 27,0 26,0-27,0 27,0 0,0-26,0 26,26-27,-26 0,0 27,27 0,-27-26</inkml:trace>
  <inkml:trace contextRef="#ctx0" brushRef="#br0" timeOffset="30689">21828 4471,'53'0,"-26"0,-27 80,0-28,0-25,52 26,28-53,-27 0,-27 0,-26-27</inkml:trace>
  <inkml:trace contextRef="#ctx0" brushRef="#br0" timeOffset="37743">16007 1032,'53'0,"0"0,0 0,0 0,26 0,27 0,79 0,-26 0,-27-53,-52 53,-27 0,26 0,-26 0,0 0,0 0,0 0,-27-53,27 53,0 0</inkml:trace>
  <inkml:trace contextRef="#ctx0" brushRef="#br0" timeOffset="37945">17330 793,'27'0,"26"0,-27 0,-26 0,79 53,-79-26,0-1,0 54,0-27,0-1,-26 1,26 0</inkml:trace>
  <inkml:trace contextRef="#ctx0" brushRef="#br0" timeOffset="39513">19526 635,'-26'-53,"-1"53,-26 0,1 0,-28 26,27-26,0 53,27-53,-27 0,26 0,27-26,-26 26,26 26,0 27,0 0,0 0,0 0,0 26,0-26,53 0,-53 0,53 0,-53-27,53 27,-53-26,0-1</inkml:trace>
  <inkml:trace contextRef="#ctx0" brushRef="#br0" timeOffset="39815">19473 926,'27'0,"-1"0,-26 26,0 1,0-1,0 27,0 0,0-27,0 27,0-26,53-27,0 0,26 0,27 0,-53 0,27-27</inkml:trace>
  <inkml:trace contextRef="#ctx0" brushRef="#br0" timeOffset="40325">20690 1058,'27'0,"-27"53,26-53,27 0,-26 0,52 0,-79 0,53-53,-53 27,0-27,0 26,0 1,0 26,-53 0,27 0,26 0,-80 0,80 79,0-26,0-27,0 1,0-1,27 27,-1-26,27 26,-26-27,25-26,-52 53,27-53</inkml:trace>
  <inkml:trace contextRef="#ctx0" brushRef="#br0" timeOffset="41120">20346 397,'0'0,"0"52,0 1,0 27,0-54,27-26,-27 53,53-53,0 53,-27-53,-26 53,53-53,-53-26</inkml:trace>
  <inkml:trace contextRef="#ctx0" brushRef="#br0" timeOffset="41314">20399 185,'0'0,"0"0</inkml:trace>
  <inkml:trace contextRef="#ctx0" brushRef="#br0" timeOffset="41592">20796 344,'53'53,"-53"-1,27-52,-27 53,53 0,-53 0,26 27,-26-54,26-26</inkml:trace>
  <inkml:trace contextRef="#ctx0" brushRef="#br0" timeOffset="41801">21061 449,'0'0,"53"27,-53 26,0-27,26 1,-26 26,0-27,27-26,-27 27</inkml:trace>
  <inkml:trace contextRef="#ctx0" brushRef="#br0" timeOffset="42385">20955 106,'0'0</inkml:trace>
  <inkml:trace contextRef="#ctx0" brushRef="#br0" timeOffset="43181">21299 211,'-79'0,"26"0,26 0,-52 53,26-53,26 0,1 0,-27 0,27 0,-27 0,0 0,0 0,26 27,-25 26,52 0,0-1,0 1,26-53,-26 53</inkml:trace>
  <inkml:trace contextRef="#ctx0" brushRef="#br0" timeOffset="43473">21616 291,'0'0,"0"53,-52 0,52-1,-27 1,27 27,-53-27,53 0,0 0,-26-1,26-25</inkml:trace>
  <inkml:trace contextRef="#ctx0" brushRef="#br0" timeOffset="43812">21722 529,'0'26,"27"1,-27-1,0 27,0-26,53-27,-53 53,26-53,1 0,26 0,-53-53,0 26,26 27,-26-26,0 26,0 26,0 27,0 0,0 0,-26 26,26 54,-53-54</inkml:trace>
  <inkml:trace contextRef="#ctx0" brushRef="#br0" timeOffset="45162">23257 3730,'-27'0,"-25"53,25-26,-26 26,27-27,26 1,-80 25,80-25,-26-27,26 53</inkml:trace>
  <inkml:trace contextRef="#ctx0" brushRef="#br0" timeOffset="45379">23283 4048,'-53'26,"-26"54,26-1,-26 27,26-53,0 26,53-52</inkml:trace>
  <inkml:trace contextRef="#ctx0" brushRef="#br0" timeOffset="45619">22886 4551,'0'26,"0"27,0-27,0 27,0-26</inkml:trace>
  <inkml:trace contextRef="#ctx0" brushRef="#br0" timeOffset="45788">23416 4868,'0'0,"0"-26,-80 26,27 0,27 0,-27 0,0 26,0-26,53 53,-53-53,53 26</inkml:trace>
  <inkml:trace contextRef="#ctx0" brushRef="#br0" timeOffset="46046">22939 3572,'-26'0,"-27"0,0 0,0 0,27 0,26 79,-53-53,53 27,-53 27,53-1,0 0,0 27,0-79</inkml:trace>
  <inkml:trace contextRef="#ctx0" brushRef="#br0" timeOffset="46249">22939 4048,'-26'53,"26"-27,0 27,-53-26,53 25,0 1,0-26,0 26,0 0,26 0</inkml:trace>
  <inkml:trace contextRef="#ctx0" brushRef="#br0" timeOffset="46435">23257 4471,'0'0,"0"53,-79-26,79 25,-27 28,27-27,0-27</inkml:trace>
  <inkml:trace contextRef="#ctx0" brushRef="#br0" timeOffset="46615">23257 4762,'-27'0,"1"53,26-26,-53-1,53 27,-26-27,26 27</inkml:trace>
  <inkml:trace contextRef="#ctx0" brushRef="#br0" timeOffset="46855">23045 5159,'0'27,"0"-1,-26 27,26-27,-53 1,53 26,-27-27</inkml:trace>
  <inkml:trace contextRef="#ctx0" brushRef="#br0" timeOffset="48411">26564 3572,'0'-53,"0"79,0 80,53 26,-53 27,53 26,-53 0,0-52,53 25,-53 1,0-27,53 1,-53-54,53 27,-53-53,53 0,-53-27,26 27,-26-106</inkml:trace>
  <inkml:trace contextRef="#ctx0" brushRef="#br0" timeOffset="49063">25691 4736,'53'0,"-27"0,1 0,26 0,26 0,1 0,52 0,0 0,53-53,1 53,-28 0,-52 0,-26 0,-28 0,1 0,0 0,-26 0,-1 0,54 0,-54-27,-52 27</inkml:trace>
  <inkml:trace contextRef="#ctx0" brushRef="#br0" timeOffset="50106">25770 3651,'0'-53,"0"79,0 1,0 26,0 0,0 26,0 1,27 25,-27 1,53 0,-53 26,53-26,-53 26,53 1,-53 25,53-25,-53-54,26-26,-26-26,0 25,0-25,53-27,-53 26,0 27,0-26,0-54</inkml:trace>
  <inkml:trace contextRef="#ctx0" brushRef="#br0" timeOffset="50990">26935 4947,'0'0,"0"53,0-53,0 80,0-27,0-27,0 27,0-53,79 0,-26 0,-53-53,0 27,0-1,0-26,-27 27,1-1,-27 27,53 0</inkml:trace>
  <inkml:trace contextRef="#ctx0" brushRef="#br0" timeOffset="52620">25426 5662,'0'0,"27"0,52 0,-52 0,-1 0</inkml:trace>
  <inkml:trace contextRef="#ctx0" brushRef="#br0" timeOffset="53120">25691 5344,'53'0,"-27"0,-26 0,27 0,-27 27,53-27,-53 53,0 52,0-52,-27 0,1 0,26 27,0-54,53-26,0 0,0 0,0 0,-1-26</inkml:trace>
  <inkml:trace contextRef="#ctx0" brushRef="#br0" timeOffset="58534">26114 4101,'0'0,"53"53,-26-53,26 0,-27 0,27 0,-26 0,-1 0,27 0,-27 0,1-27,26 27,-27 0,1 0,26 0,-27 0,0 0,27 0,-26 0,-27-26,26 26,27 0,-26 0,-1 0,1 0,26 0,-27 0,0 0,27 0,-26 0,26 0,-53-27,53 27,0 0,-27 0,0 0,27 0</inkml:trace>
  <inkml:trace contextRef="#ctx0" brushRef="#br0" timeOffset="58867">27226 3889,'26'0,"-26"0,27 0,-27 79,26-79,-26 53,53 0,-53-26,0 26,-27-27,1-26</inkml:trace>
  <inkml:trace contextRef="#ctx0" brushRef="#br0" timeOffset="60026">26644 3836,'0'-26,"26"26</inkml:trace>
  <inkml:trace contextRef="#ctx0" brushRef="#br0" timeOffset="63640">21246 7382,'0'-53,"53"79,-53 1,0-1,26 53,-26-26,0 0,0 0,53 53,-53-27,0-26,0 0,0 0,53 0,-53 0,0 0,0 0,0 0,0 26,0-52,27-1,-27 27,0-27,26 1,-26 79,0-80,53-26,-53 79,0-52,0 26,0-27,0 1,0-1,27 27,-27-26,0 26,0-1,0-25,0 26,52 0,-52-27,0 1,0 26,-26-53</inkml:trace>
  <inkml:trace contextRef="#ctx0" brushRef="#br0" timeOffset="64909">20188 8546,'0'0,"53"0,0 0,-1 0,28 0,-1 0,1 0,52 0,27-27,-54 27,28 0,-27 0,-27-53,0 53,1 0,-1-26,-26 26,0 0,0 0,0 0,0-53,-27 53,1 0,26 0,-27 0,0 0,27 0,-26 0,-1 0,27 0,0 0,-26 0,25 0,1 0,27 0,-54 0,27 0,0-26,-26 26,-1 0,27 0,-27 0,1 0,52 0,-26 0,-26 0,-1 0,27 0,26 0,-26 0,0 0,-26 0,26 0,-1 0,-25 0,-1 0,27 0,0 0,0 0,0 0,0 0,-53-80</inkml:trace>
  <inkml:trace contextRef="#ctx0" brushRef="#br0" timeOffset="65141">23469 8175,'0'0,"0"0,26 0,-26 27,53-27,-53 53,26-53,-26 26,0 1,-26 26,26-27,-79 27,52 0,27-27</inkml:trace>
  <inkml:trace contextRef="#ctx0" brushRef="#br0" timeOffset="66649">22119 7355,'0'-26,"0"26,0 26,0 27,0-27,27 27,-27 27,0-27,79 0,-79 0,26 26,-26-26,0 0,53 0,-53 26,0-26,0 26,27-26,-27 0,0 0,53 26,-53-26,0-26,0-1,26 27,-26 0,53 0,-53 0,27-27,-27 1,53 52,-53-26,0-26,0 26,26-53,0 0</inkml:trace>
  <inkml:trace contextRef="#ctx0" brushRef="#br0" timeOffset="67337">22648 8652,'0'0,"27"0,-27 0,53 0,0 0,-27 0</inkml:trace>
  <inkml:trace contextRef="#ctx0" brushRef="#br0" timeOffset="67623">22701 8572,'0'0,"0"53,0 0,0-27,0 27,0-26,0 26,0-27</inkml:trace>
  <inkml:trace contextRef="#ctx0" brushRef="#br0" timeOffset="67877">22966 8599,'0'0,"0"26,53 27,-53 0,0 0,0 0,26 0</inkml:trace>
  <inkml:trace contextRef="#ctx0" brushRef="#br0" timeOffset="69460">20585 7514,'0'0,"0"-53,0 26,0 1,0 52,0 27,0 27,0-1,0 1,53 52,-53-26,52 26,-52-53,53 1,-53-1,27-26,-27 0,0 26,0-26,0 0,0 0,0 26,0 1,0-1,0 1,0-28,0-25,26-1,-26 27,0-26,53 26,-53-27,0 1,0-1,0-26</inkml:trace>
  <inkml:trace contextRef="#ctx0" brushRef="#br0" timeOffset="70023">20003 9181,'0'0,"26"0,27 0,-27 0</inkml:trace>
  <inkml:trace contextRef="#ctx0" brushRef="#br0" timeOffset="70256">20294 8916,'0'-26,"0"52,26 27,-26 0,0 26,53 1,-53-1,0 0,26 1,-26-54</inkml:trace>
  <inkml:trace contextRef="#ctx0" brushRef="#br0" timeOffset="75087">22728 7593,'-27'0,"-26"0,27 0,26 27,-27-27,27 53,0 26,0-53,53-26,0 0,0 0,0 0,0-26,0-53,-53 26,-53 26,0 27,27 0,-27-53</inkml:trace>
  <inkml:trace contextRef="#ctx0" brushRef="#br0" timeOffset="75342">22728 7382,'0'-53,"0"79,0 27,0 26,26 1,-26-1,0-26,0 0,0 26,0-52,0 26,0 0,0 26,0-53,27-26</inkml:trace>
  <inkml:trace contextRef="#ctx0" brushRef="#br0" timeOffset="75641">23072 7752,'26'0,"-26"-26,53 26,-53-27,79 27,-26 0,-26 0,-27 27,0 25</inkml:trace>
  <inkml:trace contextRef="#ctx0" brushRef="#br0" timeOffset="75793">23178 7964,'0'0,"52"0,1 0,0 0,0-53</inkml:trace>
  <inkml:trace contextRef="#ctx0" brushRef="#br0" timeOffset="76219">23760 7434,'0'-26,"26"26,27 0,0 0,-53 26,0 27,0-26,0-1,-27 27,1-26,26 26,0-27,79-26,-26 27,-26-27,-1 0,-26 52,0-52,-53 53,-26-53,-27 80</inkml:trace>
  <inkml:trace contextRef="#ctx0" brushRef="#br0" timeOffset="78100">18997 7646,'-53'0,"53"27,-53 26,53-1,0 28,-53-54,53 1,53 52,-26-79,26 0,26-26,-53-1,-26-52,53 52,-53-26,0 1,-26-1,26 26,-53 27,53-26,-26 26,-27 0,53 26,0 1,0 52,0-53,0 27,0-26</inkml:trace>
  <inkml:trace contextRef="#ctx0" brushRef="#br0" timeOffset="78499">18944 7540,'0'-26,"0"79,0 0,0 0,0 26,0 0,0 1,80 26,-80-27,26-26,-26 0,0 0</inkml:trace>
  <inkml:trace contextRef="#ctx0" brushRef="#br0" timeOffset="78903">19420 7831,'27'0,"-1"0,1 0,26 0,-27 0,-26 27</inkml:trace>
  <inkml:trace contextRef="#ctx0" brushRef="#br0" timeOffset="79076">19394 8096,'26'0,"27"0,-53 0,53 0,-26 0,26 0</inkml:trace>
  <inkml:trace contextRef="#ctx0" brushRef="#br0" timeOffset="79347">19738 7884,'26'-26,"54"26,-54 0,-26 0,27 0</inkml:trace>
  <inkml:trace contextRef="#ctx0" brushRef="#br0" timeOffset="79654">19950 7699,'0'-26,"79"26,-53 0,1 0,52 79,-79-53,0 27,0 0,-26-53,26 27,0-1,26-26,1 0,-1 0,27 0,-26 53</inkml:trace>
  <inkml:trace contextRef="#ctx0" brushRef="#br0" timeOffset="80554">21114 7408,'0'-26,"-27"26,27 0,-53 26,53 53,-53-26,53 0,-52 0,52-26,0-1</inkml:trace>
  <inkml:trace contextRef="#ctx0" brushRef="#br0" timeOffset="80762">21087 7699,'0'53,"0"-27,0 27,-53 0,53 0</inkml:trace>
  <inkml:trace contextRef="#ctx0" brushRef="#br0" timeOffset="80950">21696 7461,'-53'79,"26"-52,-25 26</inkml:trace>
  <inkml:trace contextRef="#ctx0" brushRef="#br0" timeOffset="81271">21802 7726,'53'-27,"-27"27,-26 27,0 25,-26 28,-54-27,27 0,27 26,-27-53,53 1,-53-27,53 79</inkml:trace>
  <inkml:trace contextRef="#ctx0" brushRef="#br0" timeOffset="81501">21855 8175,'-80'53,"54"-53,26 53,-53-26,53 26,0-27,-53-26</inkml:trace>
  <inkml:trace contextRef="#ctx0" brushRef="#br0" timeOffset="81678">22013 8334,'-53'0,"53"53,-26-27,26 1,-53 26,53-27,-53 27</inkml:trace>
  <inkml:trace contextRef="#ctx0" brushRef="#br0" timeOffset="81829">21908 8387,'-27'79,"-79"1,80-27,-1-53</inkml:trace>
  <inkml:trace contextRef="#ctx0" brushRef="#br0" timeOffset="82092">21378 7858,'-105'0,"78"26,-26 27,27 27,-27-28,26 28,27-1,-53 1</inkml:trace>
  <inkml:trace contextRef="#ctx0" brushRef="#br0" timeOffset="82286">21008 8281,'0'27,"0"26,0-1,0-25,0 26,0-27</inkml:trace>
  <inkml:trace contextRef="#ctx0" brushRef="#br0" timeOffset="82502">21458 8652,'0'52,"0"-25,0 52,0-26,-53-26</inkml:trace>
  <inkml:trace contextRef="#ctx0" brushRef="#br0" timeOffset="82752">21828 8784,'0'0,"-53"0,0 79,27-79,26 53,-53-53,53 27,0-1,26-26</inkml:trace>
  <inkml:trace contextRef="#ctx0" brushRef="#br0" timeOffset="82982">22199 8757,'0'-26,"26"26,-26 26,-26 1,-1 26,-26-27,27-26,26 53,-27-53</inkml:trace>
  <inkml:trace contextRef="#ctx0" brushRef="#br0" timeOffset="83186">22093 8890,'-53'53,"53"-27,-27-26</inkml:trace>
  <inkml:trace contextRef="#ctx0" brushRef="#br0" timeOffset="83436">21987 7567,'0'-27,"-27"27,1 80,-53-1,26 0,53-26,-80-26,80 26,-26-27</inkml:trace>
  <inkml:trace contextRef="#ctx0" brushRef="#br0" timeOffset="83636">21908 7964,'0'26,"0"27,-27-27,27 27,-26 0,26 27,0-54,0 1</inkml:trace>
  <inkml:trace contextRef="#ctx0" brushRef="#br0" timeOffset="83839">21987 8043,'-53'26,"53"1,0 26,0-27,0 27,0 27,-26-80</inkml:trace>
  <inkml:trace contextRef="#ctx0" brushRef="#br0" timeOffset="84040">21987 7990,'53'0,"-53"53,0 0,0 0,0 26,-53 27,53-53,-27-27</inkml:trace>
  <inkml:trace contextRef="#ctx0" brushRef="#br0" timeOffset="84218">21960 8149,'0'26,"0"1,-52 26,52-27,-27 27,27-26,-53-27</inkml:trace>
  <inkml:trace contextRef="#ctx0" brushRef="#br0" timeOffset="84430">21696 7646,'0'53,"-27"26,27-26,-79 27,53 26,-27-27,53-26,-80 0</inkml:trace>
  <inkml:trace contextRef="#ctx0" brushRef="#br0" timeOffset="84611">21484 8122,'-53'27,"0"52,53-26,0 27,-53-28,53 1,0 0,0 0</inkml:trace>
  <inkml:trace contextRef="#ctx0" brushRef="#br0" timeOffset="84798">21273 8546,'0'26,"0"54,-53-54,53 0,0 54,0-54</inkml:trace>
  <inkml:trace contextRef="#ctx0" brushRef="#br0" timeOffset="84970">21193 8890,'0'26,"0"54,0-28,0-25,-53 26</inkml:trace>
  <inkml:trace contextRef="#ctx0" brushRef="#br0" timeOffset="85210">21087 9128,'0'0,"0"53,-26-53,26 26,0-26,0-53</inkml:trace>
  <inkml:trace contextRef="#ctx0" brushRef="#br0" timeOffset="88556">22437 529,'26'0,"1"0,-1 0,27 0,26 0,1 0,-27 53,-27-53,-26 53,53-27,-53 27,0-26,0 25,-26 1,-1-26,-26 26,53-27,-26 1,26 26,0-27,26 53,1-79,-1 80,53-80,-26 0,0 26,-26-26,26 0</inkml:trace>
  <inkml:trace contextRef="#ctx0" brushRef="#br0" timeOffset="88840">22543 899,'52'0,"1"0,-26 0,52-53,-26 53,26 0,-26 0,0 0,0 0</inkml:trace>
  <inkml:trace contextRef="#ctx0" brushRef="#br0" timeOffset="90011">23680 1058,'27'0,"-1"0,27 0,26 0,1 0,-27 0,26 0,-52-26,-1 26</inkml:trace>
  <inkml:trace contextRef="#ctx0" brushRef="#br0" timeOffset="90296">23839 820,'0'-27,"0"27,0 53,0-26,0-1,0 27,0 0,26-26,-26-1,27 27,-27-27,53 27,-53-26,0-1,0 54</inkml:trace>
  <inkml:trace contextRef="#ctx0" brushRef="#br0" timeOffset="92757">24527 714,'0'185,"0"-52,53 25,-53 1,0-53,0 0,0-53</inkml:trace>
  <inkml:trace contextRef="#ctx0" brushRef="#br0" timeOffset="95509">25347 873,'0'-53,"27"53,25 0,1 0,0 0,0 0,0 0</inkml:trace>
  <inkml:trace contextRef="#ctx0" brushRef="#br0" timeOffset="95681">25374 1217,'52'0,"-25"0,26-53,-27 53,27 0,0 26</inkml:trace>
  <inkml:trace contextRef="#ctx0" brushRef="#br0" timeOffset="96821">26220 688,'-26'0,"26"26,26 27,-26 0,0 0,27 26,-27-26,53-26,-53 25,53-52,-53 53,52-53,-25 0,-27 0,79-79,-79 26,0 0,27-26,-27 52,0 80,53 27,-27-54,27 1,-27-27,1 79,26-79,-27 0,27-79,-53 26,0-27,0 1,0 26,-26 27,26-27,0 79,0 27</inkml:trace>
  <inkml:trace contextRef="#ctx0" brushRef="#br0" timeOffset="97091">27252 793,'27'-26,"25"26,28 0,-54 0,1 0,26 0,-53 79,0-26</inkml:trace>
  <inkml:trace contextRef="#ctx0" brushRef="#br0" timeOffset="97227">27411 1084,'53'0,"-27"0,27 0</inkml:trace>
  <inkml:trace contextRef="#ctx0" brushRef="#br0" timeOffset="97986">28760 502,'0'-26,"0"-27,0 27,0-1,0 27,-26 0,-27 0,53 0,-27 27,27 52,0-26,0 0,0 26,0 27,0 0,0-27,0 1,0-1,0-53,0 1,-53-27</inkml:trace>
  <inkml:trace contextRef="#ctx0" brushRef="#br0" timeOffset="98196">28469 899,'0'-53,"0"53,53 0,0 0,0 0,26 0,1 0,-27 0</inkml:trace>
  <inkml:trace contextRef="#ctx0" brushRef="#br0" timeOffset="98479">29184 476,'0'26,"0"1,0 26,0 26,0 1,0 78,0-25,0-28,0-25,0-1</inkml:trace>
  <inkml:trace contextRef="#ctx0" brushRef="#br0" timeOffset="98951">29660 449,'53'0,"0"0,0 0,26 0,-53 0,27 53,-53 0,0-26,-53 26,27 26,-27-26,27 0,-27 26,53-52,0 26,0-27,26-26,53 53,-26-53,0 0,-26 0,26 0</inkml:trace>
  <inkml:trace contextRef="#ctx0" brushRef="#br0" timeOffset="99186">29607 767,'53'0,"0"0,26 0,0 0,1 0,-1 0,-26-26</inkml:trace>
  <inkml:trace contextRef="#ctx0" brushRef="#br0" timeOffset="99402">30242 397,'26'0,"-26"26,27 27,-27 0,53 0,-53 26,0 27,0 53,-80 26,1-53,0-52</inkml:trace>
  <inkml:trace contextRef="#ctx0" brushRef="#br0" timeOffset="102805">16140 18388,'0'-26,"0"52,0 1,0 26,0-27,0 1,26 25,-26 1,0-26,53-27,-27 0,1 0,26 0,26 0,-52 0,-1 0,1 0,25 0,-25 0,26 0,-27 0,1 0,-1 0,27 0,-26 0,-1 0,27 0,-27 0,27 0,0 0,27 0,-27 0,-1 0,1 0,0 0,27-53,-27 53,0 0,-27 0,27 0,0 0,0 0,-27 0,27 0,-26-27,-1 27,27 0,-27 0,1-52,26 52,-27 0,27-27,-26 27,-1 0,1 0,25 0,-25 0,-1 0,27 0,-26 0,26 0,0 0,-1 0,-25 0,-1 0,27 0,-26 0,-1 0,27 0,0 0,-26 0,25 0,1 0,0 0,0 0,-26 0,26 0,-1 0,-25 0,-1 0,27 0,-26 0,-1 0,27 0,-26 0,26-53,-1 53,28 0,-27 0,0 0,-27 0,27 0,0 0,-27 0,27 0,0 0,0 0,-26 0,-1 0,53 0,-52 0,26 0,-27 0,27 0,-26 0,-27-26,26 26,-26-27,0-26,53 53,-53-26,0-1,0-26,-26 106</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05:50:14.284"/>
    </inkml:context>
    <inkml:brush xml:id="br0">
      <inkml:brushProperty name="width" value="0.05292" units="cm"/>
      <inkml:brushProperty name="height" value="0.05292" units="cm"/>
      <inkml:brushProperty name="color" value="#FF0000"/>
    </inkml:brush>
  </inkml:definitions>
  <inkml:trace contextRef="#ctx0" brushRef="#br0">9525 79,'0'27,"0"-1,0 0,0 54,0-27,0-27,0 1,0 26,0-27,0 0,0 27,0-26,0-1,0 27,0-26,0-1,0 27,0-26,0-1,0 27,-53-27,53 1,0 26,0-27,0 27,0-26,0 25,0-25,0-1,0 27,0-26,0-1,0 27,0-26,0 26,0-27,0 53,0-52,0 26,0-27,0 27,0 0,0-27,0-52,0 0</inkml:trace>
  <inkml:trace contextRef="#ctx0" brushRef="#br0" timeOffset="1538">7911 1058,'53'0,"-53"26,26-26,1 0,26 0,-27 0,27 0,-26 0,26 0,-1 0,1 0,0 0,0 0,27 0,-27 0,26 0,-26 0,0 0,0 0,0 0,-1 0,-25 0,26 0,26 0,-26 0,0 0,0 0,0 0,0 0,0 0,0 0,0-26,26 26,0 0,-26 0,27 0,-1 0,0 0,1-53,-1 53,-26 0,26 0,-26 0,0 0,-26 0,26 0,-27 0,1 0,25 0,28 0,-27 0,-27 0,1 0,26 0,-27 0,27 0,0 0,26 0,-26 27,0-27,0 0,0 0,0 0,-27 26,27-26,-26 0,-1 0,27 0,-27 53,1-53,26 0,-27 0,1 0,26 0,-27 0,1 0,26 26,-1-26,-25 0,-1 0,-26 53,53-53,-26 0,-27 27</inkml:trace>
  <inkml:trace contextRef="#ctx0" brushRef="#br0" timeOffset="5926">8229 291,'0'0,"0"0,52 53,-52-27,27-26,-27 27,26-27,-26 26,53-26,-53 53,27-53,-27 26,26-26,-26 27,53-27,-53 53,27-53,-1 0,-26 26,27-26,25 0,-25 0,-27 27,26-27,27 53,0-53,-26 0,-27 26,53-26,-27 0,0 0,-26 27,53-27,-26 0,-1 52,27-52,-53 27,27-27,-27 26,26-26,27 0,-53 53,27-53,-27 27,26-27,27 0,-27 53,1-53,26 26,-27-26,-26 27,27-27,26 0,-53 52,52-52,-52 27,27-27,26 26,-27 27,27-26,-26-27,-27 53,26-53,-26 26,27-26,-27 27,79-27,-79 53,26-53,1 26,26-26,-53 26,26-26,27 53,-26-53,-27 27,26-27,-26 26,53-26,-53 53,53-53,0 27,0-27,-53 53,53-53,0 0,-53 26,26-26,-26 26,27-26,25 53,-25-53,-1 27,27-27</inkml:trace>
  <inkml:trace contextRef="#ctx0" brushRef="#br0" timeOffset="9398">8996 0,'0'26,"53"-26,-53 53,26-53,-26 27,27-27,-27 26,53-26,-53 53,26-53,1 0,-27 26,52-26,-25 27,-1-27,27 53,-26-53,26 26,-27-26,-26 53,27-53,25 0,-25 0,-1 0,-26 27,53-27,-53 26,27-26,-1 0,-26 53,53-53,0 26,-26-26,-27 27,26-27,-26 53,53-53,-53 26,0 1,26-27,1 53,26-27,0 27,26-27,-53 27,1-53,-27 27,53-27,-53 26,26-26,-26 53,27-53,26 0,-27 0,1 27,26-27,-27 53,0-53,54 0,-80 26,53-26,0 0,-27 26,27-26,-53 53,26-53,-26 27,27-27,26 0,-53 26,26-26,1 0,-27 53,53-53,-27 0,1 27,26-27,-27 26,0-26,-26 53,53-53,-53 53,27-53,-27 26,26-26,27 0,-53 53,27-53,-1 27,27-27,-53 26,26-26,1 0,-27 53,53-53,-53-53,0 27</inkml:trace>
  <inkml:trace contextRef="#ctx0" brushRef="#br0" timeOffset="15450">9102 211,'-27'53,"27"0,0-26,-53-27,53 53,0-27,-26-26,26 53,0-27</inkml:trace>
  <inkml:trace contextRef="#ctx0" brushRef="#br0" timeOffset="15690">9260 423,'0'26,"0"1,0-1,-26 27,26-26,-26-27,26 53,0 0</inkml:trace>
  <inkml:trace contextRef="#ctx0" brushRef="#br0" timeOffset="15931">9710 502,'0'27,"0"26,-53-27,53 27,-53 0,53-26,0-1,0 53,0-79</inkml:trace>
  <inkml:trace contextRef="#ctx0" brushRef="#br0" timeOffset="16139">9843 846,'0'27,"0"-1,0 27,-27-53,27 27,0-1</inkml:trace>
  <inkml:trace contextRef="#ctx0" brushRef="#br0" timeOffset="16401">10292 1217,'-26'53,"26"-27,0 1</inkml:trace>
  <inkml:trace contextRef="#ctx0" brushRef="#br0" timeOffset="16636">10663 1323,'0'53,"-27"-1,27-25,-26-27,26 53</inkml:trace>
  <inkml:trace contextRef="#ctx0" brushRef="#br0" timeOffset="16791">10795 1667</inkml:trace>
  <inkml:trace contextRef="#ctx0" brushRef="#br0" timeOffset="61610">8281 3783,'0'27,"0"-1,0 27,53-26,0-27,-53 26,27-26,-1 0,27 0,-53 0,27 0,-27-26,0-27,0 0,53 79,-53 1,52 26,-25-27,26 27,-53 26,53-26,-53 0,53 0,-53 26,0-26,0-26,0-1,-27-26,-79 0,80 0,-1 0,1 0,-27 0,53-26,-53-1,53-26,0 0</inkml:trace>
  <inkml:trace contextRef="#ctx0" brushRef="#br0" timeOffset="61898">8916 4101,'27'0,"-27"-27,53 27,-27 0,1-53,26 53,0 0,-27 27,-26-1</inkml:trace>
  <inkml:trace contextRef="#ctx0" brushRef="#br0" timeOffset="62041">9181 4418,'53'-26,"0"26,26 0,-79-27</inkml:trace>
  <inkml:trace contextRef="#ctx0" brushRef="#br0" timeOffset="62602">10398 3624,'0'0,"-79"0,26 0,26 0,1-26,-27 26,27 0,-27 0,0 0,53 53,0 26,0-52,26-1,-26 54,53-27,-53-1,53 28,-53-27,53-27,-53 27,0 26,53 27,-53-53</inkml:trace>
  <inkml:trace contextRef="#ctx0" brushRef="#br0" timeOffset="62971">10425 3916,'53'0,"-53"0,0 79,0-53,0 27,0-26,52-27,1 0,27 53,26-53,-54 0,-25 0,-27 26,0 1,0 25,-27-25,-25 26,-1-27,26-26</inkml:trace>
  <inkml:trace contextRef="#ctx0" brushRef="#br0" timeOffset="63292">11404 3677,'0'53,"0"0,0 0,0 0,0 0,0 26,0-52,-27-1</inkml:trace>
  <inkml:trace contextRef="#ctx0" brushRef="#br0" timeOffset="63528">11192 3916,'53'-53,"26"53,-52 0,-1 0,27 0,-27 0,27 26,-26 1,26 25,-53 1,53 0</inkml:trace>
  <inkml:trace contextRef="#ctx0" brushRef="#br0" timeOffset="63710">12224 4074,'26'0,"-26"27,0 26,0 0,-53-1,0 28,27-54,-1-26</inkml:trace>
  <inkml:trace contextRef="#ctx0" brushRef="#br0" timeOffset="65071">13467 3704,'27'79,"-27"-26,0-26,53-1,-27 53,27-79,-26 0,25-26,-52-27,27 53,-27-53,0 27,0 26,26 53,-26-27,53 53,-53-26,53 27,-53-1,0-26,0 26,0 27,0-26,0-27,-26-27,-1 27,-26-53,27-53</inkml:trace>
  <inkml:trace contextRef="#ctx0" brushRef="#br0" timeOffset="65326">14208 4127,'53'0,"0"0,-27 0,1 0,-27 27,53-27</inkml:trace>
  <inkml:trace contextRef="#ctx0" brushRef="#br0" timeOffset="65475">14367 4498,'53'-27,"-27"27,1 0,-1 0</inkml:trace>
  <inkml:trace contextRef="#ctx0" brushRef="#br0" timeOffset="66442">15901 3492,'0'-26,"0"26,-52 0,-28 0,1 26,-1-26,1 0,0 27,26-27,-27 0,54 0,-1 0,1 0,26 53,0-27,0 27,0 0,53 26,-53-26,53 0,-53 26,26 1,-26-27,0 0,53 0,-53-27,0 0,0 27</inkml:trace>
  <inkml:trace contextRef="#ctx0" brushRef="#br0" timeOffset="66931">15769 3598,'27'0,"-1"0,53 0,-26 0,-53 26,27 27,-27-26,0-1,0 27,-27-26,27-1,-26-26,26 53,0-26,0-1,0-26,26 53,27-53,-26 26,-1-26,-26 53,0-26,-53-27,0 53,0-53,1 79,25-79</inkml:trace>
  <inkml:trace contextRef="#ctx0" brushRef="#br0" timeOffset="67650">16775 3651,'0'26,"0"27,0-26,-27-1,27 27,0-26,-26-1,26 27,0-27,-53 27</inkml:trace>
  <inkml:trace contextRef="#ctx0" brushRef="#br0" timeOffset="67890">16510 3651,'0'-27,"0"27,26 0,-26 53,53 0,-53-26,80 26,-27-27,-27 27,27-26,-53 25,53-25</inkml:trace>
  <inkml:trace contextRef="#ctx0" brushRef="#br0" timeOffset="68280">17436 3810,'27'-27,"-1"27,27 0,0 0,0 0,0 0,0 0,-1 0</inkml:trace>
  <inkml:trace contextRef="#ctx0" brushRef="#br0" timeOffset="68560">17489 3624,'0'0,"0"-52,53-1,-53 53,0 53,0-1,0 1,0 0,26 27,-26-27,53 0,-53-1,0 1,27-53</inkml:trace>
  <inkml:trace contextRef="#ctx0" brushRef="#br0" timeOffset="69099">18203 3572,'0'-27,"27"27,26 0,-27 0,27 0,-26 0,-27 0,52 53,-52-27,0 27,0-26,0-1,0 27,-52-26,52-1,-53 27,26 0,27 0,53-53,0 26,26-26,1 0,-1 0,-26 0,26 0,-52 0</inkml:trace>
  <inkml:trace contextRef="#ctx0" brushRef="#br0" timeOffset="69300">19394 3942</inkml:trace>
  <inkml:trace contextRef="#ctx0" brushRef="#br0" timeOffset="70343">17277 3836,'0'0,"0"0,27 0,26 0,26 0</inkml:trace>
  <inkml:trace contextRef="#ctx0" brushRef="#br0" timeOffset="71402">16722 4021,'-27'0,"27"27,0 26,0 0,-26-53,26 79</inkml:trace>
  <inkml:trace contextRef="#ctx0" brushRef="#br0" timeOffset="72104">16775 3519,'0'-27,"0"27,26 0,-26 53,0-26,0 25,0-25</inkml:trace>
  <inkml:trace contextRef="#ctx0" brushRef="#br0" timeOffset="72743">16828 3942,'0'0,"52"53,-25-27,26 27,-27-53,-26 80,53-80</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3-31T06:43:21.2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6535 529,'0'-27,"0"54,0 26,0 0,0 26,0 27,0-27,0 1,0-27,0 26,0 0,0 27,53 26,-53-26,0 0,0 0,0 53,0-27,0 0,0 1,0 52,0-26,0-27,0-26,0 52,0-52,0 0,0 26,27-26,-27 26,0-26,53 0,-53 26,0 1,0 25,0-52,0 0,0 0,0 26,0-26,0-27,0 1,0-27,0 0,0 26,0-52,0-1,0 0,0-26,0-26,0 0,0-27,0-27</inkml:trace>
  <inkml:trace contextRef="#ctx0" brushRef="#br0" timeOffset="1139.886">4022 3122,'26'0,"1"0,52 0,-26 0,0 0,26 0,27 0,0 0,26 0,-26 0,0 0,53 0,-27 0,27 53,-1-53,-25 0,25 0,-52 26,53-26,26 0,0 80,1-80,-1 0,0 79,0-79,0 53,-26-53,-27 0,27 79,0-79,26 0,0 53,-26-53,-27 0,54 0,-28 0,-25 53,25-53,-52 0,0 0,26 0,-26 53,27-53,-1 0,27 0,-54 0,1 26,27-26,-54 0,0 0,-26 0,-26 0,26 0,-1 0,-25 0,-80 53,0-53</inkml:trace>
  <inkml:trace contextRef="#ctx0" brushRef="#br0" timeOffset="3228.6771">4895 4736,'0'-27,"26"1,1-27,52 0,-26 53,-27-53,27 53,-26-79,-1 79,27-27,-26-26,52 27,-52-27,25 26,28-25,-54 52,-26-27,53 27,0-26,0 26,-53-53,26 53,27-27,-26-26,-1 53,-26-26,53 26,-53-27,53 27,-26-52,52 25,-26-26,-27 27,27-54,-26 27,26 27,-27-27,53 27,-26-27,-26 26,52-26,-52 27,26-27,0 0,-27 0,53-26,-26 52,27-26,-27 53,-27-26,0 26,27-53,-26 53,-27-27,79 27,-26-52,0 52,0-80,26 80,-26-53,0 53,27-106,-28 80,1-27,27 27,26-27,-27 0,27 26,-27-26,1 53,-1-79,0 26,1 0,26 27,-27-27,53-27,27 1,53 0,-1-1,-26-26,27 1,-53 25,0 1,-54 26,1 27,-26-27,-1 0,0 26,1-26,-1 0,27 27,-27 26,1-79,-1 79,1-53,-54 53,-26-27,26 27,-26 53,-52-26</inkml:trace>
  <inkml:trace contextRef="#ctx0" brushRef="#br0" timeOffset="4851.5148">4101 3942,'0'0,"0"-26,53 26,-53-53,26 53,-26-27,53 27,0-53,-26 53,26-79,-27 52,27-26,26 27,-26-53,0 26,53 0,-27 0,1-26,-27 26,0 0,26-27,-26 27,0 0,26-26,-26 26,27 0,-28 27,1-27,0 26,27-25,-27 25,-1-26,28 27,-27-27,0 0,0 26,26-26,-26 27,26-53,1 52,-27-52,-1 52,28-26,-54 27,27-27,-26 27,-1 26,54-80,-54 80,53-106,-26 80,0-27,27 27,-28-27,1 26,27-26,-27 53,0-53,0 53,26-79,-26 79,26-79,53 26,1-27,-27 27,-1 27,-25-27,-1 53,27-79,-53 79,0-80,53 27,-53 53,0-79,26 53,0-27,1 0,25 26,-52-26,0 27,0 26,0-53,-26 53,-1 0,27-27,-27 27,27-52,53 52,-26-53,-1 53,0-80,1 80,-1-53,-52 53,-1 0,-26 0,53 0,-53 27</inkml:trace>
  <inkml:trace contextRef="#ctx0" brushRef="#br0" timeOffset="6501.3498">9313 3598,'0'0,"0"-26,0-54,0 54,0-1,-26-26,26 27,0-27,0 0,0-26,-53 26,53 26,0 1,-26 26,26-106,0 80,-53-1,53-26,-53 27,53-1,-53-26,53 27,-53-27,-27 0,54 53,-27-53,27 53,-1-53,-26 53,27 0,-1 0,-52 0,26 0,27 0,-27-26,-27-27,54 26,-27-52,53 26,0 27,0-27,26 53,1 0,-1 0,27 0,-26 0</inkml:trace>
  <inkml:trace contextRef="#ctx0" brushRef="#br0" timeOffset="6943.3056">8652 2196,'0'0,"-53"0,27 0,26 26,-27-26,-26 27,27 26,-27 26,53-53,0 1,0 26,0-27,0 1,0 26,0 26,0-26,0-27,0 1,0 26,0-53</inkml:trace>
  <inkml:trace contextRef="#ctx0" brushRef="#br0" timeOffset="7603.2396">9869 2249,'0'0,"0"53,0-27,0 0,53 27,-53-26,26-1,27-26</inkml:trace>
  <inkml:trace contextRef="#ctx0" brushRef="#br0" timeOffset="7805.2194">10081 2143,'0'0,"0"53,53 0,-53-27,0 1,26 25,0-52</inkml:trace>
  <inkml:trace contextRef="#ctx0" brushRef="#br0" timeOffset="8157.1842">10239 1825,'-53'0,"53"27,0-1,-52-26,52 53,-53-53,0 53,26-53,1 0,-27 0,-26 0,26 0,26 0,1 0,-54 0,27 27,53 25,-26 1,26 0,0 0,0 0,0-26,0-1,26-26</inkml:trace>
  <inkml:trace contextRef="#ctx0" brushRef="#br0" timeOffset="8420.1577">10927 1746,'0'26,"0"54,-26-27,26 26,-27 0,27-26,-53 27,53-27,0 0,0-27,0 27</inkml:trace>
  <inkml:trace contextRef="#ctx0" brushRef="#br0" timeOffset="8734.1265">10927 2302,'0'52,"0"-25,27-27,-27 53,26-53,-26 53,53-53,0 0,0 0,0-53,-53 106,0-27,0 1,0-1</inkml:trace>
  <inkml:trace contextRef="#ctx0" brushRef="#br0" timeOffset="9852.0147">11245 2116,'0'0,"0"53,0 0,0 0,0 26,-53-26,53-26,-27 26,27-27,0 1,0-27,27 0,52 53,-26-53,0 0,0 0,0 0,26 0,-52-27,-1 27,-26-26,0-1,0 1,0-27,0 53,0 26,0 27,-26-26,26 26,0 26,0-26,0 26,0 1,0-1,0-26</inkml:trace>
  <inkml:trace contextRef="#ctx0" brushRef="#br0" timeOffset="10511.9487">11113 1799,'-53'53,"0"0,0 0,0 52,0-25,0 79,53-54,-53 1,53-26,-53-1,53 0,0 1,-53-27,53 0,0-27,-26-26,26 26</inkml:trace>
  <inkml:trace contextRef="#ctx0" brushRef="#br0" timeOffset="12214.7784">14446 2725,'0'-27,"0"27,53 0,0 0,26 0,27 0,0 0,0 0,26 0,-26 0,0 0,53 27,26-27,0 0,-53 0,27 0,26 0,-52 0,25 0,-25 0,-1 0,-26 0,-27 0,1 0,-28 0,1 0,27 0,-27 0,26 0,-26 0,0 0,0 0,26 0,-26-27,0 27,-27 0,27 0,0 0,-26 0,26 0,26 0,-52-26,-1 26,53 0,-52 0,-1 0,1 0,26 0,-106-53</inkml:trace>
  <inkml:trace contextRef="#ctx0" brushRef="#br0" timeOffset="12469.7529">18150 2460,'0'0,"53"0,-53 27,0 26,27-53,-27 53,0-27,0 1,0 25,0-25,-53 26,53-27,-27 1,27 26</inkml:trace>
  <inkml:trace contextRef="#ctx0" brushRef="#br0" timeOffset="14300.5698">15187 1561,'0'0,"53"0,0 0,-27 0,27-27,-53-26,27 27,-27-1,0-52,-27 79,1 0,-27 0,0 0,0 53,-26-27,79 54,-53-27,53 0,0 0,0-1,0-52,53 53,-27-53,27 0,26 27,-26-27,0 0,0 0</inkml:trace>
  <inkml:trace contextRef="#ctx0" brushRef="#br0" timeOffset="15153.4845">15028 449,'0'-52,"0"78,0 0,0 1,0 26,0-27,0 1,0 26,0-27,0-26,0 53,27-53</inkml:trace>
  <inkml:trace contextRef="#ctx0" brushRef="#br0" timeOffset="15371.4627">15134 476,'0'-27,"0"54,0-1,53 27,-53-26,0-1,0 27,0-26,27-27</inkml:trace>
  <inkml:trace contextRef="#ctx0" brushRef="#br0" timeOffset="15723.4275">15346 185,'0'-27,"0"27,0 53,0 0,-53-26,53 26,-53-53,53 53,-53-53,0 0,27 0,26-27,-53 27,53-26,-27 26,-26 0,27 0,-27 26,53 1,0 52,0-53</inkml:trace>
  <inkml:trace contextRef="#ctx0" brushRef="#br0" timeOffset="16092.3906">15002 714,'53'0,"0"0,0 0,-27-53,1 53,25 0,-25 0,-1 0,27 0,-53 27,27-27</inkml:trace>
  <inkml:trace contextRef="#ctx0" brushRef="#br0" timeOffset="16465.3533">15108 899,'0'53,"53"-53,-53 27,0 26,26-53,1 0,-27-27,0-26,0 27,0-1,52 54,-52-1,0 27,0-26,27-27,-27 52,53 1,-53-26</inkml:trace>
  <inkml:trace contextRef="#ctx0" brushRef="#br0" timeOffset="17081.2917">15690 502,'-27'0,"1"80,-27-54,53 1,-26 26,26-27,0 27,0-27,26-26,0 27,27-27,0 0,-26 0</inkml:trace>
  <inkml:trace contextRef="#ctx0" brushRef="#br0" timeOffset="17261.2737">15822 238,'0'-27,"0"54,0-1</inkml:trace>
  <inkml:trace contextRef="#ctx0" brushRef="#br0" timeOffset="18139.1859">16166 1243,'27'0,"25"-26,28 26,-54 0,27 0,-26 0,-27 26,26 1,-26 52,0-26,0 0,0 0,-53 26,53-52,-53-1,53 27,0 0,27-53,52 26,0-26,1 0,-1 0,-26 0,-26 0</inkml:trace>
  <inkml:trace contextRef="#ctx0" brushRef="#br0" timeOffset="18325.1673">16245 1455,'27'0,"26"0,0 0,0 0,0 0,26 0,53 53,-26-53</inkml:trace>
  <inkml:trace contextRef="#ctx0" brushRef="#br0" timeOffset="19789.0209">22331 555,'0'27,"0"26,0 26,0 27,53 26,-53 0,0 27,0-26,53 25,-53 1,53 0,-53-27,0 27,53 0,-53-54,0 28,0 52,26-53,-26-26,0 0,0 26,0-26,0 0,0-27,0 1,0-28,0 1,0 53,0-53,0 0,0-26,0 25,0-52</inkml:trace>
  <inkml:trace contextRef="#ctx0" brushRef="#br0" timeOffset="20964.9033">19500 2540,'0'0,"26"0,54 0,-27 0,-1 0,1 0,0 0,27 0,-1 0,0 0,1 0,-1 0,-26 26,0-26,26 0,1 0,26 0,26 0,-26 0,26 27,-26-27,26 0,27 0,-27 0,27 0,0 0,-27 0,-26 0,53 0,-27 0,27 0,-54 0,28 53,-27-53,-1 0,28 0,-27 0,-1 52,28-52,-28 0,1 53,0-53,0 0,26 0,27 53,0-53,-27 0,27 0,-27 0,27 0,-53 0,0 0,26 0,-26 0,-1 0,-25 0,-27 0,0 0,0 0,-27 0,1 0,25 0,-78 0,0-26</inkml:trace>
  <inkml:trace contextRef="#ctx0" brushRef="#br1" timeOffset="33253.6743">22622 3995,'-53'0,"53"-53,0 27,26 26,-26-27,0-26,0 27,0-1,0-26,0 27,0-1,0 1,0-27,0 27,0-1,0-26,0 27,0-1,0-26,0 27,0-1,0-25,0 25,0 1,0-1,0-26,0 27,0-1,0-26,27 0,-27 27,0-27,0 27,0-1,0-26,0 27,0-1,0-26,0 27,0 0,0-1,0-26,0 27,0-27,0 0,0-27,0 54,0 0,0-27,0 26,0 1,0-27,0 26,0-26,0 27,0-27,0 27,0-1,0-26,0 0,0 27,0-1,0-52,0 53,0-1,0-26,0 27,0-1,0-26,-53 53,53-26,0-1,0 1,0-27,0 27,0-1,0-26,-26 27,26-1,0-26,0 27,0-27,-27 53,27-53,0-26,0 52,-53-26,53 0,0 1</inkml:trace>
  <inkml:trace contextRef="#ctx0" brushRef="#br1" timeOffset="35307.4689">20823 3704,'0'-27,"0"1,0-27,0 0,0-53,0 80,0-1,0 1,0-27,0 27,0-1,0-52,0 26,0 0,0 26,0-26,0 27,0-53,0 26,0 0,0 0,0 26,0-25,0-28,0 27,0 0,0 27,-27-1,27-26,0 27,0 0,0-27,0 26,0 1,-26-27,26 26,0 1,0-27,0 27,0-1,0-26,0 27,0-27,-53 0,53 26,0 1,0-27,0 27,0-1,0 1,0-27,0 26,0 1,0-27,0 26,0 1,0-27,0 27,0-1,0-26,0 27,0-1,0 1,0-27,0 26,0 1,0-27,0 27,0-1,0-26,0 0,-27 53,27-53,0 1,0-1,0-27,0 54,-26-27,26 0</inkml:trace>
  <inkml:trace contextRef="#ctx0" brushRef="#br1" timeOffset="35608.4388">20664 476,'0'53,"0"26</inkml:trace>
  <inkml:trace contextRef="#ctx0" brushRef="#br1" timeOffset="37183.2812">20188 4048,'0'53,"0"0,-27 26,27-26,0 0,0 0,0 0,0-27,0 1,0-27,53 0,-26 0,-1 0,27 0,-53-53,53 26,-53 1,0-27,26 26,-26-26,0 1,0 25,0-26,0 106,0-26,53 25,-53 1,0-26,0 26,0 26,0 1,0-1,0-26,0 0</inkml:trace>
  <inkml:trace contextRef="#ctx0" brushRef="#br1" timeOffset="37573.2423">20690 4445,'0'-53,"27"53,26 0,-27 0,-26 53</inkml:trace>
  <inkml:trace contextRef="#ctx0" brushRef="#br1" timeOffset="37731.2265">20638 4736,'52'0,"-25"0,-1 0,-26 53</inkml:trace>
  <inkml:trace contextRef="#ctx0" brushRef="#br1" timeOffset="38204.1792">21008 4471,'0'0,"26"0,27 0,-26 0,-1 0</inkml:trace>
  <inkml:trace contextRef="#ctx0" brushRef="#br1" timeOffset="38757.1235">21696 4127,'0'-26,"-27"26,-26 0,27 0,-27 0,27 0,-1 0,1 0,-27 0,0 0,26 0,-25 0,25 0,27 53,-53 0,53-1,0-25,0 26,0-27,0 1,0 26,0-27,27 1,-27 26,0-27,0 27,0-27,0 27,0-26</inkml:trace>
  <inkml:trace contextRef="#ctx0" brushRef="#br1" timeOffset="39134.0862">21590 4418,'26'0,"-26"0,0 27,-26 52,26-26,-26-27,26 27,26-53,27 0,0 0,0 0,0 0,-27 0,27-53,-53 1</inkml:trace>
  <inkml:trace contextRef="#ctx0" brushRef="#br1" timeOffset="41228.8767">21458 846,'0'-53,"0"27,-53 52,0 54,-26-1,-1 53,27 1,0-27,53-27</inkml:trace>
  <inkml:trace contextRef="#ctx0" brushRef="#br1" timeOffset="41446.8549">22013 1376,'-26'0,"-80"79,-53 27,1 0,25-1,27 1,1-53,78 27</inkml:trace>
  <inkml:trace contextRef="#ctx0" brushRef="#br1" timeOffset="41687.8308">21643 2090,'-53'0,"-26"53,-54 0,28 0,-28 26,54-26,-27 26,0 1,80-27,26 26,-53 0,53-26</inkml:trace>
  <inkml:trace contextRef="#ctx0" brushRef="#br1" timeOffset="41918.8077">21722 2804,'0'27,"-26"-1,-27 27,0-26,-26 25,26 1,0 0,26 0,-26 0,53-26,0-1</inkml:trace>
  <inkml:trace contextRef="#ctx0" brushRef="#br1" timeOffset="42143.7852">22119 3148,'0'0,"0"0,-79 106,-1-79,1 25,-27 1,53-26,0 26,27-53,26 53,79-106</inkml:trace>
  <inkml:trace contextRef="#ctx0" brushRef="#br1" timeOffset="42300.7691">22172 3228,'-26'26,"-54"1,54-27,-27 52,26-52,27 53,-52-53</inkml:trace>
  <inkml:trace contextRef="#ctx0" brushRef="#br1" timeOffset="42579.7412">22331 1772,'-53'27,"0"26,0 26,0-26,27 0,-27 26,53-52,-27-1,27 27,0-79</inkml:trace>
  <inkml:trace contextRef="#ctx0" brushRef="#br1" timeOffset="42788.7203">21987 2275,'-53'0,"0"0,27 0,26 27,-53-27,0 52,53-25,-53-27,53 106</inkml:trace>
  <inkml:trace contextRef="#ctx0" brushRef="#br1" timeOffset="42960.7031">21934 2222,'-53'0,"-26"53,-1 0,1-27,0 27,26 0,26 0</inkml:trace>
  <inkml:trace contextRef="#ctx0" brushRef="#br1" timeOffset="43222.6772">22172 1455,'-53'0,"0"53,-79-27,26 27,0 0,53-26,0-27,1 79,-1-53</inkml:trace>
  <inkml:trace contextRef="#ctx0" brushRef="#br1" timeOffset="43448.6547">22066 502,'-26'0,"-80"0,27 27,-27 26,0 53,53-1,0-25,0-1,53-26,-26 26,26-26,0-26</inkml:trace>
  <inkml:trace contextRef="#ctx0" brushRef="#br1" timeOffset="43628.6366">21696 1084,'-80'0,"54"53,-53 0,52 53,-26-26,0-1,53 53,-53-26,53 26,0-26,0-26</inkml:trace>
  <inkml:trace contextRef="#ctx0" brushRef="#br1" timeOffset="43852.6143">21669 2910,'27'0,"26"0,-53 0,-53 27,26 25,1-25,-27 26,27-27,-27 27</inkml:trace>
  <inkml:trace contextRef="#ctx0" brushRef="#br1" timeOffset="44062.5929">21881 3201,'-79'53,"-54"0,1 53,0 0,26-1,27 1,-1-26,80-27</inkml:trace>
  <inkml:trace contextRef="#ctx0" brushRef="#br1" timeOffset="44310.5685">22040 3016,'0'0,"0"26,0-26,0 53,0-26,0-27,53-27</inkml:trace>
  <inkml:trace contextRef="#ctx0" brushRef="#br1" timeOffset="44513.5482">22304 2725,'-26'0,"26"53,-79-53,52 0,1 26,-54-26,54 0,26 53,0-26,0-1</inkml:trace>
  <inkml:trace contextRef="#ctx0" brushRef="#br1" timeOffset="44717.5274">22251 2672,'-52'0,"-1"0,0 26,-53 54,27-1,-1-26,54 0,26-27,-53 1,53 26,26-53,1 0</inkml:trace>
  <inkml:trace contextRef="#ctx0" brushRef="#br1" timeOffset="45691.4304">26061 2487,'-26'-53,"26"106,26-53,-26 79,53-52,-53-1,53 53,-53 1,0-1,0 1,-53-1,0 0,1-26,-28 0,54 0,26-26,-27-27</inkml:trace>
  <inkml:trace contextRef="#ctx0" brushRef="#br1" timeOffset="46088.3906">26564 3016,'0'26,"0"54,0-27,0 0,0 0,0-27,0 27,53-53,-53 26,53-26,26 0,-79 0,53-53,-53 27,80-27,-80-26,53-27,-53 53,0 26,0 54,0-1,0 1,0 26,0-27,0 1,53 52,-53-52,26 25</inkml:trace>
  <inkml:trace contextRef="#ctx0" brushRef="#br1" timeOffset="47631.2362">22384 529,'0'-27,"0"1,0-27,0 27,-27-1,27-26,-26 27,26-27,-27 53,27 26,-53 1,53 26,-26-27,26 1,-53-27,53 52,0-104,0 25,0 1,27-27,-27 26,0 1,52 26,-25 0,26 0,-27 0,1 0,26 0,-27 53,27-53,-26 79,25-52</inkml:trace>
  <inkml:trace contextRef="#ctx0" brushRef="#br1" timeOffset="48136.1858">22754 317,'27'27,"-27"-1,26 27,-26-27,0 1,53-27,-53 79,26-52,27-27,-53-27,53-26,-53 27,0-1,0-25,27 52</inkml:trace>
  <inkml:trace contextRef="#ctx0" brushRef="#br1" timeOffset="50384.9609">21643 4445,'-27'0,"27"-53,-26 53,-27 0,27 0,-1 0,27 26</inkml:trace>
  <inkml:trace contextRef="#ctx0" brushRef="#br1" timeOffset="51200.9127">20955 4498,'0'0,"26"0,1 0,-1 0,54 0,-27 0,-27 0</inkml:trace>
  <inkml:trace contextRef="#ctx0" brushRef="#br1" timeOffset="54958.9127">7488 6376,'26'0,"1"0,52 0,-26 0,26 0,27 0,53 0,-27 0,27-53,-53 53,26 0,-26 0,-27 0,27 0,0 0,53 0,-53-53,26 53,-26 0,-1 0,1 0,27-53,-28 53,-25 0,-1 0,-26 0,26 0,-26-53,-26 53,26 0,-27 0,1 0,26 0,-27 0,1 0,-1 0,27 0,-27 0,27-26,0 26,-26 0</inkml:trace>
  <inkml:trace contextRef="#ctx0" brushRef="#br1" timeOffset="55207.9127">10663 5926,'26'0,"1"27,26 26,-1-27,-52 1,0 52,0-26,-26 0,-27 0,-26 53,26-1,-27-78</inkml:trace>
  <inkml:trace contextRef="#ctx0" brushRef="#br1" timeOffset="56556.9127">8308 5027,'0'-27,"-27"27,1 0,0 0,-54 0,1 0,-27 0,53 0,0 0,0 0,0 0,27 53,-1-53,-26 0,53 80,0-27,27-1,-27 28,53 52,-53-53,26 1,-26-27,0 0,53 0,-53-27,0 27,27-27,-27 1,0 26</inkml:trace>
  <inkml:trace contextRef="#ctx0" brushRef="#br1" timeOffset="56999.9127">8149 5344,'53'0,"-26"0,-1 0,27 0,-27 27,-26-1,53 27,-53-26,0-1,0 0,0 27,-26-53,26 53,-27-53,27 27,0 26,27-53,-1 0,54 0,-27 0,0 0,-27 0</inkml:trace>
  <inkml:trace contextRef="#ctx0" brushRef="#br1" timeOffset="58521.9127">9446 5450,'0'53,"0"-27,0-26,0 27,53-27,-1 0,-52-27,53-25,-53-1,0 0,0-27,0 54,0-27,-26 53,26-26,-53 26,0 26,0 27,53 53,-53 26,53-53,0 1,0-27,27 0,-27 0,53-27,-27-26,27 53,-27-53,54 0,26 0,26-53,0 0,-52-26</inkml:trace>
  <inkml:trace contextRef="#ctx0" brushRef="#br1" timeOffset="59361.9127">8969 4074,'-26'0,"26"53,0 0,0 0,0-27,53 27,-53-26,26-1,54 27,-27-53</inkml:trace>
  <inkml:trace contextRef="#ctx0" brushRef="#br1" timeOffset="59592.9127">9181 4021,'0'0,"0"53,0-26,53 26,-53-27,26 1,-26 25,0-25,53-27</inkml:trace>
  <inkml:trace contextRef="#ctx0" brushRef="#br1" timeOffset="59908.9127">9287 3677,'-27'0,"27"27,-52-27,25 0,-52 0,26 0,0 0,0 0,0 0,0 0,27 0,-27 0,53 53,-53 26,53-26,0 0,0-27</inkml:trace>
  <inkml:trace contextRef="#ctx0" brushRef="#br1" timeOffset="60396.9127">8811 4524,'0'0,"79"-53,0 53,-26 0,0 0,0-53,0 53,26 0,-26 0,0-26,-26 26,26 0,0 0</inkml:trace>
  <inkml:trace contextRef="#ctx0" brushRef="#br1" timeOffset="60792.9127">9155 4551,'0'52,"26"28,27-1,-27-26,-26-26,27-27,26 0,-53-27,0 1,26-54,-26 27,0 27,53 52,-26 54,-27-54,53 1,-53 26,0-27</inkml:trace>
  <inkml:trace contextRef="#ctx0" brushRef="#br1" timeOffset="61152.9127">9790 4312,'0'0,"-27"53,27-26,-53 26,53 0,0-27,0 27,27-27,-1-26,27 27,-26-27,-1 0,27-27</inkml:trace>
  <inkml:trace contextRef="#ctx0" brushRef="#br1" timeOffset="61334.9127">9790 4021,'0'-26,"0"52,0 1</inkml:trace>
  <inkml:trace contextRef="#ctx0" brushRef="#br1" timeOffset="62262.9127">10160 4154,'53'-27,"-27"27,1 0,-27 0,53 0,-53 80,0-54,53 53,-53-26,-27 0,27 0,-26 27,26-54,0 0,0 27,0 0,53-53,0 0,0 0,-1 0,1 0</inkml:trace>
  <inkml:trace contextRef="#ctx0" brushRef="#br1" timeOffset="62466.9127">10213 4365,'26'0,"27"0,0 27,27-27,-27 0</inkml:trace>
  <inkml:trace contextRef="#ctx0" brushRef="#br1" timeOffset="64250.9127">15081 3519,'27'0,"-27"79,53 27,-53 79,79 27,-79 26,79-26,-79-1,106 27,-53-52,0-1,0 26,-53-52,79 53,-79-27,53-26,-53-53,53-27,-53 0,27 1,-27-27,0-27,53-26,-53 27,0 25,0-78</inkml:trace>
  <inkml:trace contextRef="#ctx0" brushRef="#br1" timeOffset="65419.9127">13520 5900,'27'0,"26"0,0 0,-1 0,28 0,26 0,52 0,1-27,0 27,26 0,0 0,-26 0,-27 0,27 0,-53 0,0 0,26 0,0 0,-26 0,26 0,-26 0,27 0,25 0,-25 0,25-52,1 52,-53 0,0 0,26 0,-26-53,0 53,26 0,-53 0,1 0,-27-27,0 27,0 0,-27 0,27 0,-27 0,27 0,-53 0,53 0,-26 0,26 0,-27 0,1 0,-1 0,53 0,-26-26,0 26,-26 0,52 0,-26-27,0 27,-27 0,54 0,-27 0,-27 0,1 0,25 0,1 0,-26 0</inkml:trace>
  <inkml:trace contextRef="#ctx0" brushRef="#br1" timeOffset="65652.9123">18838 5556,'0'0,"0"0,53 0,-53 26,53 27,-53-26,0-1,0 54,0-27,0-1,-79 1,26 0,0 0,0-53</inkml:trace>
  <inkml:trace contextRef="#ctx0" brushRef="#br1" timeOffset="66161.9123">19262 5873,'53'27,"-53"26,0 0,0 26,0 0,26 1,-26-54,53-26,-53 27,26-27,1 0,-27-27,79 1,-79-54,27 28,-27-1,0 0,0 0,0 26,0 27,0 53,0-26,53 26,-53 26,0 0,26-26,-26 0,0 0,0 0</inkml:trace>
  <inkml:trace contextRef="#ctx0" brushRef="#br1" timeOffset="67137.9123">15081 3360,'0'0,"-53"0,27 53,26-27,-79 27,79-26,-27-1,27 53,-53-52</inkml:trace>
  <inkml:trace contextRef="#ctx0" brushRef="#br1" timeOffset="67348.9123">15028 3360,'27'0,"26"0,0 0,0 26,-1-26,1 0,27 0,-1 0</inkml:trace>
  <inkml:trace contextRef="#ctx0" brushRef="#br1" timeOffset="67729.9123">15663 3254,'0'27,"27"-27,-27 52,53-52,-53 53,26-53,-26 27,27-27,-27 26,53-26,-1 0,-52-53,0 27,27-27,-27 0,0 27,0-1,0 80,0-26</inkml:trace>
  <inkml:trace contextRef="#ctx0" brushRef="#br1" timeOffset="70077.9123">13758 3704,'0'-27,"0"27,0 27,0 26,27 0,-27 0,0 0,53 26,-53 0,0 1,53-1,-53-26,0 26,26 27,-26-26,0-1,53 0,-53 1,0-1,0 27,0 0,53 26,-53-26,0 0,0 26,0 0,53 1,-53-28,0-25,26-27,-26 26,0-26,53 0,-53-27,0 27,27-26,-27 26,0 0,53-27,-53 0,0 27,26-26,-26 26,0-27,0 1,27 26,-27-27,0 0,0 27,0-26,52-1,-52 27,0-26,0-1,0 27,27-26</inkml:trace>
  <inkml:trace contextRef="#ctx0" brushRef="#br1" timeOffset="70983.9123">13123 5847,'27'0,"26"0,0 0,0 0,-1 0,1 0,0 0,27 0,-54 0,1 53,26-27,-27 27,27-26</inkml:trace>
  <inkml:trace contextRef="#ctx0" brushRef="#br1" timeOffset="73190.9123">13097 6482,'0'0,"26"0,27 0,-26 0,26 0,-53 0,79 0,-53 0</inkml:trace>
  <inkml:trace contextRef="#ctx0" brushRef="#br1" timeOffset="73789.9123">13547 6217,'26'0,"1"0,26 0,-53 27,52-27,-52 26,27-26,-27 80,0-54,0 1,0 26,0-27,-53-26,53 53,-53-53,53 26,27-26,25 0,-25 0,26 0,0 0,26 0</inkml:trace>
  <inkml:trace contextRef="#ctx0" brushRef="#br1" timeOffset="74711.9123">14658 3757,'0'0,"-53"0,27 53,-27-27,26 27,-26-26,53 25,-26 54,26-26,0-27</inkml:trace>
  <inkml:trace contextRef="#ctx0" brushRef="#br1" timeOffset="74951.9123">14764 4207,'0'26,"-27"27,-26-27,-26 27,26-26,27 26,-27-27,53 1,-53 26,53-27,0 0</inkml:trace>
  <inkml:trace contextRef="#ctx0" brushRef="#br1" timeOffset="75183.9123">14817 4656,'-27'27,"1"-27,-27 79,53-26,-53-26,53-1,0 27,0 0,26-27</inkml:trace>
  <inkml:trace contextRef="#ctx0" brushRef="#br1" timeOffset="75409.9123">15028 5133,'-53'0,"1"0,-28 53,27-27,0 27,53-27,-53 27,53-26,0-1</inkml:trace>
  <inkml:trace contextRef="#ctx0" brushRef="#br1" timeOffset="75627.9123">15134 5450,'0'53,"-26"-53,-1 53,-52 0,26-27,-26 27,26-26,0 26,26 0,27-27,-53-26,53 79</inkml:trace>
  <inkml:trace contextRef="#ctx0" brushRef="#br1" timeOffset="75881.9123">15055 6085,'-27'53,"1"0,-27-27,27 27,-27-26,26-1,27 27,-106-26,80 26,26-27</inkml:trace>
  <inkml:trace contextRef="#ctx0" brushRef="#br1" timeOffset="76061.9123">15319 6456,'-26'26,"-27"27,0-27,-53 27,53 0,-26 53,0-80</inkml:trace>
  <inkml:trace contextRef="#ctx0" brushRef="#br1" timeOffset="77860.9123">29898 397,'0'-27,"-27"27,-25 0,25 0,-26 0,27 0,-27 0,53 27,-53-27,26 0,27 0,-52 0,52 0,-27 52,27-25,0-1,0 27,0-26,0-1,0 27,0-26,0-1,0 27,0-27,53 27,-53 27,0-27,0-27</inkml:trace>
  <inkml:trace contextRef="#ctx0" brushRef="#br1" timeOffset="78191.9123">29924 688,'27'0,"-27"0,0 53,0-1,0-25,0-27,0 53,0 0,0-27,0 27,26-53,54 0,-27 0,0 0,-27 0</inkml:trace>
  <inkml:trace contextRef="#ctx0" brushRef="#br1" timeOffset="78478.9123">30374 423,'0'26,"0"27,0 53,0-26,0-1,0 27,-53 0,53-27,-53 27,27-53,-27 0,0 0,0-53</inkml:trace>
  <inkml:trace contextRef="#ctx0" brushRef="#br1" timeOffset="78859.9123">29448 264,'-53'0,"27"0,26 27,-53 26,53 0,0 26,0 27,0-27,0 53,0-26,26 0,-26-27,53 1,-26-27,26 0,0-53</inkml:trace>
  <inkml:trace contextRef="#ctx0" brushRef="#br1" timeOffset="79249.9123">31300 291,'-26'0,"-27"0,0 53,0 0,-26 52,-1-25,54-1,-27 1,53-28,-27 1,27 27,0-27,0 26,0-26,53 0,0 0,0-53,0 26</inkml:trace>
  <inkml:trace contextRef="#ctx0" brushRef="#br1" timeOffset="79483.9123">31062 793,'27'0,"25"-26,28 26,-54 0,1 0,26 0,-27 0,27 0</inkml:trace>
  <inkml:trace contextRef="#ctx0" brushRef="#br1" timeOffset="79879.9123">31962 502,'0'0,"-53"0,26 0,1 0,-27 0,26 0,1 0,-27 0,27 0,-27 0,53-26,-27 26,27 0,0 79,0-52,0 52,0-52,-53-1,53 27,0 26,0-26,0 0,0-26,0 26,27-53,-27 26</inkml:trace>
  <inkml:trace contextRef="#ctx0" brushRef="#br1" timeOffset="80135.9123">31856 767,'26'0,"27"0,-53 53,0 0,0-27,0 27,0-53,0 53,0-53,53 0,0-53,53-26</inkml:trace>
  <inkml:trace contextRef="#ctx0" brushRef="#br1" timeOffset="80337.9123">32464 291,'0'26,"0"1,27 26,-27-27,0 0,26 27,-26 0,0 27,-26 52,-54-26,-52 26,0-26,0-53</inkml:trace>
  <inkml:trace contextRef="#ctx0" brushRef="#br1" timeOffset="80913.9123">30030 2143,'0'-27,"27"27,52-53,-52 53,-1 0,0 0,54 27,-80 26,0-27</inkml:trace>
  <inkml:trace contextRef="#ctx0" brushRef="#br1" timeOffset="81079.9123">30268 2407,'27'0,"26"0,-27-53,27 53,26 0,-52 0</inkml:trace>
  <inkml:trace contextRef="#ctx0" brushRef="#br1" timeOffset="81400.9123">31168 2116,'0'-26,"26"26,1 0,26 0,0 0,-27 0,1 0,52 0</inkml:trace>
  <inkml:trace contextRef="#ctx0" brushRef="#br1" timeOffset="81738.9123">31724 1905,'52'-27,"1"27,-26 0,-1 0,27 0,0 106,-53-79,0-1,-26 27,-1-27,27 1,-79-27,79 79,0-52,53-27,0 0,53 0,-1 0,-25 0,-27 0,0 26</inkml:trace>
  <inkml:trace contextRef="#ctx0" brushRef="#br1" timeOffset="82930.9123">14340 4921,'0'79,"0"-52,0 26,0-27,0 1,0 26,0-27</inkml:trace>
  <inkml:trace contextRef="#ctx0" brushRef="#br1" timeOffset="83118.9123">14579 5265,'-27'26,"-26"54,53-54,-53 27,53 0,0 26,0-26,0 0</inkml:trace>
  <inkml:trace contextRef="#ctx0" brushRef="#br1" timeOffset="83342.9123">14896 5212,'0'0,"0"79,0 1,-106-1,53 0,53 1,-26-1,26-26</inkml:trace>
  <inkml:trace contextRef="#ctx0" brushRef="#br1" timeOffset="83530.9123">15028 5477,'0'52,"-26"-52,26 80,-53-27,53 0,-26 53,26-27,0-26,0 0</inkml:trace>
  <inkml:trace contextRef="#ctx0" brushRef="#br1" timeOffset="83710.9123">15346 5979,'0'27,"-27"26,-26-27,27 27,-27-27,27 27,-27 0</inkml:trace>
  <inkml:trace contextRef="#ctx0" brushRef="#br1" timeOffset="83882.9123">15240 6323,'-79'53,"52"-53,-26 80,27-54</inkml:trace>
  <inkml:trace contextRef="#ctx0" brushRef="#br1" timeOffset="87775.9123">14896 4683,'-26'0,"26"-27,26 1,1 26,-1 0,27 0,0 0,0-53,0 53,0 0,-27 0,27 0,-27 0,27 0,-26 0,-1 0,54 0,-27-26,-27 26,0 0,54-53,-54 53,1 0,26 0,-27 0,1 0,25 0,-78 0</inkml:trace>
  <inkml:trace contextRef="#ctx0" brushRef="#br1" timeOffset="87971.9123">15849 4312,'0'-26,"0"26,0 0,0 53,0 0,26 0,-26-27,0 27,0-26,0-1,-26 27,-1-53</inkml:trace>
  <inkml:trace contextRef="#ctx0" brushRef="#br1" timeOffset="90242.9123">16272 4127,'0'-26,"0"-27,0 79,0 27,0 0,26 0,-26 53,53-27,-53 1,27-27,-27-27,0 27,53-53</inkml:trace>
  <inkml:trace contextRef="#ctx0" brushRef="#br1" timeOffset="93174.9123">22754 6376,'0'-53,"0"27,-53 26,53-27,27 27,-1 0,27 0,-26 0,25 0,-25 0,-1 0,27 0,0-53,27 53,52 0,27-53,-54 53,28 0,-27 0,-1 0,-25 0,-1-52,1 52,-1 0,53 0,-52 0,-1 0,0 0,1 0,-1 0,0-27,1 27,-1 0,1 0,25-53,-25 53,-1 0,1 0,-28 0,1 0,27 0,-1 0,1 0,-1 0,0 0,-26 0,0 0,0 0,0-26,26 26,-26 0,0 0,0 0,0 0,26 0,1 0,-27 0,0 0,-1 0,1 0,27 0,-27 0,0 0,0 0,-1 0,1 0,27 0,-27 0,26-53,0 53,27 0,0-53,-27 53,-26 0,-26 0,26 0,-27 0,1 0,-1 0,27 0,-53 26,-26-26</inkml:trace>
  <inkml:trace contextRef="#ctx0" brushRef="#br1" timeOffset="93439.9123">27781 5768,'27'0,"-1"0,-26 26,27-26,-27 27,53-1,-53 53,0-52,-53 26,0 26,-27 0,27 27,-26-53,53 0</inkml:trace>
  <inkml:trace contextRef="#ctx0" brushRef="#br1" timeOffset="95679.9123">21960 5424,'-52'26,"52"1,0-1,0 53,0-26,0 0,0 0,0 0,0 0,26-27,0 27,1-53,-27-53,53 27,-53-27,0 0,26-26,-26 52,0 1,53 26,-26 53,26-27,-27 1,-26 26,53-53,-53 53,53-53,-53-27,0-26,0-26,0 26,0-27,-27 1,27 26,0 0,0 106,27-26,-27 26</inkml:trace>
  <inkml:trace contextRef="#ctx0" brushRef="#br1" timeOffset="96159.9123">22595 5503,'0'0,"0"0,53 0,-26 0,26 0,-27 0,-26 26,0 27</inkml:trace>
  <inkml:trace contextRef="#ctx0" brushRef="#br1" timeOffset="96323.9123">22595 5953,'53'0,"-53"-27,53 27,0 0,-26 0</inkml:trace>
  <inkml:trace contextRef="#ctx0" brushRef="#br1" timeOffset="97097.9123">23865 4974,'-52'0,"-1"0,0 26,-27-26,1 0,0 0,-1 27,27-27,27 0,-1 0,-52 0,79 0,0 0,0 53,0-27,0 1,0 26,0 52,0-25,0-27,0 26,26-26,-26 0,0 0,27 26,-27-52,0-1,79 27,-52 0</inkml:trace>
  <inkml:trace contextRef="#ctx0" brushRef="#br1" timeOffset="97517.9123">23680 5318,'0'26,"53"-26,-53 27,53-27,-53 26,53-26,-53 53,0-26,0 25,0 1,-26 27,26-54,0 1,0 26,26-53,0 0,54 0,-27 0,0 0</inkml:trace>
  <inkml:trace contextRef="#ctx0" brushRef="#br1" timeOffset="98590.9123">24686 5344,'0'0,"53"0,-27 0,27 0,0 0,0-26,-53-1,26-26,-26 27,0-27,0 53,0-26,-79 26,52 0,-26 0,27 0,26 26,-79 53,79-26,0 0,0 0,0 0,0 0,26-27,-26 27,53-53,0 53,0-53,0 27,26-27,1 0,-28 0</inkml:trace>
  <inkml:trace contextRef="#ctx0" brushRef="#br1" timeOffset="99632.9123">24368 3916,'0'-53,"0"79,0 53,0-52,0-1,27 54,-27-27,0-27,53 27,-27-53</inkml:trace>
  <inkml:trace contextRef="#ctx0" brushRef="#br1" timeOffset="99871.9123">24606 3863,'27'53,"-27"-27,0 0,53 27,-53 27,0-27,0-27,0 1</inkml:trace>
  <inkml:trace contextRef="#ctx0" brushRef="#br1" timeOffset="100248.9123">24791 3439,'-26'53,"26"-26,-53-1,53 27,-53-53,53 26,-79-26,26 0,26 0,1 0,-27 0,27 0,-27-26,26 26,1-53,-27 53,26 0,-26 27,53-1,-52 27,52-27,0 27,0 0,0 0,0 27</inkml:trace>
  <inkml:trace contextRef="#ctx0" brushRef="#br1" timeOffset="100905.9123">24209 4233,'53'0,"0"0,27 0,-1 0,0 0,27 0,0 0,-27 0,1 0,-54 0,1 0,26 0,-53 53,53-53,-53 26,0 1</inkml:trace>
  <inkml:trace contextRef="#ctx0" brushRef="#br1" timeOffset="101363.9123">24580 4392,'0'53,"0"26,0-26,0 0,0 0,53-53,-27 0,-26-27,53-26,-53 1,53 25,-53-26,0 80,0-1,0 27,0-27,26 27,-26-26,0 26,0 26,0-26</inkml:trace>
  <inkml:trace contextRef="#ctx0" brushRef="#br1" timeOffset="102730.9123">25294 4101,'0'-27,"-26"27,26 27,-27 26,27-27,0 1,0 25,0-25,0-1,0 27,0-26,0-1,27 54,-1-80</inkml:trace>
  <inkml:trace contextRef="#ctx0" brushRef="#br1" timeOffset="102918.9123">25321 3916,'0'0,"0"26</inkml:trace>
  <inkml:trace contextRef="#ctx0" brushRef="#br1" timeOffset="104850.9123">25612 5027,'53'0,"0"0,-1 0,1 0,-26 0,26 0,-27 0,-26 26,0 1,0-1,0 27,-26 26,26-26,-80-26,80 26,-26-27,26 1,0 26,0-27,0 27,53-53,0 79,0-79,0 0,26 27,-53-27,1 0,26 0</inkml:trace>
  <inkml:trace contextRef="#ctx0" brushRef="#br1" timeOffset="105121.9123">25770 5265,'0'-27,"27"27,26 0,26 27,-52-27,-1 0,53 26,-26-26,0 0,0 53</inkml:trace>
  <inkml:trace contextRef="#ctx0" brushRef="#br1" timeOffset="106733.9123">10266 4233,'26'0,"27"0,-26 0,-1 0,27 0,-26 26,-1 27,-26-26,0-1,0 27,0-26,-53 26,0-27,0-26,-26 79,52-79,27-52,0-1,27 53,26-53,-27 53,1 0,26 0,-53 26,0 27,0 0,26-53,1 0,25 0,1 0,-26 0</inkml:trace>
  <inkml:trace contextRef="#ctx0" brushRef="#br1" timeOffset="107835.9123">10292 5133,'0'-27,"53"27,-26 0,-1 0,27 27,0-1,-53 1,26 25,-26-25,0 26,0 26,0-26,-52 0,52 0,0-27,-53-26,53 53,0-26,26-27,1 53,25-53,1 0,27 0,-27 26,0-26,-27 0</inkml:trace>
  <inkml:trace contextRef="#ctx0" brushRef="#br1" timeOffset="108120.9123">10372 5371,'26'0,"1"0,26 0,26 0,0 0,1 0,-1 0,27 0,-27 0,-26 0</inkml:trace>
  <inkml:trace contextRef="#ctx0" brushRef="#br1" timeOffset="110585.9123">26670 5397,'0'-53,"0"27,0-1,26 27,1 0,26 0,0 0,0 0,26 0,-26 0,-27 0</inkml:trace>
  <inkml:trace contextRef="#ctx0" brushRef="#br1" timeOffset="110871.9123">26908 5133,'-26'0,"26"26,0 27,0 0,0 0,0 0,0 0,0 26,0 0,0-26,0-26</inkml:trace>
  <inkml:trace contextRef="#ctx0" brushRef="#br1" timeOffset="111125.9123">27305 4894,'0'27,"0"26,0 0,0 0,26 0,-26 26,0 0,0 27,0-26</inkml:trace>
  <inkml:trace contextRef="#ctx0" brushRef="#br1" timeOffset="112468.9123">30374 3254,'0'-26,"0"26,53 53,-53-1,0 28,53 26,-53 79,0 0,53-26,-53 26,0 0,53-26,-53-27,0 27,26-53,-26 53,0-54,53 54,-53 0,0-27,0-26,0 26,0-52,53-1,-53 0,0 1,53-27,-53 26,0-52,0-1,27-26,-27 53,0 0</inkml:trace>
  <inkml:trace contextRef="#ctx0" brushRef="#br1" timeOffset="113704.9123">28787 5450,'-27'0,"27"-26,53 26,0 0,26 0,1 0,26 0,52 0,28 0,-54 26,53-26,0 0,-26 0,-27 0,54 0,-28 0,-52 0,0 0,-27 0,1 0,-1 0,0 0,1 0,-27 0,0 0,0 0,0 0,26 0,-26 0,0 0,0 0,0 0,26 0,53 0,-52 0,-1 0,0 0,1 0,-27 0,0 0,-27 0,27 0,-27 0,1 0,26 0,-27 0,1 0,-27 27,53-27,-27 0,1 0,25 0,1 0,-26 0,-1 0,27 0,-26 0,-54 0,-26 0</inkml:trace>
  <inkml:trace contextRef="#ctx0" brushRef="#br1" timeOffset="113915.9123">32835 5344,'0'0,"0"53,53-53,-53 53,26-53,-26 53,0-27,0 54,0-27,0 0,-53 26,-26 53,-27-79</inkml:trace>
  <inkml:trace contextRef="#ctx0" brushRef="#br1" timeOffset="114950.9123">32808 6191,'0'0,"-26"26,26 27,0 0,0-26,0 26,0-27,0 1,0-27,0 52,53-52,-27 0,54-26,-80 0,26-27,-26 0,0 0,53 0,-53 26,0 1,0 26,0 26,0 27,0-26,0-1,0 27,26 0,-26-26,53 52</inkml:trace>
  <inkml:trace contextRef="#ctx0" brushRef="#br1" timeOffset="115804.9123">30427 3228,'0'-53,"-26"79,-1 1,-26 26,27-27,26 0,-80 27,80-26,-52-27,52 53,-27-53</inkml:trace>
  <inkml:trace contextRef="#ctx0" brushRef="#br1" timeOffset="116015.9123">30268 3228,'53'0,"0"0,-26 0,26 0,-27 0,0 0,1 0,26 0,-27 0,1 0</inkml:trace>
  <inkml:trace contextRef="#ctx0" brushRef="#br1" timeOffset="116399.9123">30930 2751,'0'53,"0"27,0 25,0-25,0-1,0-26,0 0,0-26,0 25,53-52,-27-52,-26-1,53-27,-53 1,0 26,0 26,27-25,-27 104,0 1,0-26</inkml:trace>
  <inkml:trace contextRef="#ctx0" brushRef="#br2" timeOffset="128536.9123">29342 3360,'0'-27,"0"27,0 0,0 53,0 0,0 0,0-26,0 26,0-27,0 0,0 27,0-26,0-1,0 27,0 27,0-54,53 1,-53 25,0-25,0-1,0 27,27-26,-27-1,0 27,0-26,0-1,53 27,-53-27,0 1,0 26,0-27,0 1,0 26,0-27,26 1,-26 25,0-25,0-1,0 27,0 0,0 0,0 0,0 0,0-27,0 1,0-1,0 27,53-26,-53 26,0-27,0 1,0 25,0-25,0-1,26 27,-26-26,0-1,0 27,0-26,0 25,53 1,-53 27,0-27,27 0,-27 0,0-27,53 53,-53-26,0 0,0 0,26 26,-26-26,0 0,0-26,0 52,0-52,0-1,53 27,-53-27,0 1,0 26,0-27,0 27,0-26,0-27,0-27</inkml:trace>
  <inkml:trace contextRef="#ctx0" brushRef="#br2" timeOffset="130532.9123">31750 3281,'0'0,"0"52,0 1,0-26,0 26,0 0,0 0,53-27,-53 0,0 27,0-26,0-1,0 27,0 27,0-27,26-1,-26 1,0 27,0-27,0 0,0-1,53 1,-53 0,0 0,0-26,0-1,0 27,0-26,0-1,0 27,0-27,0 1,0 26,27 0,-27-27,0 27,0-27,0 1,0 26,0-27,0 1,0 26,0 26,0-26,0-27,0 1,0 26,53-27,-53 1,0 26,0 0,0-27,0 27,0-27,26 27,-26-26,0 26,0 0,0-27,0 27,0-27,0 1,0-1,53 27,-53-26,0 26,0-27,0 27,0 0,0 0,0 0,0-27,0 1,0 26,27-27,-27-52</inkml:trace>
  <inkml:trace contextRef="#ctx0" brushRef="#br2" timeOffset="131191.9127">30030 3519,'-26'0,"26"53,-27-53,1 52,-27-25,26 26,-25-27,25 27,-26 0,53 0</inkml:trace>
  <inkml:trace contextRef="#ctx0" brushRef="#br2" timeOffset="131406.9127">30057 3916,'0'52,"-27"-52,27 80,-79-54,26 54,0-27,53 26,-53-26,53 0,27-27</inkml:trace>
  <inkml:trace contextRef="#ctx0" brushRef="#br2" timeOffset="131588.9127">30057 4524,'-53'27,"26"25,-26 1,53 0,0-26,0 26,0 0</inkml:trace>
  <inkml:trace contextRef="#ctx0" brushRef="#br2" timeOffset="131784.9127">30136 4974,'0'26,"-26"-26,26 53,-53-53,53 80,-53-54,53 1,-53 25,53-25,0 26</inkml:trace>
  <inkml:trace contextRef="#ctx0" brushRef="#br2" timeOffset="131989.9127">30374 5291,'-26'0,"-80"80,53-54,0 27,-26-26,52 25,-26 1,53 0,-26 0,26-53,53 0</inkml:trace>
  <inkml:trace contextRef="#ctx0" brushRef="#br2" timeOffset="132084.9127">30242 5741,'-53'53,"-53"26,27 27,-27-26,27 25</inkml:trace>
  <inkml:trace contextRef="#ctx0" brushRef="#br2" timeOffset="132161.9127">29792 6244,'-26'0,"52"0,1 0,25 0,28-27</inkml:trace>
  <inkml:trace contextRef="#ctx0" brushRef="#br2" timeOffset="132337.9127">29898 6614,'0'53</inkml:trace>
  <inkml:trace contextRef="#ctx0" brushRef="#br2" timeOffset="133087.9127">31406 3413,'-53'0,"53"-53,-79 132,-1 1,27-1,-26-26,53 0,26 26,-53-26,53-26</inkml:trace>
  <inkml:trace contextRef="#ctx0" brushRef="#br2" timeOffset="133283.9127">31406 4021,'0'27,"0"-27,-53 26,0 27,-53 27,27-28,-27 28,53-27,0 0,53 0</inkml:trace>
  <inkml:trace contextRef="#ctx0" brushRef="#br2" timeOffset="133477.9127">31618 4577,'-27'0,"-26"0,27 53,-53 0,26-27,0 27,0-26,53 26,-27-27,27 27,0-53,53 53</inkml:trace>
  <inkml:trace contextRef="#ctx0" brushRef="#br2" timeOffset="133705.9127">31618 4974,'-80'26,"54"-26,-27 80,27-54,-27 27,0-53,53 53,-53-53,53 26,0 27,26-26,27-27,-26 0</inkml:trace>
  <inkml:trace contextRef="#ctx0" brushRef="#br2" timeOffset="133905.9127">31644 5503,'-53'0,"53"53,-106 0,54 0,-1 0,0-27,26 27,27 0,0-53</inkml:trace>
  <inkml:trace contextRef="#ctx0" brushRef="#br2" timeOffset="134101.9127">31565 5953,'-27'53,"1"-27,-80 54,53-54,0 27,-26 0,26 0,0 0,53-27,-26 27</inkml:trace>
  <inkml:trace contextRef="#ctx0" brushRef="#br2" timeOffset="134281.9127">31856 6244,'-27'0,"-26"26,1 27,-1-26,-27 26,1 0,26-27,0 0,27 27,26-53</inkml:trace>
  <inkml:trace contextRef="#ctx0" brushRef="#br2" timeOffset="134431.9127">31988 6456,'-106'79,"53"-79,-52 106,-1-53,26-53,1 26,53-26</inkml:trace>
  <inkml:trace contextRef="#ctx0" brushRef="#br2" timeOffset="134767.9127">31327 5371,'-53'0,"53"26,-80-26,54 53,-53 0,26-27,0 27,0-26,26 26</inkml:trace>
  <inkml:trace contextRef="#ctx0" brushRef="#br2" timeOffset="134947.9127">31194 5503,'-26'0,"-80"53,80 0,26 0,0 0</inkml:trace>
  <inkml:trace contextRef="#ctx0" brushRef="#br2" timeOffset="135195.9127">31538 3386,'0'0,"0"53,-105 27,78 25,-26-25,0-1,53 27,-53-53,53-27,0 27</inkml:trace>
  <inkml:trace contextRef="#ctx0" brushRef="#br2" timeOffset="135391.9127">31194 4021,'0'53,"-53"-26,1 26,25 0,-52-1,26 28,0-1,26 1,27-27</inkml:trace>
  <inkml:trace contextRef="#ctx0" brushRef="#br2" timeOffset="135571.9127">30956 4524,'0'0,"-53"53,0-27,53 27,-52-26,52 26,0 0,0 26,0-53,0-26</inkml:trace>
  <inkml:trace contextRef="#ctx0" brushRef="#br2" timeOffset="135757.9127">31089 5027,'-53'26,"0"80,0-79,26 25,27-25,-53-27,53 53,0 0,0 0</inkml:trace>
  <inkml:trace contextRef="#ctx0" brushRef="#br2" timeOffset="136987.9127">30533 5556,'-27'0,"-25"26,25 27,27-26,-26-27,26 26,0 27,0-53,26 0,27 0,-27 0,1 0,-27-26,26 26,-26-27,0-26,0 0,-26 53,26-53,-53 53,27 53,26-26</inkml:trace>
  <inkml:trace contextRef="#ctx0" brushRef="#br2" timeOffset="138143.9127">28813 5847,'0'-53,"0"53,27 0,26 0,-1 0,-25 0,-1 0,27-26</inkml:trace>
  <inkml:trace contextRef="#ctx0" brushRef="#br2" timeOffset="138371.9127">29210 5556,'-53'0,"53"26,0 27,0 0,0 0,0 0,0 26,0-26,0 0</inkml:trace>
  <inkml:trace contextRef="#ctx0" brushRef="#br2" timeOffset="139403.9127">32226 5080,'0'-27,"0"27,27 0,26 0,-27 0,1 0,25 0,-25 0</inkml:trace>
  <inkml:trace contextRef="#ctx0" brushRef="#br2" timeOffset="139656.9127">32253 4868,'0'-26,"0"-1,0 80,-27 0,27 0,0 26,0-26,0 0,0-26,0 25,80 1</inkml:trace>
  <inkml:trace contextRef="#ctx0" brushRef="#br2" timeOffset="140415.9127">32279 5080,'-53'0,"53"-27,-26 27,-1-53,-26 53,27 0,0 0,52 0,0 0,27 0,-26 0,26 27,0-27,-27 26,1-26</inkml:trace>
  <inkml:trace contextRef="#ctx0" brushRef="#br2" timeOffset="140678.9127">32755 4815,'27'0,"-27"27,0-1,0 0,-27 27,27 0,0 0,0 53,-26 26,26-79</inkml:trace>
  <inkml:trace contextRef="#ctx0" brushRef="#br2" timeOffset="142702.9127">9419 767,'27'26,"-27"1,79-1,-79 27,26-26,-26 26,27 0</inkml:trace>
  <inkml:trace contextRef="#ctx0" brushRef="#br2" timeOffset="142957.9127">8890 899,'0'0,"53"0,-27 0,27 80,-26-1,-27 0,79 1,-79-1,0-52</inkml:trace>
  <inkml:trace contextRef="#ctx0" brushRef="#br2" timeOffset="143212.9127">8678 1137,'27'0,"-27"53,0 0,26 0,-26 27,53-28,-53 1,27 0,-27 27,0-54</inkml:trace>
  <inkml:trace contextRef="#ctx0" brushRef="#br2" timeOffset="143445.9127">7832 1587,'53'0,"-27"0,27 53,-53 26,26 54,-26-27,0-1,53 28,-53-54,0-26</inkml:trace>
  <inkml:trace contextRef="#ctx0" brushRef="#br2" timeOffset="143685.9127">7488 1799,'0'53,"0"26,26 27,-26-27,53 27,0 26,0-26,0 0,-53-53,26 0,-26-27</inkml:trace>
  <inkml:trace contextRef="#ctx0" brushRef="#br2" timeOffset="143902.9127">7117 2222,'0'0,"27"53,-1 0,27 26,-26 27,26-26,-53-1,79 27,-79-53,0 0</inkml:trace>
  <inkml:trace contextRef="#ctx0" brushRef="#br2" timeOffset="144126.9127">6668 2407,'0'0,"0"80,0 26,0-1,0 1,0 27,0-54,0 0,0-26,52 0</inkml:trace>
  <inkml:trace contextRef="#ctx0" brushRef="#br2" timeOffset="144336.9127">6085 2804,'0'27,"0"-1,0 27,0 0,0 0,53 26,-53 1,27 26,-27-27,0-26</inkml:trace>
  <inkml:trace contextRef="#ctx0" brushRef="#br2" timeOffset="144532.9127">5900 3148,'-26'0,"26"0,0 53,0-26,0 26,0 26,0 0,0 1,-53-27,53-1</inkml:trace>
  <inkml:trace contextRef="#ctx0" brushRef="#br2" timeOffset="144689.9127">5292 3307,'0'0,"0"26,0 27,0 0,0 0,0 0</inkml:trace>
  <inkml:trace contextRef="#ctx0" brushRef="#br2" timeOffset="146946.9127">5900 7302,'0'-26,"0"26,0 53,0 0,0-1,0 28,0 26,0 52,0-25,0 25,0-25,0 26,0-1,0-25,0 52,53 0,-53 0,0-26,0 26,0-26,0 0,0-1,0-25,-26-1,26 0,0-26,0 26,0-26,0-26,0-27,0-1,0 1,0-26,0-1,0 27</inkml:trace>
  <inkml:trace contextRef="#ctx0" brushRef="#br2" timeOffset="148401.9127">3228 9551,'0'-26,"26"26,27 0,-26 0,-1 26,27-26,-26 0,-1 0,53 27,-26-27,0 0,27 0,-1 0,27 0,0 0,26 0,-26 0,26 0,27 0,0 0,-27 0,27-27,26 27,-26-53,-27 53,27 0,-27-26,-26 26,0 0,-27 0,0 0,1 0,-1 0,0 0,27-53,-26 53,-1 0,0 0,1 0,-1 0,1 0,-1 0,0 0,-26 0,0 0,27 0,-1 0,0 0,27 0,0 26,53-26,-1 0,-25 0,25 0,-25 0,26 0,-27 0,27-26,-1 26,-25 0,-1 0,0 0,27-53,0 53,-53 0,-1 0,1 0,-26 0,-1 0,0 0,-52 0,-1 0,27 0,-79 0</inkml:trace>
  <inkml:trace contextRef="#ctx0" brushRef="#br2" timeOffset="151718.9127">3360 7329,'27'0,"26"0,-53 53,26-53,-26 26,27-26,-27 26,52-26,-52 53,27-53,-27 27,26-27,-26 26,53-26,-53 53,0-26,27-27,-27 26,26-26,27 53,-26-53,-27 27,26-27,27 52,0-52,-53 53,53-53,-53 53,53-53,-53 27,53-27,-53 26,26-26,-26 53,27-53,-27 27,52-27,-52 26,27-26,26 79,-27-52,27-1,-53 27,27-53,-27 27,26 26,27-27,-27-26,-26 27,53 25,-53 1,27-53,-27 27,26-27,-26 53,27-53,26 26,-27-26,27 27,-26-27,-27 53,26-53,-26 26,53-26,-53 26,26 27,1-53,-27 27,53-27,-27 0,-26 26,27-26,-27 53,53-53,-53 27,26-27,-26 26,26-26,27 53,-26-53,-27 27,26-27,27 52,-26-52,-27 27,26-27,27 0,-53 26,27-26,-1 53,53-53,-79 27,53-27,-26 53,26-53,-53 26,53-26,-53 27,26-27,0 0,-26 26,53-26,-26 0,-27 53,26-53,-26 26,80-26,-80 27,26 26,-26-27,27-26,26 53,-27-53,-26 27,26-27,27 26,-26 27,26-27,-27 27,27-26,0 26,0 0,26 0,-26 26,-26-79,26 53,-27-53,27 53,-27-53,27 79,-26-79,26 53,0-53,-27 53,1-53,25 26,-25-26,26 27,-27-27,1 53,52-53,-52 26,-1-26,27 53,-27-53,27 53,-26-53,-1 53,27-53,-26 53,26-53,-53 26,52-26,-52 27,53-27,-53 53,53-53,-53 26,27-26,-27 27,53-27,-53 53,26-53,1 26,26-26,-53 53,0-79,-27-27</inkml:trace>
  <inkml:trace contextRef="#ctx0" brushRef="#br2" timeOffset="153194.9127">1138 6905,'53'53,"-53"0,26-26,-26-1,27 27,-27-27,52 27,1-79,-53-1,0 1,0-53,0 105,53 1,-53-1,53 27,-53-27,53 27,-53-26,0 26,0 0,-26-53,26 52,-27-52,1 0,-27 0,53-26,0-27</inkml:trace>
  <inkml:trace contextRef="#ctx0" brushRef="#br2" timeOffset="153568.9127">1640 7038,'0'26,"0"-26,0 27,53-27</inkml:trace>
  <inkml:trace contextRef="#ctx0" brushRef="#br2" timeOffset="153764.9127">1667 7276,'0'-27,"26"27,27 0,0 0</inkml:trace>
  <inkml:trace contextRef="#ctx0" brushRef="#br2" timeOffset="154026.9127">1879 7064,'0'-26,"26"26,27 0,0 0,0 0</inkml:trace>
  <inkml:trace contextRef="#ctx0" brushRef="#br2" timeOffset="154258.9127">2355 6773,'0'0,"0"53,0-27,0 1,-27 52,27-26,0 0,0-26,0 25,-26-52</inkml:trace>
  <inkml:trace contextRef="#ctx0" brushRef="#br2" timeOffset="154468.9127">2143 6985,'0'0,"27"0,26 0,-1 0,1 0,0 0,0 0,27 53,-54-53</inkml:trace>
  <inkml:trace contextRef="#ctx0" brushRef="#br2" timeOffset="155128.9127">1508 7038,'0'-27,"53"27,26-26,-26 26,0 0,0-53</inkml:trace>
  <inkml:trace contextRef="#ctx0" brushRef="#br2" timeOffset="157828.9127">4577 6508,'0'27,"53"-27,-26 0,-27 53,0-27,53-26,-53 27,0 26,26-53,-26 26,27-26,-27 27,52-27,-52 52,0-25,27-1,-27 27,26-53,-26 27,53-1,-53 27,27-53,-27 27,53 26,0-27,-27 0,27 27,-27-26,54 26,-27-53,-53 26,79-26,-26 53,-27-53,-26 27,80-27,-80 26,26-26,-26 53,53-53,-53 26,53-26,-53 27,79-27,-79 53,53-53,-53 26,53-26,-53 27,53-27,0 53,-26-53,-1 26,27-26,-27 53,54 26,-27-26,0 27,26-27,-26-1,-27-52,27 80,27-27,-27-53,-27 53,1-53,25 79,-25-79,26 79,-27-79,27 53,-26-53,26 80,-27-80,0 53,27-53,-26 53,26-53,-27 52,27 1,-26-53,-1 53,27 0,-27-53,27 53,-26-53,26 53,-27 0,1-27,26-26,-53 53,79 0,-53-53,27 53,-26 0,26-26,-27 25,27-25,-26 26,25-27,-25 27,26-26,-27-1,1 27,26-26,-27 25,27-25,-27 26,27-27,-26 27,26-26,-27 26,27-27,-26 0,-1 27,27-26,-27 26,27-53,-26 53,26-53,-53 53,53-53,-53 53,53-53,-53 26,26-26,-26 26,53-26,-27 53,1-26,26-27,-53 26,-27-26,27-26</inkml:trace>
  <inkml:trace contextRef="#ctx0" brushRef="#br2" timeOffset="159172.9127">3334 5556,'0'26,"0"27,0-26,0-1,0 27,0-26,0-1,53 27,-27-27,1-26,26 0,-1 0,-52-52,0 25,0 1,0-27,0 26,0 27,0 53,0-26,27 26,-27-27,0 0,0 27,0-26,0-1,0 1,0 26,0-27,0 27,0-27,-53 1,53 26,-26-27,26 1,-27-27</inkml:trace>
  <inkml:trace contextRef="#ctx0" brushRef="#br2" timeOffset="159621.9127">3757 5847,'53'0,"-27"0,1 26,26-26</inkml:trace>
  <inkml:trace contextRef="#ctx0" brushRef="#br2" timeOffset="159816.9127">3784 6085,'0'0,"26"0,27 0,-27 0,1 0</inkml:trace>
  <inkml:trace contextRef="#ctx0" brushRef="#br2" timeOffset="160167.9127">4075 5926,'26'0,"1"0,25 0,1 0</inkml:trace>
  <inkml:trace contextRef="#ctx0" brushRef="#br2" timeOffset="160491.9127">4551 5635,'0'0,"0"53,0-26,0 26,0 0,0-1,0-25,0 26,-27-27,27 27</inkml:trace>
  <inkml:trace contextRef="#ctx0" brushRef="#br2" timeOffset="160737.9127">4366 5741,'26'27,"1"-27,-1 53,27-1,-27-52,27 27,-26-27,-1 53</inkml:trace>
  <inkml:trace contextRef="#ctx0" brushRef="#br2" timeOffset="161217.9127">4921 5794,'0'-53,"0"53,53 0,-26 0,26 0,-27 0,0 0,27 0,-26-26</inkml:trace>
  <inkml:trace contextRef="#ctx0" brushRef="#br2" timeOffset="161504.9127">5001 5635,'0'-26,"0"26,0 26,0 27,0-26,26 26,-26-27,27 1,-27 25,0-25,26-27</inkml:trace>
  <inkml:trace contextRef="#ctx0" brushRef="#br2" timeOffset="161781.9127">5345 5397,'0'27,"0"-1,0 1,0 25,0 1,0 0,26 0,-26 27,0-27,0-1</inkml:trace>
  <inkml:trace contextRef="#ctx0" brushRef="#br2" timeOffset="162696.9127">4577 5926,'27'0,"-27"0,53 0,-53 27,26-27,27 53,0-53,-27 0,1 0,26 0</inkml:trace>
  <inkml:trace contextRef="#ctx0" brushRef="#br2" timeOffset="163175.9127">4630 5953,'-26'0,"-27"0,53 0,0 53,-27-53,27 26,-26 1,-27 26</inkml:trace>
  <inkml:trace contextRef="#ctx0" brushRef="#br2" timeOffset="164113.9127">4445 6932,'0'53,"0"-27,-26 54,26-28,-80 1,54 0,26 53,-53-27,53-26,0-26</inkml:trace>
  <inkml:trace contextRef="#ctx0" brushRef="#br2" timeOffset="164354.9127">5027 7461,'0'53,"-26"26,26-52,-27 26,27 0,-53-1,27 28</inkml:trace>
  <inkml:trace contextRef="#ctx0" brushRef="#br2" timeOffset="164593.9127">5186 7831,'-53'80,"53"-27,-79-53,79 53,-27-53,27 26,0-26,53 0</inkml:trace>
  <inkml:trace contextRef="#ctx0" brushRef="#br2" timeOffset="164787.9127">5450 8228,'0'53,"0"27,0-54,0 0</inkml:trace>
  <inkml:trace contextRef="#ctx0" brushRef="#br2" timeOffset="165049.9127">6324 8678,'-27'26,"1"-26,-27 27,0-27,26 79,-52-26,79 0</inkml:trace>
  <inkml:trace contextRef="#ctx0" brushRef="#br2" timeOffset="165284.9127">6562 8863,'0'27,"0"26,-27-53,27 53,-53-1,53-25</inkml:trace>
  <inkml:trace contextRef="#ctx0" brushRef="#br2" timeOffset="165567.9127">7144 9260,'26'0,"-26"27,0 25,0 1,0 0,0-26,0 26,0-53,53 0,27 0</inkml:trace>
  <inkml:trace contextRef="#ctx0" brushRef="#br2" timeOffset="165799.9127">7567 9604,'53'0,"-53"27,26-1,-26 53,0-26,0-26,0 26,0 0,27-53</inkml:trace>
  <inkml:trace contextRef="#ctx0" brushRef="#br2" timeOffset="165935.9127">7938 10001,'0'26,"0"1</inkml:trace>
  <inkml:trace contextRef="#ctx0" brushRef="#br2" timeOffset="171377.9127">10372 8546,'0'0,"106"0,-54 0,28 0,26 0,105 0,54 0,-53-27,-1 27,1-53,-80 53,-26 0,-27 0,1 0,-54 0,27 0,-53 0,27 0,-27 27,53-27,-27 0,0 0,-26 0</inkml:trace>
  <inkml:trace contextRef="#ctx0" brushRef="#br2" timeOffset="171593.9127">12356 8228,'0'27,"0"-1,0 1,0 26,27-27,-27 0,26-26,-26 53,0 53,0-53,0 26,-53 1,0 26,-26-80</inkml:trace>
  <inkml:trace contextRef="#ctx0" brushRef="#br2" timeOffset="172853.9127">17066 6879,'0'106,"0"-27,0 53,0 1,0 78,0-52,0-27,0 54,0-1,0 0,0 0,0 0,53 1,-53-1,0 53,0-53,0 0,52-26,-52 0,0-53,0-27,53-26,-53 0,27-27,-27 1</inkml:trace>
  <inkml:trace contextRef="#ctx0" brushRef="#br2" timeOffset="173777.9127">14605 8837,'53'0,"0"0,0 0,-27 0,27 0,-26 0,26 0,26 0,27 0,26 0,-26 0,26 0,106 0,-26-53,0 53,52 0,1-80,-27 80,26 0,-25-52,25 52,27 0,-26-53,-27 53,27 0,-54 0,-26 0,-52 0,25 0,-25 26,-54-26,0 0,1 53,-1-53,-26 0,0 0,0 0,-53 26,53-26,-53 27,-53-27</inkml:trace>
  <inkml:trace contextRef="#ctx0" brushRef="#br2" timeOffset="175170.9127">16007 6985,'0'26,"0"1,0-1,0 27,-26 53,26-27,0 1,-53-1,53 0,0 1,0 26,0 52,0-52,0 0,26 0,-26 0,53 26,-53-26,53 0,-53-1,53-25,-53-1,27 1,-27 25,53 1,-53-26,0-1,26 0,-26 1,0-27,0 26,53-26,-53-27,0 1,0 26,0-27,0 1,0 52,0-26,0-27,0 1</inkml:trace>
  <inkml:trace contextRef="#ctx0" brushRef="#br2" timeOffset="175651.9127">15346 9260,'0'-26,"0"26,79 0,-26 0,-53-27</inkml:trace>
  <inkml:trace contextRef="#ctx0" brushRef="#br2" timeOffset="175847.9127">15716 8943,'0'26,"0"27,0 26,0 27,0-26,0-28</inkml:trace>
  <inkml:trace contextRef="#ctx0" brushRef="#br2" timeOffset="177083.9127">18045 7143,'0'-52,"0"78,26 0,-26 27,27 27,-27-1,52 27,-52 0,0 26,0 0,0 54,53-28,-53-25,0 25,0 28,53-28,-53-25,0 25,0-25,53 25,-53 1,0 26,53 1,-53-28,0-52,53 0,-53-27,0 1,26-54,-26 27,0-79,0-1,0-26,53 53,-53-53</inkml:trace>
  <inkml:trace contextRef="#ctx0" brushRef="#br2" timeOffset="177720.9127">18653 8969,'80'0,"-54"0,0 0,27 0,-26 0,-1 0,1 0</inkml:trace>
  <inkml:trace contextRef="#ctx0" brushRef="#br2" timeOffset="177969.9127">18759 8837,'0'26,"0"1,0-1,0 27,0-26,0 25,0 1,0 0,0-53</inkml:trace>
  <inkml:trace contextRef="#ctx0" brushRef="#br2" timeOffset="178208.9127">19129 8810,'0'53,"-26"0,26 0,0 0,0 0,0-27,0 1,0 26,0-27,26-26</inkml:trace>
  <inkml:trace contextRef="#ctx0" brushRef="#br2" timeOffset="178996.9127">16854 7038,'0'26,"-79"27,26 0,-53 53,26 0,54-27,-27-26,53 26,0-26</inkml:trace>
  <inkml:trace contextRef="#ctx0" brushRef="#br2" timeOffset="179198.9127">17515 7620,'-52'0,"-1"53,26 0,-26-1,27 1,-27 27,53-27,-53 0,53-27</inkml:trace>
  <inkml:trace contextRef="#ctx0" brushRef="#br2" timeOffset="179393.9127">17515 8096,'-52'0,"25"0,-26 79,-26-52,26 26,0-27,0 27,27-26,26 25,0-25</inkml:trace>
  <inkml:trace contextRef="#ctx0" brushRef="#br2" timeOffset="179542.9127">17383 8810,'-26'53,"-27"0,26 0,-52 26,52 27,27-53</inkml:trace>
  <inkml:trace contextRef="#ctx0" brushRef="#br2" timeOffset="179760.9127">17621 9657,'0'0,"-26"0,-80 53,27-53,-27 79,0-79,0 53,27 0,-27 0,53-53,53 79,-53-52,53-27</inkml:trace>
  <inkml:trace contextRef="#ctx0" brushRef="#br2" timeOffset="179932.9127">17648 9869,'0'26,"-53"-26,53 27,-27-27,27 79,0-53</inkml:trace>
  <inkml:trace contextRef="#ctx0" brushRef="#br2" timeOffset="180331.9127">17939 7196,'0'-26,"53"26,-53-53,0 79,-27 54,-52 52,52-53,-26 54,1-54,52 1</inkml:trace>
  <inkml:trace contextRef="#ctx0" brushRef="#br2" timeOffset="180495.9127">17886 8466,'-53'53,"26"27,27-27,-52-1</inkml:trace>
  <inkml:trace contextRef="#ctx0" brushRef="#br2" timeOffset="180750.9127">17727 9260,'-26'0,"-27"53,26-53,27 26,-53-26,53 53,-79 0,53 0,26 0</inkml:trace>
  <inkml:trace contextRef="#ctx0" brushRef="#br2" timeOffset="180962.9127">18045 6694,'-53'53,"53"26,-80 27,80-27,-53 1,53-1</inkml:trace>
  <inkml:trace contextRef="#ctx0" brushRef="#br2" timeOffset="181155.9127">17674 7673,'-53'26,"-53"53,1 1,-54 26,-53 26,53-26</inkml:trace>
  <inkml:trace contextRef="#ctx0" brushRef="#br2" timeOffset="181522.9127">16748 7434,'0'0,"-53"27,27-27,-1 53,-52 0,26-27,27 27,26-26,-53 26,53 26,0 0,0-26,0 0</inkml:trace>
  <inkml:trace contextRef="#ctx0" brushRef="#br2" timeOffset="181749.9127">16457 7911,'-26'0,"26"106,-53-27,53 0,0 1,0-1,0 0,0-26,0 0,0-53,53 0,0 0,26 0</inkml:trace>
  <inkml:trace contextRef="#ctx0" brushRef="#br2" timeOffset="181943.9127">16722 8704,'0'27,"0"26,-53 0,53 0</inkml:trace>
  <inkml:trace contextRef="#ctx0" brushRef="#br2" timeOffset="182144.9127">16642 9207,'27'-53,"-27"106,0 27,0-1,0-26,-53 0,53 0</inkml:trace>
  <inkml:trace contextRef="#ctx0" brushRef="#br2" timeOffset="182340.9127">16933 9525,'0'53,"0"0</inkml:trace>
  <inkml:trace contextRef="#ctx0" brushRef="#br2" timeOffset="182565.9127">17013 9816,'0'26,"0"27,0-53,0 27,-80 25,54 1</inkml:trace>
  <inkml:trace contextRef="#ctx0" brushRef="#br2" timeOffset="182872.9127">18283 6773,'-53'26,"0"80,0 27,-26-54,52 0,-26 27,27-53</inkml:trace>
  <inkml:trace contextRef="#ctx0" brushRef="#br2" timeOffset="183074.9127">17701 8175,'0'0</inkml:trace>
  <inkml:trace contextRef="#ctx0" brushRef="#br2" timeOffset="183375.9127">17754 8281,'-53'27,"26"-1,-26 53,27 1,-27-1,0 27,53-53,-53-27</inkml:trace>
  <inkml:trace contextRef="#ctx0" brushRef="#br2" timeOffset="183735.9127">16378 7567,'0'53,"0"0,0 26,0 0,0 1</inkml:trace>
  <inkml:trace contextRef="#ctx0" brushRef="#br2" timeOffset="183922.9127">16484 8122,'0'53,"0"0,-27 0,27 27,-26-1,26 0,0-52</inkml:trace>
  <inkml:trace contextRef="#ctx0" brushRef="#br2" timeOffset="189565.9127">22172 8678,'0'26,"0"27,0-26,0-1,0 27,0-26,0-1,0 27,0-26,0-1,0-26,0 53,53-53,-27 0,1 0,26-53,-53 27,0-1,0-52,0 105,26 1,-26-1,53 27,-53-27,53 27,0 0,0-53,-53-26,0-27,0 0,0-53,0 27,0 26,0 0,0 26,0-25,0 25,26 27,27 27,-53-1</inkml:trace>
  <inkml:trace contextRef="#ctx0" brushRef="#br2" timeOffset="189821.9127">22966 8890,'0'0,"26"-53,54 53,-54 0,1 0,26 0,-53 26,52 1,-52-1</inkml:trace>
  <inkml:trace contextRef="#ctx0" brushRef="#br2" timeOffset="189962.9127">23019 9260,'26'0,"-26"0,80 0,-27 0,-27 0</inkml:trace>
  <inkml:trace contextRef="#ctx0" brushRef="#br2" timeOffset="190933.9127">24500 8361,'0'-27,"0"-26,0 53,-79 0,26 0,-26 0,-27 0,27 0,-1 0,-26 27,53-27,1 0,25 0,27 26,0 27,-53 0,53 0,0 26,-53 27,53-27,0 1,0-1,0 1,0-28,0 1,0-26,27 26,-27 0,26-53,-26 26,0 53,0-52</inkml:trace>
  <inkml:trace contextRef="#ctx0" brushRef="#br2" timeOffset="191266.9127">24236 8943,'26'0,"54"0,-54 53,-26-1,0 1,0 0,0-53,0 80,0-54,0 1,27-27,-1 52,53-52,-26 0,0 0</inkml:trace>
  <inkml:trace contextRef="#ctx0" brushRef="#br2" timeOffset="192062.9127">25453 8863,'0'27,"53"-27,0 26,0-26,0 0,0 0,-1 0,28 0,-54 0,-26-79,27 26,-27 26,0 1,0 26,-27-53,-26 53,27 0,-1 0,-25 0,-1 0,53 26,0 54,0-27,0 0,0 0,26 0,1-1,25-25,-25 26,26-53,26 53,-26-53,-26 0</inkml:trace>
  <inkml:trace contextRef="#ctx0" brushRef="#br2" timeOffset="193029.9127">24897 7567,'27'0,"-1"0,1 0,-1 0,27 53,-26-53</inkml:trace>
  <inkml:trace contextRef="#ctx0" brushRef="#br2" timeOffset="193721.9127">25453 7170,'0'26,"0"1,0-1,0 27,0-26,0-1,53 27,-53-27,0 1,0 26,26-53</inkml:trace>
  <inkml:trace contextRef="#ctx0" brushRef="#br2" timeOffset="193929.9127">25665 7276,'0'-27,"0"27,53 53,-53 0,0-26,26-1,-26 27,0-27,0 1</inkml:trace>
  <inkml:trace contextRef="#ctx0" brushRef="#br2" timeOffset="194266.9127">25903 6852,'0'0,"0"27,0-1,0 27,0-53,0 27,-53-27,-27 0,28 0,25 0,1 0,-27 0,0-53,0 53,53 0,-80 79,80-26,0 26,-26-52</inkml:trace>
  <inkml:trace contextRef="#ctx0" brushRef="#br2" timeOffset="194941.9127">25400 7620,'26'0,"27"0,-26 0,-1 0,54 0,-27 0,0 53,-1-53,28 26,-27-26,-27 0,1 0,-27 53,53-53</inkml:trace>
  <inkml:trace contextRef="#ctx0" brushRef="#br2" timeOffset="195353.9127">25585 7937,'0'27,"0"52,0-53,27 27,-27-26,0 26,26-27,27-26,-53-53,27 27,-27-27,0-26,52 26,-52 26,0 54,27-1,-27 27,0-27,0 1,0 26,53 0,-53 0,0 0,0 26</inkml:trace>
  <inkml:trace contextRef="#ctx0" brushRef="#br2" timeOffset="195731.9127">26247 7673,'0'26,"0"27,0 0,0 0,0 26,26-26,-26 0,53-27,-26 27</inkml:trace>
  <inkml:trace contextRef="#ctx0" brushRef="#br2" timeOffset="195885.9127">26405 7434,'0'-26</inkml:trace>
  <inkml:trace contextRef="#ctx0" brushRef="#br2" timeOffset="197123.9127">26802 8440,'0'-53,"0"27,53-27,0 53,27 0,-1 26,0-26,-26 79,-53-26,27-26,-27-1,0 54,0-27,-53-1,26 1,-26-26,27 26,26-27,0 1,0-1,0 27,26-26,27-27,53 79,-27-79,1 0,-1 0,-26 26</inkml:trace>
  <inkml:trace contextRef="#ctx0" brushRef="#br2" timeOffset="197380.9127">27014 8704,'-26'0,"78"0,28 27,26-27,26 0,-26 0,0 0,-1 0,-25 0,-27 0</inkml:trace>
  <inkml:trace contextRef="#ctx0" brushRef="#br2" timeOffset="198983.9127">25003 7487,'-26'0,"-27"0,26 0,27 27,0-27,80 0,-27 0,-27 0,1 0,25 0,-25 0,-1 0,1 0,-27 53,53-53,-53 26,-27-26,27 27,-26-27</inkml:trace>
  <inkml:trace contextRef="#ctx0" brushRef="#br2" timeOffset="205177.9127">23601 9392,'0'-26,"0"-1,53 27,0 0,-27 0,27 0,-53 0,-53 0,27 0</inkml:trace>
  <inkml:trace contextRef="#ctx0" brushRef="#br2" timeOffset="207059.9127">28522 8731,'-53'0,"106"0,0-27,26 27,1-52,26 52,-1-53,-25 53,-1 0,-26 26,0-26,-53 27</inkml:trace>
  <inkml:trace contextRef="#ctx0" brushRef="#br2" timeOffset="207553.9127">29951 8043,'0'-26,"0"52,0 0,0 27,0 0,0 53,0-26,53-1,-53 0,0 1,0-1,0 0,0-26,0 27,0-1,0-79</inkml:trace>
  <inkml:trace contextRef="#ctx0" brushRef="#br2" timeOffset="218156.9127">1640 11615,'0'-27,"-26"54,26 26,-79 0,79 53,0 26,0-53,0 1,0-27,53-27,-1 27,1-27,27-26,52 53,-53-53,1 0,-27 0,-27 0,-26 0</inkml:trace>
  <inkml:trace contextRef="#ctx0" brushRef="#br2" timeOffset="218394.9127">1746 12012,'0'-53,"0"53,53 0,0 0,0 0,0 0,0 0,0 0</inkml:trace>
  <inkml:trace contextRef="#ctx0" brushRef="#br2" timeOffset="218650.9127">1693 11588,'0'0,"0"-52,27 52,26 0,-27 0,1 0,52 26,-53-26,1 0</inkml:trace>
  <inkml:trace contextRef="#ctx0" brushRef="#br2" timeOffset="218943.9127">2725 11932,'0'-53,"0"80,0 26,-53 26,27 27,-27-27,53-26,-53 27,53-27,-53 0,53-27,0 27,0-80</inkml:trace>
  <inkml:trace contextRef="#ctx0" brushRef="#br2" timeOffset="219152.9127">2434 12118,'-79'-53,"79"79,53-26,0 53,0-53,-1 53,28-53,-27 26,0-26,-27 0,27 53,-26-53,-27 27,26-27</inkml:trace>
  <inkml:trace contextRef="#ctx0" brushRef="#br2" timeOffset="219355.9127">3069 11721,'0'26,"0"27,0 26,-26 1,26-27</inkml:trace>
  <inkml:trace contextRef="#ctx0" brushRef="#br2" timeOffset="219525.9127">3016 12541,'27'0,"26"0,-53 0,26 0,1 0</inkml:trace>
  <inkml:trace contextRef="#ctx0" brushRef="#br2" timeOffset="219692.9127">3413 12012,'0'-27,"53"27,-53 0,0 80,0 26,-26 52,-80 1</inkml:trace>
  <inkml:trace contextRef="#ctx0" brushRef="#br2" timeOffset="219872.9127">2090 13652,'27'-26,"26"26,0-27,79 27,-26 0,52-53,-52 53,0 0,0 0</inkml:trace>
  <inkml:trace contextRef="#ctx0" brushRef="#br2" timeOffset="221882.9127">10557 11006,'0'27,"0"26,0-27,0 27,0 26,0 27,0-26,0 26,0-1,0 1,0 0,0 26,0-26,0 0,0 53,0-1,0 1,0 0,-53-27,53 27,0 0,0-27,-53 27,53 0,0-54,-53 1,53 53,0 0,0-27,0-26,0 26,0-26,0 0,0-27,0 1,0-1,0-26,0 26,0-26,0 0,-53 0,53 0,0 26,0-26,0 0,-26 0,26 26,0 1,0-54,0 1,0-1,-53-26,53-26,-53-54</inkml:trace>
  <inkml:trace contextRef="#ctx0" brushRef="#br2" timeOffset="223224.9127">6218 13837,'26'-26,"27"26,0 0,-27 0,27 0,27 0,52 0,-26 26,0-26,52 0,28 0,-1 0,27 0,-1 0,1 0,-27 0,53-26,0 26,-26 0,53-79,-1 79,-26 0,27 0,-53 0,-1 0,27 0,0 0,-26 0,26 0,-26 0,0 0,-1 26,27-26,-26 0,0 79,52-79,-52 0,-27 53,53-53,-26 0,0 0,-1 0,-25 53,-1-53,0 0,0 0,-26 0,-53 0,0 0,-27 0,0 27,-26-27,-26 0,-54 0,-26 0</inkml:trace>
  <inkml:trace contextRef="#ctx0" brushRef="#br2" timeOffset="225916.9127">7303 15769,'0'0,"52"0,-52 0,27 0,26-80,0 80,-27-26,1 26,26-53,-27 53,27-26,26 26,-52-53,-1 53,27-27,-26 27,26-53,-27 53,0-79,27 79,-26-26,52-27,-26 53,-53-27,27 27,25-53,1 53,-26-26,-1 26,54-53,-54 53,27-53,-26 53,-1-53,27 0,-27 27,27-1,-26-26,26 27,-27-27,1 53,25-53,-25 53,26-53,-27 53,1 0,-27-26,79 26,-26-27,-26 27,25-53,-25 53,-1-53,27 53,-26-53,26 53,-53-79,53 79,-53-26,26 26,27-53,26 53,-26-27,0 27,0-26,26 26,27 0,-26-80,-1 80,-26-53,0 53,26-26,-52 26,26-53,-27 53,-26-53,79 53,-52-53,26 27,-27 26,27-80,-26 80,26-26,-27 26,0-53,27 53,0-26,-26 26,26-53,0 53,0-27,-1 27,28-79,-27 79,0-53,26 26,-26-25,0 52,0-53,0 53,-27-80,27 80,-26-26,-1 26,27-53,-27 53,27-27,-26 27,26-53,0 53,52-52,-25 52,-1-80,1 80,25-53,-25 0,-27 53,0-53,26 53,-53-52,1 52,26-27,-27 27,27-53,-26 53,26-26,-1 26,54-80,-26 80,-27-26,-1 26,28-53,-54 53,1 0,26-27,-27 27,1 0,-27-26,53-27,-27 27,53-27,-26 53,-53-27,27 27,-1 0,27-53,-26 53,-1 0,27-26,-53-1,-53 27</inkml:trace>
  <inkml:trace contextRef="#ctx0" brushRef="#br2" timeOffset="227342.9127">10504 13970,'0'-27,"26"-26,1 53,26-53,-27 53,1-53,52 53,-26-26,-27 26,27-53,-79 80,-1-27,-25 26,-28-26,54 53,-1-53,-26 0,0 0,27 0,-27 0,27 0,26 0,53 0,-1 0,1 0,0 0,0 0,-79 0,-1 0,1 0,-27 0,26 0,1 0,-27 0,0 0,53 26,0 1,27-27,-1 0,27 0,0 0</inkml:trace>
  <inkml:trace contextRef="#ctx0" brushRef="#br2" timeOffset="227535.9127">10583 13864,'0'0,"0"0,0-27,-53 27,27 0,0 0,26 0,0 27,0 26</inkml:trace>
  <inkml:trace contextRef="#ctx0" brushRef="#br2" timeOffset="229172.9127">13864 12038,'0'53,"0"0,0-26,0-27,80 0,-28 52,1-52,-26 0,-1 0,-26 27,53-27,-53 26,0 27,0-26,-53 26,0 26,0-26,-26 0,53 26,-27-26,53-26</inkml:trace>
  <inkml:trace contextRef="#ctx0" brushRef="#br2" timeOffset="229734.9127">15134 12197,'0'53,"0"-27,0 1,0 26,53-27,-53 1,27-27,-27 53,52-53,-25 0,52-27,-79 1,53-27,-53 26,0-26,53 0,-53 1,0 25,0 27,0 53,0 26,0-26,0 0,27 27,-27-1,0-26,0 26,0 1,0-1,0-26,-53 0,0 0,26-53,-26 53,27-53,-27 0</inkml:trace>
  <inkml:trace contextRef="#ctx0" brushRef="#br2" timeOffset="229984.9127">16140 12435,'26'0,"27"-26,-27 26,27 0,0 0,-26 0,-27 26,0 27,0-53</inkml:trace>
  <inkml:trace contextRef="#ctx0" brushRef="#br2" timeOffset="230123.9127">16140 12806,'53'0,"26"0,0 0,-52 0</inkml:trace>
  <inkml:trace contextRef="#ctx0" brushRef="#br2" timeOffset="231281.9127">17780 11721,'0'-53,"0"0,-26 53,-27 0,-27 0,-26 0,1 0,-28 0,54 26,26-26,0 0,-26 0,52 0,1 0,26 53,-53 53,53 0,-53 0,53 26,0-26,-53 26,53-26,0-27,0 1,0-27,0-27,0 27,27-53,-27 27,26-27</inkml:trace>
  <inkml:trace contextRef="#ctx0" brushRef="#br2" timeOffset="231694.9127">17542 12144,'26'0,"27"0,-53 0,0 53,0-27,0 1,0 26,-53-27,27-26,-1 80,27-54,53 1,-26-27,26 52,-27-52,1 0,-27 53,0-26,0 52,-80-26,27 0,-26-26,26-27</inkml:trace>
  <inkml:trace contextRef="#ctx0" brushRef="#br2" timeOffset="232007.9127">18494 12356,'0'0,"-53"26,27 54,-27-28,0 1,0 27,27-27,-27-27</inkml:trace>
  <inkml:trace contextRef="#ctx0" brushRef="#br2" timeOffset="232255.9127">18150 12435,'27'0,"26"53,0-27,-27 27,54 27,-28-54,1 27,27-26,-54-27</inkml:trace>
  <inkml:trace contextRef="#ctx0" brushRef="#br2" timeOffset="235570.9127">5398 14922,'0'-26,"0"26,0-27,52 27,-25-53,26 53,-27-26,1 26,52-53,-26 0,0 27,53-27,-53 53,26-106,27 79,-27-26,54 1,-54 25,0-26,27 0,-26 0,-1 27,27-27,-53 27,26-27,0 0,1 26,-1-26,1 53,-28-53,1 0,0 53,27-52,-27 52,26-80,0 54,1 26,-27-80,0 80,26-53,-26 27,0 26,26-106,-26 106,-27-53,27 0,-26 53,26-53,26 53,-26-53,26 53,1-79,-1 79,-26-53,0 53,0-79,53 79,-53-53,0 26,0-25,26-1,-26 26,0-26,0 27,-27 26,27-53,0 0,0 53,-53-27,53 27,0-52,-27 52,27-27,53-26,0 53,26-79,-26 79,0-80,-27 80,27-79,-27 79,1-53,-27 53,-1-53,-25 53,26-26,-27 26,27-53,-26 53,-1-27,27 27,0-53,-27 53,54-26,-27 26,0-53,26 53,0-53,1 53,-27-106,0 80,26-27,-26 53,0-53,0 53,-27-53,27 53,0-26,0 26,-27-53,27 53,-26 0,-1-27,27 27,-26 0,-1 0,-26-26,79 26,-52 0,-1 0,27-53,27 53,-27 0,-27 0,27-27,-27 27</inkml:trace>
  <inkml:trace contextRef="#ctx0" brushRef="#br2" timeOffset="236056.9127">12674 11033,'0'26,"0"-26,105 27,-78-27,26 53,-27-53,-26 79,27-79,-27 79,0-52,0-1,-53 27,0 0,-27-26,28 26,25-27,-26 27</inkml:trace>
  <inkml:trace contextRef="#ctx0" brushRef="#br2" timeOffset="237467.9127">13097 10742,'0'26,"0"27,0-53,0 80,53-54,-27-26,27 0,-53 0,27-53,-27 27,0-1,0-26,26 53,-26 53,0-26,0 26,53-1,-53 1,0 0,0 27,0-1,0 0,0-26,-26 27,26-54,-53 1,0-27,0 0,26 0,1 0,26 0,-53-27,53-26,0 0</inkml:trace>
  <inkml:trace contextRef="#ctx0" brushRef="#br2" timeOffset="237962.9127">13600 10980,'0'-27,"53"27,-1 0,1 0,0 0</inkml:trace>
  <inkml:trace contextRef="#ctx0" brushRef="#br2" timeOffset="238127.9127">13679 11297,'0'0,"26"0,27 0,-53 0,27 0</inkml:trace>
  <inkml:trace contextRef="#ctx0" brushRef="#br2" timeOffset="239202.9127">14711 10477,'0'-26,"-27"26,1 0,-1 0,-52 0,26 0,0 0,0 0,27 0,-27 0,27 0,-1 0,27 26,-53 27,53 0,-53 26,0-26,53 0,-53 0,53 27,-53-1,53-26,0 0,0 0,0 0,0-27,27 0,-27 27,26 0</inkml:trace>
  <inkml:trace contextRef="#ctx0" brushRef="#br2" timeOffset="239822.9127">14367 10715,'0'-26,"53"26,-27 0,1 79,26-26,-53-26,0-1,-27 27,-26-53,27 0,26 26,0 27,26-26,1 26,-1-53,27 53,-26-53,-27 26,26-26,-26 27,-53 52,0-79,-26 79,-27-79,53 27</inkml:trace>
  <inkml:trace contextRef="#ctx0" brushRef="#br2" timeOffset="240849.9127">15055 10715,'0'27,"0"26,0-27,53 1,-53 26,0-27,0 0,-27 54,27-133,27 26,-27 1,53-27,-53 27,26 26,-26-27,0-26,0 80,0-1,0 1,0-1,0 27,0-27,0 1,0 26,0-27,0 1,0 52,53-79,0 0</inkml:trace>
  <inkml:trace contextRef="#ctx0" brushRef="#br2" timeOffset="241254.9127">15505 10953,'0'-52,"26"52,27 0,-27 0,27 0,0 0,-26 26</inkml:trace>
  <inkml:trace contextRef="#ctx0" brushRef="#br2" timeOffset="241508.9127">15663 10821,'0'27,"0"52,0-53,0 27,0-26,0-1</inkml:trace>
  <inkml:trace contextRef="#ctx0" brushRef="#br2" timeOffset="241757.9127">16087 10689,'0'26,"0"1,0-1,26 27,-26 27,0-28,0 28,-26-1,-1-26</inkml:trace>
  <inkml:trace contextRef="#ctx0" brushRef="#br2" timeOffset="242964.9127">10081 14525,'-53'27,"53"-1,-27-26,27 80,0-54,27 27,26-53,0 0,-27 0,27 0,-53 0,26-53,-26 27,0-1,0-26,-26 27,26-1,-79 27,79-53,-27 53,1 0</inkml:trace>
  <inkml:trace contextRef="#ctx0" brushRef="#br2" timeOffset="243856.9127">12118 11800,'53'27,"-53"-1,0 27,53-27,-53 1,79 26,-52-27,-1 27,53-26,-52 26</inkml:trace>
  <inkml:trace contextRef="#ctx0" brushRef="#br2" timeOffset="244148.9127">11933 12012,'-27'0,"27"-27,-53 27,53 27,0 26,0-27,53 27,-26 26,26-26,-27 0,27 53,-27-53</inkml:trace>
  <inkml:trace contextRef="#ctx0" brushRef="#br2" timeOffset="244396.9127">11404 12038,'0'53,"0"-26,79 52,-53-26,27 0,-26 53,26-27,-53-26,53 0</inkml:trace>
  <inkml:trace contextRef="#ctx0" brushRef="#br2" timeOffset="244645.9127">10901 12171,'0'0,"0"52,106 28,-53 26,-27-27,27 0,0 54,0-1,-53-26,26-80</inkml:trace>
  <inkml:trace contextRef="#ctx0" brushRef="#br2" timeOffset="244884.9127">10292 12488,'53'0,"-53"-26,80 26,-54 0,27 52,-27 54,-26-26,80 26,-80 52,53-52,-53-27,26 27,-26-53</inkml:trace>
  <inkml:trace contextRef="#ctx0" brushRef="#br2" timeOffset="245145.9127">10028 12832,'0'0,"53"0,0 79,-1 1,-25 26,-27-1,79 28,-79-27,80 26,-80-26,79-1,-79-78</inkml:trace>
  <inkml:trace contextRef="#ctx0" brushRef="#br2" timeOffset="245411.9127">9895 13229,'0'-53,"0"26,0-25,27 78,-27 0,0 54,53 26,-53 0,53-1,-53 28,79-54,-26 27,0-53,0-53</inkml:trace>
  <inkml:trace contextRef="#ctx0" brushRef="#br2" timeOffset="245732.9127">11245 13044,'0'26,"0"1,0 25,0-25,0-1,53 27,-53-26,26 26,-26 0,53 26,-53-53</inkml:trace>
  <inkml:trace contextRef="#ctx0" brushRef="#br2" timeOffset="245918.9127">11007 13097,'0'0,"26"52,-26 28,0-1,27 1,-27-1,0-26</inkml:trace>
  <inkml:trace contextRef="#ctx0" brushRef="#br2" timeOffset="246248.9127">9499 13017,'0'-53,"-53"159,53-27,0 1,0-1,0-26,0 27,0-28,0 28,0-27,0 26,0-26,-53-53</inkml:trace>
  <inkml:trace contextRef="#ctx0" brushRef="#br2" timeOffset="246496.9127">8731 13520,'53'-79,"-26"52,26-26,-27 106,-26 0,0 26,0 1,0-1,0 0,0 1,0-1,0 27,0-53</inkml:trace>
  <inkml:trace contextRef="#ctx0" brushRef="#br2" timeOffset="246745.9127">8229 13652,'26'0,"-26"53,0 26,0 1,0 26,0 26,0-26,0-27,0 27,0 0,0-53</inkml:trace>
  <inkml:trace contextRef="#ctx0" brushRef="#br2" timeOffset="246994.9127">7938 13996,'0'53,"0"0,0 26,0 1,0-1,0 0,0 1,0 26,26 0,-26-54</inkml:trace>
  <inkml:trace contextRef="#ctx0" brushRef="#br2" timeOffset="247238.9127">7117 14128,'0'0,"27"80,-27 26,0-1,0 28,0 26,0-54,0-25,0-1,0 0,0 1,0-54</inkml:trace>
  <inkml:trace contextRef="#ctx0" brushRef="#br2" timeOffset="247442.9127">6509 14631,'0'27,"0"-1,0 27,0 0,0-27,79 27,-52 27,52-1,-53-26,27 0</inkml:trace>
  <inkml:trace contextRef="#ctx0" brushRef="#br2" timeOffset="248910.9127">20452 13070,'0'-26,"0"26,27 0,26 0,53 0,79 0,26-53,1 53,0-53,-54 53,-52 0,-53-53,0 53,0 0,-26 0,-1 0,53 0</inkml:trace>
  <inkml:trace contextRef="#ctx0" brushRef="#br2" timeOffset="249165.9127">21749 12753,'26'0,"27"0,0 79,0-26,-53-27,0 27,0 0,0-26,0-1,-26 27,-1 0,-52 53,26-53</inkml:trace>
  <inkml:trace contextRef="#ctx0" brushRef="#br2" timeOffset="250501.9127">26458 10477,'0'-26,"27"26,-27 79,0 27,53 26,-53 27,0-27,0 53,53-26,-53 53,53 26,-53-53,52-52,-52 25,53 1,-53-27,53 1,-53-28,0-25,53 26,-53-27,0 0,27 1,-27-1,0 1,53-1,-53 0,0-52,0-1,0 27,0 0,0-27,0-26,0 27,-53-27</inkml:trace>
  <inkml:trace contextRef="#ctx0" brushRef="#br2" timeOffset="251940.9127">23865 12673,'80'-26,"26"26,-1 0,54 0,0 0,26-53,27 53,-27 0,0-53,0 53,1 0,-54 0,0-53,-26 53,0 0,26 0,-52 0,25 0,28 0,25 0,-25 0,26 0,-1 26,-52-26,0 0,26 0,-26 0,0 0,0 0,0 0,-1 0,1 53,0-53,0 0,26 0,-52 0,25 0,1 0,-26 0,-1 27,0-27,1 0,-1 0,0 0,27 0,-26 0,-1 0,0 0,-26 0,27 53,-27-53,26 0,-26 0,0 0,-27 0,27 0,-26 0,-1 0,27 0,-26 0,-1 0,27 0,0 0,-27 0,1 0,26 0,-27 0,1 0,-1 0,27 0,-27 0,1 0,-27 0</inkml:trace>
  <inkml:trace contextRef="#ctx0" brushRef="#br2" timeOffset="252180.9127">30480 12462,'0'52,"0"-25,0 26,0-27,53 1,-53 26,0 0,0-27,-27-26,-25 53,-1-53,0 0</inkml:trace>
  <inkml:trace contextRef="#ctx0" brushRef="#br2" timeOffset="252673.9127">30956 12753,'0'26,"0"1,0 25,0 1,0 27,0-27,0-27,0 27,0 0,0-53,27 0,26 0,-27 0,1 0,25-27,-25 1,26-27,-53-26,53 52,-53-26,0 27,0 52,0 27,0-26,0-1,0 27,0 0,0-27,0 1,0 52,0-52</inkml:trace>
  <inkml:trace contextRef="#ctx0" brushRef="#br2" timeOffset="254579.9127">26432 10477,'0'-26,"0"26,-53 0,53 0,-53 0,53 26,-79-26,79 27,-27-27,27 53,-26-53,26 26,-53-26,53 26,-27-26,27 53</inkml:trace>
  <inkml:trace contextRef="#ctx0" brushRef="#br2" timeOffset="254820.9127">26432 10451,'53'0,"0"0,-27 0,1 26,26-26,-53 27,52-27,-25 0,26 26,-27-26</inkml:trace>
  <inkml:trace contextRef="#ctx0" brushRef="#br2" timeOffset="255733.9127">27146 10160,'0'26,"53"27,-53 0,0 0,27 26,-27-52,53-1,-1 54,-25-80,-27 26,53-26,-27-26,-26-27,53 0,-53 0,53 0,-53-26,0 52,0 1,27 26,-27-53,0 79</inkml:trace>
  <inkml:trace contextRef="#ctx0" brushRef="#br2" timeOffset="258352.9127">24659 10662,'27'0,"-27"-26,0 26,0 53,0 0,0-27,0 1,0 26,0-27,0 27,53 0,-53 26,0 1,0-27,0-1,0 1,0 0,0 27,0-27,-27-27,27 27,0-27,0 1,0-1,0 27,0-26,0-1,0 27,0-26,0-1,0 27,0-27,0 1,0 26,0-27,0 1,0 26,0-27,-26 1,26 25,0 1,0-26,0-1,0 27,0 0,0 0,0 0,0 0,0-27,0 1,0 26,0-27,0 1,0 26,0-27,0 0,0 27,53 0,-53 0,26-53,-26 53,26 0,-26-27,0 1,53-27,-53 53,0 26,0-26,0-26,27 26,-27-27,0 0,0 27,0-26,0-1,53 27,-53-26,0-1,0 27,0-27,0 27,0 0,0 0,0 0,0 0,26 0,-26 0,0-27,53-79</inkml:trace>
  <inkml:trace contextRef="#ctx0" brushRef="#br2" timeOffset="259972.9127">28813 10371,'27'27,"-27"52,0-26,0 0,0 0,26 26,-26-26,0 0,0 27,0-1,0 0,53 27,-53-27,0 1,0-1,53 1,-53-1,0 0,26 1,-26-1,0 0,53 1,-53-1,0-26,0 0,0 26,27-26,-27 0,0 27,0-27,53 26,-53-26,0-27,0 27,26 27,-26-27,0-27,0 0,53 27,-53-26,0-1,0 27,0-26,0 26,0-1,0 28,0-27,0 0,0 0,0-27,0 27,0-27,0 1,0 26,0-27,0 27,0 0,0-26,0-1,0 0,0-26</inkml:trace>
  <inkml:trace contextRef="#ctx0" brushRef="#br2" timeOffset="261044.9127">26511 12620,'-26'0,"-27"27,53 26,-53 0,53 0,0-27,26-26,27 0,-26 0,-27-53,53 27,-53-27,0 26,0 1,0-1,0-26,-27 53,27 27,-26-27,26 53</inkml:trace>
  <inkml:trace contextRef="#ctx0" brushRef="#br2" timeOffset="261772.9127">25585 10715,'-53'27,"-53"52,54-26,-54 53,0-27,53 27,0-27,0 27,53-53,0-26</inkml:trace>
  <inkml:trace contextRef="#ctx0" brushRef="#br2" timeOffset="261960.9127">26802 11641,'0'0,"-53"0,27 0,-53 0,-54 0,-78 53,52 27,0-1,0 0,54-79</inkml:trace>
  <inkml:trace contextRef="#ctx0" brushRef="#br2" timeOffset="262169.9127">27040 11774,'-26'0,"-80"0,-106 105,1-25,-27-1,79-26,80 0,26-26</inkml:trace>
  <inkml:trace contextRef="#ctx0" brushRef="#br2" timeOffset="262371.9127">28019 11536,'0'-53,"53"0,-53 26,-26 1,-1 26,-52 0,-53 26,-27 54,-26-1,0 27,52-53,54 26,52-52</inkml:trace>
  <inkml:trace contextRef="#ctx0" brushRef="#br2" timeOffset="262551.9127">28787 11615,'-27'0,"-52"26,-80 54,-53 26,80 26,53-26</inkml:trace>
  <inkml:trace contextRef="#ctx0" brushRef="#br2" timeOffset="262753.9127">28813 12541,'-26'26,"-80"27,26 0,1-26,0 26,52-27,27 27,-26-53,26 26,0-26</inkml:trace>
  <inkml:trace contextRef="#ctx0" brushRef="#br2" timeOffset="262956.9127">27808 13520</inkml:trace>
  <inkml:trace contextRef="#ctx0" brushRef="#br2" timeOffset="263263.9127">28416 10689,'-26'53,"26"-27,-80 27,80 0,-52 0,-1 0,26 26,-26-52,27 26,-27-27,26-26</inkml:trace>
  <inkml:trace contextRef="#ctx0" brushRef="#br2" timeOffset="263481.9127">28125 11377,'-26'26,"-54"27,27-26,-26 52,-27-26,0 26,54-26,25-26,27-1,-53 27</inkml:trace>
  <inkml:trace contextRef="#ctx0" brushRef="#br2" timeOffset="263692.9127">27596 12118,'-26'0,"26"26,0 27,0 0,0-27,0 1,0 52,0-52,0-1,0 27</inkml:trace>
  <inkml:trace contextRef="#ctx0" brushRef="#br2" timeOffset="263893.9127">27834 12567,'-26'0,"-1"0,-79 80,80-54,26 27,-79-26,79-1,0 27</inkml:trace>
  <inkml:trace contextRef="#ctx0" brushRef="#br2" timeOffset="264097.9127">28072 13176,'0'53,"-53"-27,0 27,-26-26,0 52,-27-26,53 26,0-26,0-53</inkml:trace>
  <inkml:trace contextRef="#ctx0" brushRef="#br2" timeOffset="264261.9127">27914 13467,'-80'0,"-26"53,-52 0,52 0,0 0,-53 79,-105-53,78-79</inkml:trace>
  <inkml:trace contextRef="#ctx0" brushRef="#br2" timeOffset="264523.9127">27914 11059,'-27'0,"-52"53,-27 53,27-27,-27 27,26 0,27-53</inkml:trace>
  <inkml:trace contextRef="#ctx0" brushRef="#br2" timeOffset="264719.9127">27146 11456,'-26'0,"-106"53,52-53,1 106,-54-106,1 53</inkml:trace>
  <inkml:trace contextRef="#ctx0" brushRef="#br2" timeOffset="264921.9127">26485 10821,'-27'0,"-52"0,-27 80,-53-1,1 0,25 1,28-27,25-1</inkml:trace>
  <inkml:trace contextRef="#ctx0" brushRef="#br2" timeOffset="265136.9127">26300 11139,'-53'0,"26"0,-52 0,-1 53,1 26,0-26,-1 53,27-53</inkml:trace>
  <inkml:trace contextRef="#ctx0" brushRef="#br2" timeOffset="265341.9127">26035 11588,'-26'0,"-27"53,26-53,-52 53,26-26,0 26,0-27,-53 27,53-27,0-26</inkml:trace>
  <inkml:trace contextRef="#ctx0" brushRef="#br2" timeOffset="265536.9127">25744 11985,'-26'0,"-27"80,26-54,-26 27,53 0,-26-53</inkml:trace>
  <inkml:trace contextRef="#ctx0" brushRef="#br2" timeOffset="265701.9127">25797 12514,'-27'0,"1"27,-27 52,53-52</inkml:trace>
  <inkml:trace contextRef="#ctx0" brushRef="#br2" timeOffset="265954.9127">25903 13044,'-80'79,"-25"0,25 1,-52 26,0-1,26 28,0-1,27-26,52-53</inkml:trace>
  <inkml:trace contextRef="#ctx0" brushRef="#br2" timeOffset="266181.9127">26220 13784,'0'0,"-106"27,53-27,1 53,-1-53,-27 53,54-53,-27 53,26-53,27 26</inkml:trace>
  <inkml:trace contextRef="#ctx0" brushRef="#br2" timeOffset="266408.9127">26538 13361,'0'-26,"-27"26,1 26,-27 54,-53-28,-26 54,26 0,27 0,26-53,53-27,-53-26</inkml:trace>
  <inkml:trace contextRef="#ctx0" brushRef="#br2" timeOffset="266601.9127">26220 13626,'-26'0,"-27"0,0 0,26 0,-25 0,25 79,27-52,-53 25</inkml:trace>
  <inkml:trace contextRef="#ctx0" brushRef="#br2" timeOffset="266824.9127">25770 12329,'-26'0,"-27"80,27 52,-27 0,0-26,0 26,0-52,53-27,-27 0</inkml:trace>
  <inkml:trace contextRef="#ctx0" brushRef="#br2" timeOffset="267005.9127">25823 12700,'-53'26,"1"27,-28 0,-26 26,53-26,0-26,1 26,52 0,-27-53,27 26,0-26</inkml:trace>
  <inkml:trace contextRef="#ctx0" brushRef="#br2" timeOffset="267201.9127">25691 12250,'-26'0,"-1"79,27-52,0-1,0 1,-53 26,27-27</inkml:trace>
  <inkml:trace contextRef="#ctx0" brushRef="#br2" timeOffset="267425.9127">25665 10901,'0'26,"-27"27,-26 26,27 54,-27-1,0-53,0 1,53 25,-26-25,26-27,0-27,0 27</inkml:trace>
  <inkml:trace contextRef="#ctx0" brushRef="#br2" timeOffset="267613.9127">25506 11588,'0'0,"-27"53,-52 27,26-27,-26 52,26-25,53-1,0-26</inkml:trace>
  <inkml:trace contextRef="#ctx0" brushRef="#br2" timeOffset="267914.9127">29210 10980,'0'-53,"0"27,-53 26,-26 79,-27 0,27 27,-27 0,0-27,0 54,-26-1,-1-26,28-27</inkml:trace>
  <inkml:trace contextRef="#ctx0" brushRef="#br2" timeOffset="268414.9127">27437 10583,'-26'0,"-54"0,28 79,-1-26,26 0,-26 53,0-27,27 1,-27 26,53-80,-26 27,26-27</inkml:trace>
  <inkml:trace contextRef="#ctx0" brushRef="#br2" timeOffset="268633.9127">27411 11456,'-27'0,"1"0,-1 0,-25 53,-1 26,53-26,0 0,53 27,-1-54,28 27,-1-53</inkml:trace>
  <inkml:trace contextRef="#ctx0" brushRef="#br2" timeOffset="268864.9127">28072 11932,'0'27,"0"52,-53-52,27-1,-27-26,27 80,-27-80,53 52,-27-52</inkml:trace>
  <inkml:trace contextRef="#ctx0" brushRef="#br2" timeOffset="269075.9127">28231 12303,'0'0,"-26"0,-54 0,80 79,0-52,-26 26,26-27,0 0,0 27,0-26,0-27,0 53,53-53,-53 53,26-53</inkml:trace>
  <inkml:trace contextRef="#ctx0" brushRef="#br2" timeOffset="269285.9127">28152 12964,'-27'0,"27"27,-26-27,26 53,-80 0,27-1,27-25,26 26,-79-27,79 27,26-53</inkml:trace>
  <inkml:trace contextRef="#ctx0" brushRef="#br2" timeOffset="269458.9127">28099 13308,'53'0,"0"0,-27 0,-52 27,-1-27,-26 53,27-53,-27 26,26 1,27 25</inkml:trace>
  <inkml:trace contextRef="#ctx0" brushRef="#br2" timeOffset="269699.9127">28840 12118,'-80'26,"54"53,-27-26,0 27,-26 26,26-54,26 1,-26 27,27-27,-27 0</inkml:trace>
  <inkml:trace contextRef="#ctx0" brushRef="#br2" timeOffset="269930.9127">28575 12673,'-53'0,"0"0,0 0,-26 53,26 0,0 0,-26 26,26 1,-27 26,1-27,53 0,-27-26,53-26,-27-27,27 79</inkml:trace>
  <inkml:trace contextRef="#ctx0" brushRef="#br2" timeOffset="270149.9127">27728 13388,'-26'0,"-27"0,27 0,-54 26,27 1,-53 25,27 1,26-26,27-27,-1 53,-26-53,53 53,27-53,-27-27</inkml:trace>
  <inkml:trace contextRef="#ctx0" brushRef="#br2" timeOffset="270365.9127">27728 12911,'-26'0,"-27"0,-53 27,0 26,-26 0,53-27,-27 53,53-26,-26 27,79-54,-27 27,27-26</inkml:trace>
  <inkml:trace contextRef="#ctx0" brushRef="#br2" timeOffset="270517.9127">27517 13123,'-53'0,"0"0,0 0,0 0,-26 79,79-52,-53-27</inkml:trace>
  <inkml:trace contextRef="#ctx0" brushRef="#br2" timeOffset="272382.9127">23257 13202,'26'0,"1"0,26 0,0 0,0 0,-1 0,-25 0</inkml:trace>
  <inkml:trace contextRef="#ctx0" brushRef="#br2" timeOffset="272585.9127">23707 12991,'0'26,"0"1,0 26,0-1,0 28,-27-27,27 0,0 26,0-52</inkml:trace>
  <inkml:trace contextRef="#ctx0" brushRef="#br2" timeOffset="273716.9127">29633 13255,'0'0,"80"0,-54 0,27 0,26 0,-26 0,0 0,0 0</inkml:trace>
  <inkml:trace contextRef="#ctx0" brushRef="#br2" timeOffset="274010.9127">29845 13044,'-26'0,"26"26,-27-26,27 79,0-52,0-1,0 27,0-26,0-1,0 1,27 26,-27-27</inkml:trace>
  <inkml:trace contextRef="#ctx0" brushRef="#br2" timeOffset="274572.9127">30401 13044,'0'53,"0"-27,0 0,0 54,0-27,-53 0,53 26,-53 0,53 1,-27 26,27-80</inkml:trace>
  <inkml:trace contextRef="#ctx0" brushRef="#br2" timeOffset="276072.9127">30506 12382,'0'-26,"0"-1,-52 27,52 0,26 0,-26 53,26 0,-26 0,53 0,-53 0,27 0,-27-27,26-26,-26 27,0 26,0-27,0-26,-26 27,-27-27,53 52,-79-52,52 27,-26 26,0 0,53-27,-26-26,26 53</inkml:trace>
  <inkml:trace contextRef="#ctx0" brushRef="#br2" timeOffset="276516.9127">30612 12435,'0'0,"0"27,0-1,0 0,0 27,0 0,0 0,0 0,0 0</inkml:trace>
  <inkml:trace contextRef="#ctx0" brushRef="#br2" timeOffset="285830.9127">10504 11006,'-26'0,"-1"53,-26-26,27-27,26 26,-27-26,27 0</inkml:trace>
  <inkml:trace contextRef="#ctx0" brushRef="#br2" timeOffset="286375.9127">10583 11006,'0'-26,"0"26,27 0,-27 26,53-26,-53 53,53-53,-53 27,53-27,-27 0,-26 26</inkml:trace>
  <inkml:trace contextRef="#ctx0" brushRef="#br2" timeOffset="287044.9127">10583 10953,'0'27,"-26"-27,26 26,-27-26,-25 53,25-53,27 27,-53-27,53 53,-26-53,26 53,-53-53</inkml:trace>
  <inkml:trace contextRef="#ctx0" brushRef="#br2" timeOffset="314382.9127">14367 14711,'-27'79,"27"-53,0 1,-52 26,52 26,0-52,0-27,52 0,-25 0,-1 0,27 0,0 0,-26 0,-27 0,0-53,0 0,0 0,0-27,0 1,0 26,0 0,0 0,-53 53,26 0,1 0,-27 27,53-1,0 27,0 27,26-28,1 1,79 0,-80-53</inkml:trace>
  <inkml:trace contextRef="#ctx0" brushRef="#br2" timeOffset="314668.9127">15028 14737,'53'0,"-26"0,26 0,0 0,-1 0,-52 0</inkml:trace>
  <inkml:trace contextRef="#ctx0" brushRef="#br2" timeOffset="314827.9127">15055 15081,'26'0,"27"0,-26 0,-1 0</inkml:trace>
  <inkml:trace contextRef="#ctx0" brushRef="#br2" timeOffset="315268.9127">16113 14393,'27'26,"-27"1,0-1,26 27,-26-26,53 26,-53-27,26 1,-26 26,53-27,-26-26</inkml:trace>
  <inkml:trace contextRef="#ctx0" brushRef="#br2" timeOffset="315479.9127">16404 14419,'0'0,"0"53,53-53,-53 53,27-53,-27 53,0 27,0-54</inkml:trace>
  <inkml:trace contextRef="#ctx0" brushRef="#br2" timeOffset="315822.9127">16563 13943,'0'27,"0"-1,0 1,-79-27,52 0,1 0,-1 0,-26-27,27 27,-27-26,26 26,1 0,-27 0,27 0,26 0,-80 0,80 53,-53-27,53 27,0-27,0 1,27 52</inkml:trace>
  <inkml:trace contextRef="#ctx0" brushRef="#br2" timeOffset="316181.9127">17145 14076,'0'0,"0"52,-26 1,26 27,-53 26,53 26,-80-26,80 79,-79-26,79-27,-53-53,53-26,0 0,-26-53,26 53</inkml:trace>
  <inkml:trace contextRef="#ctx0" brushRef="#br2" timeOffset="316534.9127">17145 14658,'79'0,"27"-53,-26 53,-1 0,-26 0,-53 0,0 53,-27 0,1-27,-27 0,27-26,26 53,-27-53,27 27,0-1,27-26,26 53,-27-53,27 27,-27 26,-26-1,0 1,-105 0,-54 27,-26-27</inkml:trace>
  <inkml:trace contextRef="#ctx0" brushRef="#br2" timeOffset="317337.9127">14314 15901,'0'0,"79"0,27 0,26 0,54 0,78-53,27 53,27-53,-1 53,1-53,-54 53,54-79,-106 79,-27-53,-53 53,-26 0,-53 0,0 0,-53-26</inkml:trace>
  <inkml:trace contextRef="#ctx0" brushRef="#br2" timeOffset="323179.9127">21802 15425,'26'0,"1"0,-27 53,53-53,-27 0,0 0,1 0</inkml:trace>
  <inkml:trace contextRef="#ctx0" brushRef="#br2" timeOffset="323689.9127">22834 15002,'-27'0,"-52"0,-1 0,27 0,27 0,-27 0,0 0,27 0,-1 0,-26 0,53 0,-26 0,26 0,-53 52,53 1,0 27,0-27,0 26,0-26,0 26,0-52,0-1,0 27</inkml:trace>
  <inkml:trace contextRef="#ctx0" brushRef="#br2" timeOffset="324044.9127">22754 15319,'27'0,"-27"0,0 27,0 25,0-52,0 53,0-26,0-1,0-26,26 0,27 53,-27-53,27 27,-53 26,-53-53,-52 52,25-52,1 53</inkml:trace>
  <inkml:trace contextRef="#ctx0" brushRef="#br2" timeOffset="324830.9127">23680 15425,'80'-27,"-54"27,27 0,0 0,26 0,27 0,-27 0,1 0,26 0,-53 0,0 0,-27 0,27 0,-132 0</inkml:trace>
  <inkml:trace contextRef="#ctx0" brushRef="#br2" timeOffset="325017.9127">24395 15213,'26'0,"-26"27,53-27,-53 53,0-27,0 27,0-27,0 1,-26 26,-1-27,-52 27,26-26,26-27</inkml:trace>
  <inkml:trace contextRef="#ctx0" brushRef="#br2" timeOffset="325693.9127">22648 15266,'27'0,"-27"-26,53 26,-27 0,-26 0,27 0,-27 53</inkml:trace>
  <inkml:trace contextRef="#ctx0" brushRef="#br2" timeOffset="327283.9127">25797 14896,'0'-27,"0"-26,0 27,53 26,-27 0,27 0,-26 106,-27-80,0 1,0 26,0-27,0 0,-27-26,27 53,-26 0,26-26,26 26,1 0,26-27,-1 53,-52-26,0 0,0-53,-52 53,-1-53,0 27,26-27,-26 0</inkml:trace>
  <inkml:trace contextRef="#ctx0" brushRef="#br2" timeOffset="329420.9127">26379 14684,'-26'-79,"-1"79,-52-27,26 27,-27 0,-25-53,-28 53,27 0,1 0,-1 0,0 0,-26 0,26 0,26 0,28 0,25 0,27 0,0 53,0-26,0 26,0 26,0-26,0 26,53 1,-53-1,0 0,0 27,0 27,0-54,26 0,-26 1,0-27,0-1,0 1,0 0,0-26,0-27,0-53</inkml:trace>
  <inkml:trace contextRef="#ctx0" brushRef="#br2" timeOffset="330425.9127">27358 15584,'0'0,"53"0,-27 0,1 0,52 0,-26 0,-26 0,-27-27,52-26,-52 27,0-1,0-26,0 53,-26-26,-53 26,26 0,0 0,0 0,0 53,53 0,-27 0,27 26,0-26,0 0,27 0,26 0,-27-27,27-26,0 53,-26-53,-1 0,27 0,-27 0</inkml:trace>
  <inkml:trace contextRef="#ctx0" brushRef="#br2" timeOffset="332546.9127">27120 14340,'0'0,"0"0,-80 27,80 52,-26-53,26 1,0 26,0 0,26-27,27-26,27 0</inkml:trace>
  <inkml:trace contextRef="#ctx0" brushRef="#br2" timeOffset="332748.9127">27252 14128,'0'-26,"0"52,0-26,0 53</inkml:trace>
  <inkml:trace contextRef="#ctx0" brushRef="#br2" timeOffset="333132.9127">27623 14102,'52'53,"-52"26,0-52,0-1,0 27,0-26,0-1,0 53,53-79</inkml:trace>
  <inkml:trace contextRef="#ctx0" brushRef="#br2" timeOffset="333372.9127">27940 14102,'0'0,"0"79,0-52,0 26,0-27,0 1,0 26,0-27</inkml:trace>
  <inkml:trace contextRef="#ctx0" brushRef="#br2" timeOffset="333695.9127">27993 13970,'0'0,"-27"0,1 0,0 0,-27 0,26 0,-26 0,27-53,-27 53,-26-27,52 27,27 0,0 27,-26 26,26-27,0 27,0 0</inkml:trace>
  <inkml:trace contextRef="#ctx0" brushRef="#br2" timeOffset="334038.9127">27358 14631,'26'0,"54"0,-27-26,26 26,53 0,27-53,0 53,-53 0,-27 0,-26 0</inkml:trace>
  <inkml:trace contextRef="#ctx0" brushRef="#br2" timeOffset="334390.9127">27649 14816,'53'0,"0"0,-27 0,1 0,-27 0,0 53,0 0,-53-53,53 53,-27-53,27 27,0-27,80 0,-27 52,26-52,-26 0,0 27,-53-1,-53-26,-26 53,-1-53,1 53,-1-53</inkml:trace>
  <inkml:trace contextRef="#ctx0" brushRef="#br2" timeOffset="335142.9127">28099 13996,'-27'-26,"1"26,26 0,0 26,0 27</inkml:trace>
  <inkml:trace contextRef="#ctx0" brushRef="#br2" timeOffset="336027.9127">28549 15134,'52'0,"-25"-53,-1 53,27 0,-26 0,-1 0,54 79,-80-52,0 26,0 26,-27-26,1 0,26 0,-106 26,106-52,-27 26,27-27,0 0,27 27,26-53,53 53,-1-53,1 0,0 53,-79-53</inkml:trace>
  <inkml:trace contextRef="#ctx0" brushRef="#br2" timeOffset="336250.9127">28575 15451,'53'0,"0"0,-27 0,27 0,-26 0,-1 0,54 0,-28 0</inkml:trace>
  <inkml:trace contextRef="#ctx0" brushRef="#br2" timeOffset="337016.9127">29739 15478,'0'-27,"53"27,0 0,26 0,1 0,26 0,-1 0,1 27,-53-27,-26 0,-27 26</inkml:trace>
  <inkml:trace contextRef="#ctx0" brushRef="#br2" timeOffset="337294.9127">29977 15266,'0'27,"0"-1,0 27,0 0,0 0,-26 0,26 0,0 26,0-26,0 0,0 0</inkml:trace>
  <inkml:trace contextRef="#ctx0" brushRef="#br2" timeOffset="343984.9127">30798 15160,'0'0,"26"0,27 0,0 0,-53 0,53 0,-53 53,53 0,-53-26,0 26,0-1,-27 28,27-54,-79 27,79-26,-53-27,53 53,-53-1,53-25,26 26,27-53,-26 0,-1 26,27-26,-26 0,26 0</inkml:trace>
  <inkml:trace contextRef="#ctx0" brushRef="#br2" timeOffset="344298.9127">31565 15637,'53'0</inkml:trace>
  <inkml:trace contextRef="#ctx0" brushRef="#br2" timeOffset="346893.9127">19076 16245,'0'-53,"0"159,0 26,0 54,0 25,0 27,-52-26,52-27,0 27,0 0,0-54,0-52,0 0,0-27,0 1,0-54,0 27</inkml:trace>
  <inkml:trace contextRef="#ctx0" brushRef="#br2" timeOffset="347671.9127">15769 17568,'53'-53,"26"53,54 0,78 0,54 0,26 27,0-27,27 52,78-52,1 80,53-80,0 0,-80 0,-26 53,-53-53,-26 0,-133 0,-52 0,-27 0,-80 0,-52 53,-27-53</inkml:trace>
  <inkml:trace contextRef="#ctx0" brushRef="#br2" timeOffset="348386.9127">16828 16483,'0'-26,"0"105,-27 27,27 79,-53 53,53 0,0 1,0-28,0-26,-53 1,53-1,0 0,0-79,0-53,0-27,0 27,-26-53,26-26</inkml:trace>
  <inkml:trace contextRef="#ctx0" brushRef="#br2" timeOffset="348926.9127">15769 18097,'53'0,"-53"-53,53 53,-53 27,26-27,-26 26,27-26</inkml:trace>
  <inkml:trace contextRef="#ctx0" brushRef="#br2" timeOffset="349269.9127">16166 17886,'0'-27,"0"27,27 0,-27 79,0-26,0 0,0-26,0 26,79-27,-26 27,-27-27,-26 1,-53 26,0-53,1 53,-1-53</inkml:trace>
  <inkml:trace contextRef="#ctx0" brushRef="#br2" timeOffset="352209.9127">19315 17965,'0'0,"0"0,-53 26,53 80,0-53,26-26,1-27,26 0,-1 0,-52-27,0-52,0 52,0-26,0 53,-52-53,25 53,-26 0,0 0</inkml:trace>
  <inkml:trace contextRef="#ctx0" brushRef="#br2" timeOffset="353126.9127">16166 17912,'0'-53,"0"27,-26 26,-1 0,1 0,-27 0,53 0,-27 53</inkml:trace>
  <inkml:trace contextRef="#ctx0" brushRef="#br2" timeOffset="355809.9127">18362 16377,'0'53,"0"-26,0 26,-26 0,26-27,0 1,-27 52,27-26,-53 0,53 26,0 0,0 1,-53 26,53-27,0 0,0 1,0-1,0-26,-26 26,26 1,0-1,0 1,0 25,0-25,0-1,0 1,0-1,0-26,0 0,0 0,0 0,0-27,0 1,0 25,0 28,0-80,26 0,-26-27,0 1,0-27</inkml:trace>
  <inkml:trace contextRef="#ctx0" brushRef="#br2" timeOffset="357139.9127">20294 16510,'0'26,"0"1,0 26,0-1,0 1,0 0,-53 27,53-1,0 0,-27 27,27 0,0 0,-53 26,53-26,0 0,-53 53,53-1,0-52,0 0,0-27,0 27,0 27,0-54,-53-26,53 0,0 0,0 0,-26-53,26 52,0-25,0-1,0-52,0-1</inkml:trace>
  <inkml:trace contextRef="#ctx0" brushRef="#br2" timeOffset="358795.9127">16801 17145,'-26'0,"-27"0,79 0,54 0,-1 0,27 26,0-26,52 0,-25 53,-28-53,-25 0,-27 27,0-27,52 52,-78-52,-1 0,1 0,-27 27,53-27,-80 0,1 0,-1 0,-26-53,1 53,52-53,-27 53,27-26,0-27,0 79,0 27,53 0,-53 26,0-26,-26-53,26 27,-27-27,27 26</inkml:trace>
  <inkml:trace contextRef="#ctx0" brushRef="#br2" timeOffset="360887.9127">19050 16907,'0'0,"26"0,54 0,-54 0,27 26,27-26,-1 0,27 26,-27-26,1 0,-1 0,-26 0,-27 0,27 0,-26 0,-1 0,27 0,26 53,1-53,-54 27,1-27,-27 0,0 0,-27 0,27-27,-26 27,26-53,-53 53,53-26,-27 26,27 0,53 26,-26 1,-27-1,0 54,-27-1,-78-26,25 53,-52 0,-27-27</inkml:trace>
  <inkml:trace contextRef="#ctx0" brushRef="#br2" timeOffset="362770.9127">20003 16748,'0'0,"0"79,0-26,0-26,0-1,26-26,53 53,-52-53</inkml:trace>
  <inkml:trace contextRef="#ctx0" brushRef="#br2" timeOffset="365381.9127">26935 16351,'26'0,"-26"0,0 79,0 1,0-1,0 0,0 27,-26 53,26-27,0 27,-53 26,53 27,0-53,0-53,0-27,0 0,26-26,-26 0,0-26,0-1,-26 53,26-52,-27-27</inkml:trace>
  <inkml:trace contextRef="#ctx0" brushRef="#br2" timeOffset="366160.9127">24500 17330,'27'0,"26"0,0 26,-27-26,54 0,-1 0,27 0,105 53,107-53,-1 0,80 0,0 53,0-53,-27 0,1 106,-107-106,1 53,0-53,-80 53,-53-53,0 0,-52 26,-27-26</inkml:trace>
  <inkml:trace contextRef="#ctx0" brushRef="#br2" timeOffset="368749.9127">25506 16457,'53'0,"-53"53,53-53,-27 26,-26 1,0 26,53-53,-53 26,27-26,-1 26,27-26,-53 53,26-53,-26 27,27-27,26 53,-27-53,-26 26,27-26,26 27,-27-27,-26 53,26-53,27 26,-26 27,26-53,-53 26,26-26,1 27,26 26,-27 0,-26-27,53-26,-53 53,26-53,-26 27,27-27,-27 26,53-26,-53 53,53-53,-53 26,26-26,27 27,-26-27,-1 53,27-53,-27 26,1-26,-27 53,79-53,-79 27,27-1,-27 27,26-27,27-26,-53 27,27-27,25 53,-25-27,26 27,26-26,-52-27,-1 79,27-79,-27 53,27-53,-26 53,-1-53,-26 79,80-79,-80 53,53-26,-27 52,27-26,0 0,-27 0,27 0,-53-27,27-26,-27 0</inkml:trace>
  <inkml:trace contextRef="#ctx0" brushRef="#br2" timeOffset="370151.9127">26353 15928,'52'0,"-52"26,0 27,27-53,-27 53,26-53,-26 79,80-52,-54 26,-26-27,80 27,-28-27,-25 27,26-26,-27 26,-26-27,80 27,-27-26,-27 26,27-27,-53 0,53-26,-53 53,53-53,-53 80,79-80,-26 53,-26-53,25 53,-25-53,-1 79,27-79,-26 79,26-52,-27 26,27-27,-53 27,53-26,0 25,-27-25,1-1,26 27,-27-26,54 26,-54-27,27 27,-27-27,1 27,26-26,-27 26,-26-27,80-26,-80 53,26 0,27 0,-27 0,27 0,-26 26,26-52,-27 26,-26-27,27-26,-27 26,0 27,53-53,-53 27,26-27</inkml:trace>
  <inkml:trace contextRef="#ctx0" brushRef="#br2" timeOffset="373547.9127">23257 16245,'0'27,"0"25,0-25,53 26,-27-80,-26 1,27-27,-27 106,53-27,-53 1,0 26,26 0,-26 0,0 0,0-1,0-25,0-1,-26 27,-27-53,26 0,1 0,-27 0,26 0,27-26,-52 26,52-27</inkml:trace>
  <inkml:trace contextRef="#ctx0" brushRef="#br2" timeOffset="374124.9127">23813 16377,'-27'0,"27"0,53 53,0-26</inkml:trace>
  <inkml:trace contextRef="#ctx0" brushRef="#br2" timeOffset="374308.9127">23760 16668,'26'0,"27"0,-27 0,1 0</inkml:trace>
  <inkml:trace contextRef="#ctx0" brushRef="#br2" timeOffset="374621.9127">24289 16113,'0'-53,"0"79,0 1,0-1,0 54,0-27,0-1,0 1,0 0</inkml:trace>
  <inkml:trace contextRef="#ctx0" brushRef="#br2" timeOffset="374882.9127">24077 16589,'0'0,"53"0,0 0,0 0,26 0,1 0,-1 0,-26 0,0 0,0 0,-27 0,27 27</inkml:trace>
  <inkml:trace contextRef="#ctx0" brushRef="#br2" timeOffset="375263.9127">24712 16748,'-26'0,"26"-27,-53 27,26-26,1 26,-54 0,1 0,26 0,0 0,27 0,-27 0,26 0,27 0,0 53,-26 0,26-27,0 1,0 26,0-27,0 27</inkml:trace>
  <inkml:trace contextRef="#ctx0" brushRef="#br2" timeOffset="375610.9127">24474 16827,'26'0,"27"0,-53 0,53 0,-53 27,0 26,-26-1,52-52,-26 27,53-27,-26 0,-27 26,0 27,0-53,-53 27,26-27,1 0</inkml:trace>
  <inkml:trace contextRef="#ctx0" brushRef="#br2" timeOffset="376202.9127">25268 16457,'0'26,"0"1,-27 26,27-27,-53-26,53 79,-79-79,79 80,-53-80,53 26</inkml:trace>
  <inkml:trace contextRef="#ctx0" brushRef="#br2" timeOffset="376397.9127">25030 16616,'0'-27,"0"27,105 27,-78-27,-1 52,54-25,-54 26,27-27</inkml:trace>
  <inkml:trace contextRef="#ctx0" brushRef="#br2" timeOffset="377243.9127">23813 16139,'-27'0,"27"0,27 0,25 0,-25 0,-1 0</inkml:trace>
  <inkml:trace contextRef="#ctx0" brushRef="#br2" timeOffset="379703.9127">27331 16404,'0'26,"0"1,27 26,-1-53,1 0,-1 0,-26-27,53 1,-53-1,0 27,0 27,0 26,0-27,0 1,0-1,0 27,0 0,0-53,0 53,-79-53,79 53,-27-53,27 53</inkml:trace>
  <inkml:trace contextRef="#ctx0" brushRef="#br2" timeOffset="380033.9127">27781 16536,'27'0,"26"0,0 0,-1 53</inkml:trace>
  <inkml:trace contextRef="#ctx0" brushRef="#br2" timeOffset="380221.9127">27781 16721,'0'0,"53"0,-26 0,-1 53</inkml:trace>
  <inkml:trace contextRef="#ctx0" brushRef="#br2" timeOffset="381309.9127">28205 16483,'26'0,"27"0,-53 53,79-53</inkml:trace>
  <inkml:trace contextRef="#ctx0" brushRef="#br2" timeOffset="381760.9127">28813 16298,'0'-26,"0"-27,0 79,0 1,0 25,-26 28,26-27,-80-27</inkml:trace>
  <inkml:trace contextRef="#ctx0" brushRef="#br2" timeOffset="382007.9127">28443 16616,'0'-27,"26"27,27 0,0 0,26 0,54 0,-1 0,-26 0,-27 0,27 27,-80-27,1 0</inkml:trace>
  <inkml:trace contextRef="#ctx0" brushRef="#br2" timeOffset="382425.9127">29025 16748,'0'0,"-27"0,-26 0,27-53,0 53,-27 0,26 0,1 0,26-27,-53 27,0 0,26 0,27 53,0-26,0 52,0-26,0 0,0 0,0-27</inkml:trace>
  <inkml:trace contextRef="#ctx0" brushRef="#br2" timeOffset="382779.9127">28972 16854,'53'0,"-27"53,-26-1,0-25,0-27,0 26,27-26,-27 53,53-53,-53 27,-53 26,26-53,1 0,-27 0</inkml:trace>
  <inkml:trace contextRef="#ctx0" brushRef="#br2" timeOffset="383319.9127">29528 16457,'0'-27,"0"27,-53 53,26-26,-26 26,27 0,26-27</inkml:trace>
  <inkml:trace contextRef="#ctx0" brushRef="#br2" timeOffset="383566.9127">29316 16483,'26'0,"-26"27,27-27,-27 53,53-53,0 53,-27-53,27 79,26-79,27 26,-26-26</inkml:trace>
  <inkml:trace contextRef="#ctx0" brushRef="#br2" timeOffset="383926.9127">30004 16721,'0'-26,"0"26,26 0,27 0,0 0,0 0,-27 0,27 0,-26 0</inkml:trace>
  <inkml:trace contextRef="#ctx0" brushRef="#br2" timeOffset="384203.9127">30083 16563,'0'0,"0"53,-53-1,53-25,-26 26,26-27,-53 27,53 0,0 26</inkml:trace>
  <inkml:trace contextRef="#ctx0" brushRef="#br2" timeOffset="384894.9127">29792 16616,'0'26,"0"-26,27 53,25-27,28-26,-27 0</inkml:trace>
  <inkml:trace contextRef="#ctx0" brushRef="#br2" timeOffset="385545.9127">30506 16457,'27'0,"52"0,-52 0,-1 0,27 0,-53 53,53-53,-53 79,0-26,-26 0,-1-53,1 26,-27-26,26 53,27 0,27 0,-1-53,27 53,-26-53,26 26,-1-26</inkml:trace>
  <inkml:trace contextRef="#ctx0" brushRef="#br2" timeOffset="387795.9127">28258 16430,'52'0,"1"0,-26 0,26 0,-27 0,-52 0,-27 0,26 0,27 27,-53-27,1 0,25 0,27-27,-26 27,-54 0,54 0,-1 27,-26-27,80 0,52 26,-26-26,0 0,26 0,-26 0,0 0,-26 0,26 0,-80 0,1 0,-1 0,-52 0,52 0,1 0,-27 0,27 0,26 0</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033605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890188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4997691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920063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310337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612186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535406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356583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3890942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982541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53223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6099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0938549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830224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772993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3166405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15742714"/>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860439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255103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510195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522882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7390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78476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180010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7158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91595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318517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8514257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64106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72611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67372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934449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7738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8100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340954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86395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719632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657070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789480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38855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02832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442499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288264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33192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110864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482550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61991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274007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596687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849992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754715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692577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516530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43272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71956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907898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5198672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05899873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4532028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6506470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8867520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558222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6683166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05890588"/>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2947428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0492052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134674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3987305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5503355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977261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8278377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682294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5952777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0474387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676588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32713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9042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9155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468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68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76065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69620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7452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3599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4829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61253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066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5170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6216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62284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059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42156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02021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61519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06054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93186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73629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27464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7550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517860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11493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43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2516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43881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556288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5316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3336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99878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8700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99318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63378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739146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840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40105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95943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073356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00415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68313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6392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63631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4627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2332694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2983212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982348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642075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7358909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556714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173324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08068425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3623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8566404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326477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5559781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020779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5457421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597499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934623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59382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3058950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056236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74221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011396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389246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1784579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127495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5528307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6820512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184913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346721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240343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488258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18105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60322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4803881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5740912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67069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8934477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976220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961556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036296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8664479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236359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220744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theme" Target="../theme/theme10.xml"/><Relationship Id="rId5" Type="http://schemas.openxmlformats.org/officeDocument/2006/relationships/slideLayout" Target="../slideLayouts/slideLayout80.xml"/><Relationship Id="rId4" Type="http://schemas.openxmlformats.org/officeDocument/2006/relationships/slideLayout" Target="../slideLayouts/slideLayout7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11.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theme" Target="../theme/theme12.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theme" Target="../theme/theme13.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theme" Target="../theme/theme14.xml"/><Relationship Id="rId5" Type="http://schemas.openxmlformats.org/officeDocument/2006/relationships/slideLayout" Target="../slideLayouts/slideLayout100.xml"/><Relationship Id="rId4" Type="http://schemas.openxmlformats.org/officeDocument/2006/relationships/slideLayout" Target="../slideLayouts/slideLayout9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theme" Target="../theme/theme15.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theme" Target="../theme/theme16.xml"/><Relationship Id="rId5" Type="http://schemas.openxmlformats.org/officeDocument/2006/relationships/slideLayout" Target="../slideLayouts/slideLayout110.xml"/><Relationship Id="rId4" Type="http://schemas.openxmlformats.org/officeDocument/2006/relationships/slideLayout" Target="../slideLayouts/slideLayout10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theme" Target="../theme/theme17.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34.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theme" Target="../theme/theme19.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14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theme" Target="../theme/theme20.xml"/><Relationship Id="rId2" Type="http://schemas.openxmlformats.org/officeDocument/2006/relationships/slideLayout" Target="../slideLayouts/slideLayout139.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0" Type="http://schemas.openxmlformats.org/officeDocument/2006/relationships/slideLayout" Target="../slideLayouts/slideLayout147.xml"/><Relationship Id="rId4" Type="http://schemas.openxmlformats.org/officeDocument/2006/relationships/slideLayout" Target="../slideLayouts/slideLayout141.xml"/><Relationship Id="rId9" Type="http://schemas.openxmlformats.org/officeDocument/2006/relationships/slideLayout" Target="../slideLayouts/slideLayout146.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51.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theme" Target="../theme/theme21.xml"/><Relationship Id="rId5" Type="http://schemas.openxmlformats.org/officeDocument/2006/relationships/slideLayout" Target="../slideLayouts/slideLayout153.xml"/><Relationship Id="rId4" Type="http://schemas.openxmlformats.org/officeDocument/2006/relationships/slideLayout" Target="../slideLayouts/slideLayout152.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56.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theme" Target="../theme/theme22.xml"/><Relationship Id="rId5" Type="http://schemas.openxmlformats.org/officeDocument/2006/relationships/slideLayout" Target="../slideLayouts/slideLayout158.xml"/><Relationship Id="rId4" Type="http://schemas.openxmlformats.org/officeDocument/2006/relationships/slideLayout" Target="../slideLayouts/slideLayout157.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61.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theme" Target="../theme/theme23.xml"/><Relationship Id="rId5" Type="http://schemas.openxmlformats.org/officeDocument/2006/relationships/slideLayout" Target="../slideLayouts/slideLayout163.xml"/><Relationship Id="rId4" Type="http://schemas.openxmlformats.org/officeDocument/2006/relationships/slideLayout" Target="../slideLayouts/slideLayout162.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theme" Target="../theme/theme24.xml"/><Relationship Id="rId5" Type="http://schemas.openxmlformats.org/officeDocument/2006/relationships/slideLayout" Target="../slideLayouts/slideLayout168.xml"/><Relationship Id="rId4" Type="http://schemas.openxmlformats.org/officeDocument/2006/relationships/slideLayout" Target="../slideLayouts/slideLayout16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7.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8.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9.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4/7/2021</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76132292"/>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82681815"/>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1251658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0807147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3408178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1913514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2531311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81686831"/>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4375118"/>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838661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620370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7266566"/>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55571135"/>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19973284"/>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30236293"/>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370137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28341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063158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690962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4/7/2021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7849389"/>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018762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1675998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4/7/2021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4480093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5.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image" Target="../media/image48.png"/><Relationship Id="rId1" Type="http://schemas.openxmlformats.org/officeDocument/2006/relationships/slideLayout" Target="../slideLayouts/slideLayout158.xml"/><Relationship Id="rId6" Type="http://schemas.openxmlformats.org/officeDocument/2006/relationships/customXml" Target="../ink/ink10.xml"/><Relationship Id="rId5" Type="http://schemas.openxmlformats.org/officeDocument/2006/relationships/image" Target="../media/image51.pn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11.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customXml" Target="../ink/ink12.xml"/></Relationships>
</file>

<file path=ppt/slides/_rels/slide13.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11.png"/><Relationship Id="rId7" Type="http://schemas.openxmlformats.org/officeDocument/2006/relationships/image" Target="../media/image16.emf"/><Relationship Id="rId2" Type="http://schemas.openxmlformats.org/officeDocument/2006/relationships/image" Target="../media/image350.png"/><Relationship Id="rId1" Type="http://schemas.openxmlformats.org/officeDocument/2006/relationships/slideLayout" Target="../slideLayouts/slideLayout5.xml"/><Relationship Id="rId6" Type="http://schemas.openxmlformats.org/officeDocument/2006/relationships/customXml" Target="../ink/ink13.xml"/><Relationship Id="rId5" Type="http://schemas.openxmlformats.org/officeDocument/2006/relationships/image" Target="../media/image38.png"/><Relationship Id="rId4" Type="http://schemas.microsoft.com/office/2007/relationships/hdphoto" Target="../media/hdphoto7.wdp"/><Relationship Id="rId9"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image" Target="../media/image18.emf"/><Relationship Id="rId4" Type="http://schemas.openxmlformats.org/officeDocument/2006/relationships/customXml" Target="../ink/ink15.xml"/></Relationships>
</file>

<file path=ppt/slides/_rels/slide1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2.png"/><Relationship Id="rId7" Type="http://schemas.openxmlformats.org/officeDocument/2006/relationships/customXml" Target="../ink/ink16.xml"/><Relationship Id="rId2" Type="http://schemas.openxmlformats.org/officeDocument/2006/relationships/image" Target="../media/image52.png"/><Relationship Id="rId1" Type="http://schemas.openxmlformats.org/officeDocument/2006/relationships/slideLayout" Target="../slideLayouts/slideLayout160.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21.emf"/><Relationship Id="rId4" Type="http://schemas.microsoft.com/office/2007/relationships/hdphoto" Target="../media/hdphoto8.wdp"/><Relationship Id="rId9" Type="http://schemas.openxmlformats.org/officeDocument/2006/relationships/customXml" Target="../ink/ink17.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8.xml"/><Relationship Id="rId1" Type="http://schemas.openxmlformats.org/officeDocument/2006/relationships/slideLayout" Target="../slideLayouts/slideLayout160.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6.png"/><Relationship Id="rId1" Type="http://schemas.openxmlformats.org/officeDocument/2006/relationships/slideLayout" Target="../slideLayouts/slideLayout165.xml"/><Relationship Id="rId6" Type="http://schemas.openxmlformats.org/officeDocument/2006/relationships/image" Target="../media/image24.emf"/><Relationship Id="rId5" Type="http://schemas.openxmlformats.org/officeDocument/2006/relationships/customXml" Target="../ink/ink19.xml"/><Relationship Id="rId4" Type="http://schemas.microsoft.com/office/2007/relationships/hdphoto" Target="../media/hdphoto9.wdp"/></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6.emf"/><Relationship Id="rId5" Type="http://schemas.openxmlformats.org/officeDocument/2006/relationships/customXml" Target="../ink/ink20.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0.png"/><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1.png"/><Relationship Id="rId1" Type="http://schemas.openxmlformats.org/officeDocument/2006/relationships/slideLayout" Target="../slideLayouts/slideLayout29.xml"/><Relationship Id="rId6" Type="http://schemas.openxmlformats.org/officeDocument/2006/relationships/image" Target="../media/image29.emf"/><Relationship Id="rId5" Type="http://schemas.openxmlformats.org/officeDocument/2006/relationships/customXml" Target="../ink/ink21.xml"/><Relationship Id="rId4" Type="http://schemas.microsoft.com/office/2007/relationships/hdphoto" Target="../media/hdphoto12.wdp"/></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7.png"/><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8" Type="http://schemas.openxmlformats.org/officeDocument/2006/relationships/customXml" Target="../ink/ink22.xml"/><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18.png"/><Relationship Id="rId1" Type="http://schemas.openxmlformats.org/officeDocument/2006/relationships/slideLayout" Target="../slideLayouts/slideLayout56.xml"/><Relationship Id="rId6" Type="http://schemas.openxmlformats.org/officeDocument/2006/relationships/image" Target="../media/image48.png"/><Relationship Id="rId5" Type="http://schemas.openxmlformats.org/officeDocument/2006/relationships/image" Target="../media/image19.png"/><Relationship Id="rId4" Type="http://schemas.openxmlformats.org/officeDocument/2006/relationships/image" Target="../media/image46.png"/><Relationship Id="rId9"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90.png"/><Relationship Id="rId1" Type="http://schemas.openxmlformats.org/officeDocument/2006/relationships/slideLayout" Target="../slideLayouts/slideLayout67.xml"/><Relationship Id="rId4" Type="http://schemas.openxmlformats.org/officeDocument/2006/relationships/image" Target="../media/image35.emf"/></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72.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4.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5.xml"/><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40.emf"/><Relationship Id="rId2" Type="http://schemas.openxmlformats.org/officeDocument/2006/relationships/customXml" Target="../ink/ink26.xml"/><Relationship Id="rId1" Type="http://schemas.openxmlformats.org/officeDocument/2006/relationships/slideLayout" Target="../slideLayouts/slideLayout72.xml"/><Relationship Id="rId6" Type="http://schemas.openxmlformats.org/officeDocument/2006/relationships/customXml" Target="../ink/ink28.xml"/><Relationship Id="rId5" Type="http://schemas.openxmlformats.org/officeDocument/2006/relationships/image" Target="../media/image39.emf"/><Relationship Id="rId4" Type="http://schemas.openxmlformats.org/officeDocument/2006/relationships/customXml" Target="../ink/ink27.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29.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30.xml"/><Relationship Id="rId1" Type="http://schemas.openxmlformats.org/officeDocument/2006/relationships/slideLayout" Target="../slideLayouts/slideLayout72.xml"/><Relationship Id="rId5" Type="http://schemas.openxmlformats.org/officeDocument/2006/relationships/image" Target="../media/image27.emf"/><Relationship Id="rId4" Type="http://schemas.openxmlformats.org/officeDocument/2006/relationships/customXml" Target="../ink/ink31.xml"/></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0.png"/><Relationship Id="rId1" Type="http://schemas.openxmlformats.org/officeDocument/2006/relationships/slideLayout" Target="../slideLayouts/slideLayout77.xml"/><Relationship Id="rId6" Type="http://schemas.openxmlformats.org/officeDocument/2006/relationships/image" Target="../media/image150.png"/><Relationship Id="rId5" Type="http://schemas.openxmlformats.org/officeDocument/2006/relationships/image" Target="../media/image140.png"/><Relationship Id="rId4" Type="http://schemas.microsoft.com/office/2007/relationships/hdphoto" Target="../media/hdphoto14.wdp"/></Relationships>
</file>

<file path=ppt/slides/_rels/slide3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0.png"/><Relationship Id="rId1" Type="http://schemas.openxmlformats.org/officeDocument/2006/relationships/slideLayout" Target="../slideLayouts/slideLayout87.xml"/><Relationship Id="rId5" Type="http://schemas.openxmlformats.org/officeDocument/2006/relationships/image" Target="../media/image180.png"/><Relationship Id="rId4" Type="http://schemas.microsoft.com/office/2007/relationships/hdphoto" Target="../media/hdphoto14.wdp"/></Relationships>
</file>

<file path=ppt/slides/_rels/slide33.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92.xml"/></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1.png"/><Relationship Id="rId1" Type="http://schemas.openxmlformats.org/officeDocument/2006/relationships/slideLayout" Target="../slideLayouts/slideLayout100.xml"/><Relationship Id="rId5" Type="http://schemas.openxmlformats.org/officeDocument/2006/relationships/image" Target="../media/image31.emf"/><Relationship Id="rId4" Type="http://schemas.openxmlformats.org/officeDocument/2006/relationships/customXml" Target="../ink/ink32.xml"/></Relationships>
</file>

<file path=ppt/slides/_rels/slide35.xml.rels><?xml version="1.0" encoding="UTF-8" standalone="yes"?>
<Relationships xmlns="http://schemas.openxmlformats.org/package/2006/relationships"><Relationship Id="rId8" Type="http://schemas.openxmlformats.org/officeDocument/2006/relationships/customXml" Target="../ink/ink34.xml"/><Relationship Id="rId3" Type="http://schemas.openxmlformats.org/officeDocument/2006/relationships/image" Target="../media/image22.png"/><Relationship Id="rId7" Type="http://schemas.openxmlformats.org/officeDocument/2006/relationships/image" Target="../media/image41.emf"/><Relationship Id="rId2" Type="http://schemas.openxmlformats.org/officeDocument/2006/relationships/image" Target="../media/image211.png"/><Relationship Id="rId1" Type="http://schemas.openxmlformats.org/officeDocument/2006/relationships/slideLayout" Target="../slideLayouts/slideLayout102.xml"/><Relationship Id="rId6" Type="http://schemas.openxmlformats.org/officeDocument/2006/relationships/customXml" Target="../ink/ink33.xml"/><Relationship Id="rId5" Type="http://schemas.openxmlformats.org/officeDocument/2006/relationships/image" Target="../media/image230.png"/><Relationship Id="rId4" Type="http://schemas.microsoft.com/office/2007/relationships/hdphoto" Target="../media/hdphoto16.wdp"/><Relationship Id="rId9" Type="http://schemas.openxmlformats.org/officeDocument/2006/relationships/image" Target="../media/image42.emf"/></Relationships>
</file>

<file path=ppt/slides/_rels/slide36.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250.png"/><Relationship Id="rId7" Type="http://schemas.openxmlformats.org/officeDocument/2006/relationships/customXml" Target="../ink/ink35.xml"/><Relationship Id="rId2" Type="http://schemas.openxmlformats.org/officeDocument/2006/relationships/image" Target="../media/image240.png"/><Relationship Id="rId1" Type="http://schemas.openxmlformats.org/officeDocument/2006/relationships/slideLayout" Target="../slideLayouts/slideLayout107.xml"/><Relationship Id="rId6" Type="http://schemas.openxmlformats.org/officeDocument/2006/relationships/image" Target="../media/image270.png"/><Relationship Id="rId5" Type="http://schemas.microsoft.com/office/2007/relationships/hdphoto" Target="../media/hdphoto17.wdp"/><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112.xml"/><Relationship Id="rId6" Type="http://schemas.openxmlformats.org/officeDocument/2006/relationships/image" Target="../media/image45.emf"/><Relationship Id="rId5" Type="http://schemas.openxmlformats.org/officeDocument/2006/relationships/customXml" Target="../ink/ink36.xml"/><Relationship Id="rId4" Type="http://schemas.openxmlformats.org/officeDocument/2006/relationships/image" Target="../media/image300.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NULL"/><Relationship Id="rId1" Type="http://schemas.openxmlformats.org/officeDocument/2006/relationships/slideLayout" Target="../slideLayouts/slideLayout65.xml"/><Relationship Id="rId4" Type="http://schemas.microsoft.com/office/2007/relationships/hdphoto" Target="../media/hdphoto18.wdp"/></Relationships>
</file>

<file path=ppt/slides/_rels/slide3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customXml" Target="../ink/ink37.xml"/><Relationship Id="rId4" Type="http://schemas.microsoft.com/office/2007/relationships/hdphoto" Target="../media/hdphoto22.wdp"/></Relationships>
</file>

<file path=ppt/slides/_rels/slide44.xml.rels><?xml version="1.0" encoding="UTF-8" standalone="yes"?>
<Relationships xmlns="http://schemas.openxmlformats.org/package/2006/relationships"><Relationship Id="rId3" Type="http://schemas.openxmlformats.org/officeDocument/2006/relationships/hyperlink" Target="https://betterexplained.com/articles/flux/"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50.png"/><Relationship Id="rId7" Type="http://schemas.openxmlformats.org/officeDocument/2006/relationships/customXml" Target="../ink/ink38.xml"/><Relationship Id="rId2" Type="http://schemas.openxmlformats.org/officeDocument/2006/relationships/image" Target="../media/image640.png"/><Relationship Id="rId1" Type="http://schemas.openxmlformats.org/officeDocument/2006/relationships/slideLayout" Target="../slideLayouts/slideLayout2.xml"/><Relationship Id="rId6" Type="http://schemas.openxmlformats.org/officeDocument/2006/relationships/image" Target="../media/image670.png"/><Relationship Id="rId5" Type="http://schemas.microsoft.com/office/2007/relationships/hdphoto" Target="../media/hdphoto23.wdp"/><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2.emf"/><Relationship Id="rId2" Type="http://schemas.openxmlformats.org/officeDocument/2006/relationships/customXml" Target="../ink/ink39.xml"/><Relationship Id="rId1" Type="http://schemas.openxmlformats.org/officeDocument/2006/relationships/slideLayout" Target="../slideLayouts/slideLayout2.xml"/><Relationship Id="rId6" Type="http://schemas.openxmlformats.org/officeDocument/2006/relationships/customXml" Target="../ink/ink41.xml"/><Relationship Id="rId5" Type="http://schemas.openxmlformats.org/officeDocument/2006/relationships/image" Target="../media/image71.emf"/><Relationship Id="rId4" Type="http://schemas.openxmlformats.org/officeDocument/2006/relationships/customXml" Target="../ink/ink40.xml"/></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0.emf"/><Relationship Id="rId2" Type="http://schemas.openxmlformats.org/officeDocument/2006/relationships/image" Target="../media/image130.png"/><Relationship Id="rId1" Type="http://schemas.openxmlformats.org/officeDocument/2006/relationships/slideLayout" Target="../slideLayouts/slideLayout122.xml"/><Relationship Id="rId6" Type="http://schemas.openxmlformats.org/officeDocument/2006/relationships/customXml" Target="../ink/ink4.xml"/><Relationship Id="rId5" Type="http://schemas.openxmlformats.org/officeDocument/2006/relationships/image" Target="../media/image191.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43.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customXml" Target="../ink/ink44.xml"/></Relationships>
</file>

<file path=ppt/slides/_rels/slide5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45.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customXml" Target="../ink/ink46.xml"/></Relationships>
</file>

<file path=ppt/slides/_rels/slide5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2.emf"/><Relationship Id="rId2" Type="http://schemas.openxmlformats.org/officeDocument/2006/relationships/customXml" Target="../ink/ink49.xml"/><Relationship Id="rId1" Type="http://schemas.openxmlformats.org/officeDocument/2006/relationships/slideLayout" Target="../slideLayouts/slideLayout2.xml"/><Relationship Id="rId6" Type="http://schemas.openxmlformats.org/officeDocument/2006/relationships/customXml" Target="../ink/ink51.xml"/><Relationship Id="rId5" Type="http://schemas.openxmlformats.org/officeDocument/2006/relationships/image" Target="../media/image51.emf"/><Relationship Id="rId4" Type="http://schemas.openxmlformats.org/officeDocument/2006/relationships/customXml" Target="../ink/ink50.xml"/></Relationships>
</file>

<file path=ppt/slides/_rels/slide5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54.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customXml" Target="../ink/ink55.xml"/></Relationships>
</file>

<file path=ppt/slides/_rels/slide58.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3.xml"/></Relationships>
</file>

<file path=ppt/slides/_rels/slide7.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image" Target="../media/image32.emf"/><Relationship Id="rId2" Type="http://schemas.openxmlformats.org/officeDocument/2006/relationships/image" Target="../media/image210.png"/><Relationship Id="rId1" Type="http://schemas.openxmlformats.org/officeDocument/2006/relationships/slideLayout" Target="../slideLayouts/slideLayout144.xml"/><Relationship Id="rId6" Type="http://schemas.openxmlformats.org/officeDocument/2006/relationships/customXml" Target="../ink/ink5.xml"/><Relationship Id="rId5" Type="http://schemas.openxmlformats.org/officeDocument/2006/relationships/image" Target="../media/image190.png"/><Relationship Id="rId4" Type="http://schemas.microsoft.com/office/2007/relationships/hdphoto" Target="../media/hdphoto3.wdp"/><Relationship Id="rId9" Type="http://schemas.openxmlformats.org/officeDocument/2006/relationships/image" Target="../media/image33.emf"/></Relationships>
</file>

<file path=ppt/slides/_rels/slide8.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8.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0.xml"/><Relationship Id="rId6" Type="http://schemas.openxmlformats.org/officeDocument/2006/relationships/image" Target="NULL"/><Relationship Id="rId11" Type="http://schemas.openxmlformats.org/officeDocument/2006/relationships/image" Target="../media/image10.emf"/><Relationship Id="rId5" Type="http://schemas.openxmlformats.org/officeDocument/2006/relationships/image" Target="../media/image47.png"/><Relationship Id="rId10" Type="http://schemas.openxmlformats.org/officeDocument/2006/relationships/customXml" Target="../ink/ink8.xml"/><Relationship Id="rId4" Type="http://schemas.microsoft.com/office/2007/relationships/hdphoto" Target="../media/hdphoto4.wdp"/><Relationship Id="rId9"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9.xml"/><Relationship Id="rId1" Type="http://schemas.openxmlformats.org/officeDocument/2006/relationships/slideLayout" Target="../slideLayouts/slideLayout15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al1">
            <a:extLst>
              <a:ext uri="{FF2B5EF4-FFF2-40B4-BE49-F238E27FC236}">
                <a16:creationId xmlns="" xmlns:a16="http://schemas.microsoft.com/office/drawing/2014/main" id="{EA7F5A5A-6888-4B77-A174-2C2CA665F675}"/>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9112" y="300581"/>
            <a:ext cx="1061499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 xmlns:a16="http://schemas.microsoft.com/office/drawing/2014/main" id="{E02FE19C-5A25-4815-970F-5D3E581A23F4}"/>
              </a:ext>
            </a:extLst>
          </p:cNvPr>
          <p:cNvSpPr txBox="1">
            <a:spLocks noChangeArrowheads="1"/>
          </p:cNvSpPr>
          <p:nvPr/>
        </p:nvSpPr>
        <p:spPr bwMode="auto">
          <a:xfrm>
            <a:off x="6960705" y="2027582"/>
            <a:ext cx="240339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6" name="Text Box 4">
            <a:extLst>
              <a:ext uri="{FF2B5EF4-FFF2-40B4-BE49-F238E27FC236}">
                <a16:creationId xmlns="" xmlns:a16="http://schemas.microsoft.com/office/drawing/2014/main" id="{602080D1-C900-4841-BD15-29F2CCF6C09F}"/>
              </a:ext>
            </a:extLst>
          </p:cNvPr>
          <p:cNvSpPr txBox="1">
            <a:spLocks noChangeArrowheads="1"/>
          </p:cNvSpPr>
          <p:nvPr/>
        </p:nvSpPr>
        <p:spPr bwMode="auto">
          <a:xfrm>
            <a:off x="3202785" y="3019364"/>
            <a:ext cx="616131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3200" b="1" dirty="0">
                <a:solidFill>
                  <a:srgbClr val="0070C0"/>
                </a:solidFill>
              </a:rPr>
              <a:t>Conformal Mapping</a:t>
            </a:r>
            <a:endParaRPr lang="en-US" altLang="en-US" sz="3200" dirty="0">
              <a:solidFill>
                <a:srgbClr val="0070C0"/>
              </a:solidFill>
              <a:effectLst>
                <a:outerShdw blurRad="38100" dist="38100" dir="2700000" algn="tl">
                  <a:srgbClr val="C0C0C0"/>
                </a:outerShdw>
              </a:effectLst>
            </a:endParaRPr>
          </a:p>
        </p:txBody>
      </p:sp>
      <p:pic>
        <p:nvPicPr>
          <p:cNvPr id="1026" name="Picture 2"/>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5693538" y="3716977"/>
            <a:ext cx="6158035" cy="2984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2301" y="486913"/>
            <a:ext cx="4875501" cy="2385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3815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1E58590E-F84C-4FE1-A5CE-8A608FE9C88C}"/>
                  </a:ext>
                </a:extLst>
              </p:cNvPr>
              <p:cNvSpPr/>
              <p:nvPr/>
            </p:nvSpPr>
            <p:spPr>
              <a:xfrm>
                <a:off x="9850166" y="530260"/>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panose="02040503050406030204" pitchFamily="18" charset="0"/>
                        </a:rPr>
                        <m:t>(3</m:t>
                      </m:r>
                      <m:r>
                        <a:rPr lang="en-US" sz="2200" i="1">
                          <a:solidFill>
                            <a:srgbClr val="0070C0"/>
                          </a:solidFill>
                          <a:latin typeface="Cambria Math" panose="02040503050406030204" pitchFamily="18" charset="0"/>
                        </a:rPr>
                        <m:t>)</m:t>
                      </m:r>
                    </m:oMath>
                  </m:oMathPara>
                </a14:m>
                <a:endParaRPr lang="en-US" sz="2200" dirty="0">
                  <a:solidFill>
                    <a:prstClr val="black"/>
                  </a:solidFill>
                </a:endParaRPr>
              </a:p>
            </p:txBody>
          </p:sp>
        </mc:Choice>
        <mc:Fallback xmlns="">
          <p:sp>
            <p:nvSpPr>
              <p:cNvPr id="5" name="Rectangle 4">
                <a:extLst>
                  <a:ext uri="{FF2B5EF4-FFF2-40B4-BE49-F238E27FC236}">
                    <a16:creationId xmlns:a16="http://schemas.microsoft.com/office/drawing/2014/main" id="{1E58590E-F84C-4FE1-A5CE-8A608FE9C88C}"/>
                  </a:ext>
                </a:extLst>
              </p:cNvPr>
              <p:cNvSpPr>
                <a:spLocks noRot="1" noChangeAspect="1" noMove="1" noResize="1" noEditPoints="1" noAdjustHandles="1" noChangeArrowheads="1" noChangeShapeType="1" noTextEdit="1"/>
              </p:cNvSpPr>
              <p:nvPr/>
            </p:nvSpPr>
            <p:spPr>
              <a:xfrm>
                <a:off x="9850166" y="530260"/>
                <a:ext cx="638316" cy="430887"/>
              </a:xfrm>
              <a:prstGeom prst="rect">
                <a:avLst/>
              </a:prstGeom>
              <a:blipFill>
                <a:blip r:embed="rId2"/>
                <a:stretch>
                  <a:fillRect l="-952" b="-1549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xmlns="" id="{5982FDE2-3C30-4E7B-87AE-1D65E012A99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9002582" y="3637980"/>
            <a:ext cx="2971800" cy="3188368"/>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E4CB720A-5753-42FF-945A-506FA7329373}"/>
                  </a:ext>
                </a:extLst>
              </p:cNvPr>
              <p:cNvSpPr/>
              <p:nvPr/>
            </p:nvSpPr>
            <p:spPr>
              <a:xfrm>
                <a:off x="376989" y="227963"/>
                <a:ext cx="11618495" cy="6402074"/>
              </a:xfrm>
              <a:prstGeom prst="rect">
                <a:avLst/>
              </a:prstGeom>
            </p:spPr>
            <p:txBody>
              <a:bodyPr wrap="square">
                <a:spAutoFit/>
              </a:bodyPr>
              <a:lstStyle/>
              <a:p>
                <a:r>
                  <a:rPr lang="en-US" sz="2200" b="1" dirty="0">
                    <a:solidFill>
                      <a:srgbClr val="0070C0"/>
                    </a:solidFill>
                  </a:rPr>
                  <a:t>Step 2 </a:t>
                </a:r>
                <a:r>
                  <a:rPr lang="en-US" sz="2200" dirty="0">
                    <a:solidFill>
                      <a:prstClr val="black"/>
                    </a:solidFill>
                  </a:rPr>
                  <a:t>The mapping </a:t>
                </a:r>
                <a14:m>
                  <m:oMath xmlns:m="http://schemas.openxmlformats.org/officeDocument/2006/math">
                    <m:r>
                      <a:rPr lang="en-US" sz="2200" i="1" dirty="0" smtClean="0">
                        <a:solidFill>
                          <a:prstClr val="black"/>
                        </a:solidFill>
                        <a:latin typeface="Cambria Math" panose="02040503050406030204" pitchFamily="18" charset="0"/>
                      </a:rPr>
                      <m:t>𝑤</m:t>
                    </m:r>
                    <m:r>
                      <a:rPr lang="en-US" sz="2200" i="1" dirty="0" smtClean="0">
                        <a:solidFill>
                          <a:prstClr val="black"/>
                        </a:solidFill>
                        <a:latin typeface="Cambria Math" panose="02040503050406030204" pitchFamily="18" charset="0"/>
                      </a:rPr>
                      <m:t>=(1+</m:t>
                    </m:r>
                    <m:r>
                      <a:rPr lang="en-US" sz="2200" i="1" dirty="0">
                        <a:solidFill>
                          <a:prstClr val="black"/>
                        </a:solidFill>
                        <a:latin typeface="Cambria Math" panose="02040503050406030204" pitchFamily="18" charset="0"/>
                      </a:rPr>
                      <m:t>𝑖</m:t>
                    </m:r>
                    <m:r>
                      <a:rPr lang="en-US" sz="2200" i="1" dirty="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+1</m:t>
                    </m:r>
                  </m:oMath>
                </a14:m>
                <a:r>
                  <a:rPr lang="en-US" sz="2200" dirty="0">
                    <a:solidFill>
                      <a:prstClr val="black"/>
                    </a:solidFill>
                  </a:rPr>
                  <a:t> can be expressed as:</a:t>
                </a:r>
              </a:p>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panose="02040503050406030204" pitchFamily="18" charset="0"/>
                        </a:rPr>
                        <m:t>𝑤</m:t>
                      </m:r>
                      <m:r>
                        <a:rPr lang="en-US" sz="2200" i="1" dirty="0" smtClean="0">
                          <a:solidFill>
                            <a:srgbClr val="0070C0"/>
                          </a:solidFill>
                          <a:latin typeface="Cambria Math" panose="02040503050406030204" pitchFamily="18" charset="0"/>
                        </a:rPr>
                        <m:t>=(1+</m:t>
                      </m:r>
                      <m:r>
                        <a:rPr lang="en-US" sz="2200" i="1" dirty="0">
                          <a:solidFill>
                            <a:srgbClr val="0070C0"/>
                          </a:solidFill>
                          <a:latin typeface="Cambria Math" panose="02040503050406030204" pitchFamily="18" charset="0"/>
                        </a:rPr>
                        <m:t>𝑖</m:t>
                      </m:r>
                      <m:r>
                        <a:rPr lang="en-US" sz="2200" i="1" dirty="0">
                          <a:solidFill>
                            <a:srgbClr val="0070C0"/>
                          </a:solidFill>
                          <a:latin typeface="Cambria Math" panose="02040503050406030204" pitchFamily="18" charset="0"/>
                        </a:rPr>
                        <m:t>)(</m:t>
                      </m:r>
                      <m:r>
                        <a:rPr lang="en-US" sz="2200" i="1" dirty="0" err="1" smtClean="0">
                          <a:solidFill>
                            <a:srgbClr val="0070C0"/>
                          </a:solidFill>
                          <a:latin typeface="Cambria Math" panose="02040503050406030204" pitchFamily="18" charset="0"/>
                        </a:rPr>
                        <m:t>𝑥</m:t>
                      </m:r>
                      <m:r>
                        <a:rPr lang="en-US" sz="2200" i="1" dirty="0" err="1" smtClean="0">
                          <a:solidFill>
                            <a:srgbClr val="0070C0"/>
                          </a:solidFill>
                          <a:latin typeface="Cambria Math" panose="02040503050406030204" pitchFamily="18" charset="0"/>
                        </a:rPr>
                        <m:t>+</m:t>
                      </m:r>
                      <m:r>
                        <a:rPr lang="en-US" sz="2200" i="1" dirty="0" err="1" smtClean="0">
                          <a:solidFill>
                            <a:srgbClr val="0070C0"/>
                          </a:solidFill>
                          <a:latin typeface="Cambria Math" panose="02040503050406030204" pitchFamily="18" charset="0"/>
                        </a:rPr>
                        <m:t>𝑖𝑦</m:t>
                      </m:r>
                      <m:r>
                        <a:rPr lang="en-US" sz="2200" i="1" dirty="0" smtClean="0">
                          <a:solidFill>
                            <a:srgbClr val="0070C0"/>
                          </a:solidFill>
                          <a:latin typeface="Cambria Math" panose="02040503050406030204" pitchFamily="18" charset="0"/>
                        </a:rPr>
                        <m:t>)+1=</m:t>
                      </m:r>
                      <m:r>
                        <a:rPr lang="en-US" sz="2200" i="1" dirty="0" smtClean="0">
                          <a:solidFill>
                            <a:srgbClr val="0070C0"/>
                          </a:solidFill>
                          <a:latin typeface="Cambria Math" panose="02040503050406030204" pitchFamily="18" charset="0"/>
                        </a:rPr>
                        <m:t>𝑥</m:t>
                      </m:r>
                      <m:r>
                        <a:rPr lang="en-US" sz="2200" i="1" dirty="0" smtClean="0">
                          <a:solidFill>
                            <a:srgbClr val="0070C0"/>
                          </a:solidFill>
                          <a:latin typeface="Cambria Math" panose="02040503050406030204" pitchFamily="18" charset="0"/>
                        </a:rPr>
                        <m:t>−</m:t>
                      </m:r>
                      <m:r>
                        <a:rPr lang="en-US" sz="2200" i="1" dirty="0" smtClean="0">
                          <a:solidFill>
                            <a:srgbClr val="0070C0"/>
                          </a:solidFill>
                          <a:latin typeface="Cambria Math" panose="02040503050406030204" pitchFamily="18" charset="0"/>
                        </a:rPr>
                        <m:t>𝑦</m:t>
                      </m:r>
                      <m:r>
                        <a:rPr lang="en-US" sz="2200" i="1" dirty="0" smtClean="0">
                          <a:solidFill>
                            <a:srgbClr val="0070C0"/>
                          </a:solidFill>
                          <a:latin typeface="Cambria Math" panose="02040503050406030204" pitchFamily="18" charset="0"/>
                        </a:rPr>
                        <m:t>+1+(</m:t>
                      </m:r>
                      <m:r>
                        <a:rPr lang="en-US" sz="2200" i="1" dirty="0" err="1" smtClean="0">
                          <a:solidFill>
                            <a:srgbClr val="0070C0"/>
                          </a:solidFill>
                          <a:latin typeface="Cambria Math" panose="02040503050406030204" pitchFamily="18" charset="0"/>
                        </a:rPr>
                        <m:t>𝑥</m:t>
                      </m:r>
                      <m:r>
                        <a:rPr lang="en-US" sz="2200" i="1" dirty="0" err="1" smtClean="0">
                          <a:solidFill>
                            <a:srgbClr val="0070C0"/>
                          </a:solidFill>
                          <a:latin typeface="Cambria Math" panose="02040503050406030204" pitchFamily="18" charset="0"/>
                        </a:rPr>
                        <m:t>+</m:t>
                      </m:r>
                      <m:r>
                        <a:rPr lang="en-US" sz="2200" i="1" dirty="0" err="1" smtClean="0">
                          <a:solidFill>
                            <a:srgbClr val="0070C0"/>
                          </a:solidFill>
                          <a:latin typeface="Cambria Math" panose="02040503050406030204" pitchFamily="18" charset="0"/>
                        </a:rPr>
                        <m:t>𝑦</m:t>
                      </m:r>
                      <m:r>
                        <a:rPr lang="en-US" sz="2200" i="1" dirty="0">
                          <a:solidFill>
                            <a:srgbClr val="0070C0"/>
                          </a:solidFill>
                          <a:latin typeface="Cambria Math" panose="02040503050406030204" pitchFamily="18" charset="0"/>
                        </a:rPr>
                        <m:t>)</m:t>
                      </m:r>
                      <m:r>
                        <a:rPr lang="en-US" sz="2200" i="1" dirty="0" err="1">
                          <a:solidFill>
                            <a:srgbClr val="0070C0"/>
                          </a:solidFill>
                          <a:latin typeface="Cambria Math" panose="02040503050406030204" pitchFamily="18" charset="0"/>
                        </a:rPr>
                        <m:t>𝑖</m:t>
                      </m:r>
                      <m:r>
                        <a:rPr lang="en-US" sz="2200" i="1" dirty="0">
                          <a:solidFill>
                            <a:srgbClr val="0070C0"/>
                          </a:solidFill>
                          <a:latin typeface="Cambria Math" panose="02040503050406030204" pitchFamily="18" charset="0"/>
                        </a:rPr>
                        <m:t>. </m:t>
                      </m:r>
                    </m:oMath>
                  </m:oMathPara>
                </a14:m>
                <a:endParaRPr lang="en-US" sz="2200" dirty="0">
                  <a:solidFill>
                    <a:srgbClr val="0070C0"/>
                  </a:solidFill>
                </a:endParaRPr>
              </a:p>
              <a:p>
                <a:r>
                  <a:rPr lang="en-US" sz="2200" dirty="0">
                    <a:solidFill>
                      <a:prstClr val="black"/>
                    </a:solidFill>
                  </a:rPr>
                  <a:t>From </a:t>
                </a:r>
                <a14:m>
                  <m:oMath xmlns:m="http://schemas.openxmlformats.org/officeDocument/2006/math">
                    <m:r>
                      <a:rPr lang="en-US" sz="2200" i="1" dirty="0" smtClean="0">
                        <a:solidFill>
                          <a:prstClr val="black"/>
                        </a:solidFill>
                        <a:latin typeface="Cambria Math" panose="02040503050406030204" pitchFamily="18" charset="0"/>
                      </a:rPr>
                      <m:t>(3)</m:t>
                    </m:r>
                  </m:oMath>
                </a14:m>
                <a:r>
                  <a:rPr lang="en-US" sz="2200" dirty="0">
                    <a:solidFill>
                      <a:prstClr val="black"/>
                    </a:solidFill>
                  </a:rPr>
                  <a:t>, we find that the image of the boundary line </a:t>
                </a:r>
                <a14:m>
                  <m:oMath xmlns:m="http://schemas.openxmlformats.org/officeDocument/2006/math">
                    <m:r>
                      <a:rPr lang="en-US" sz="2200" i="1" dirty="0" smtClean="0">
                        <a:solidFill>
                          <a:prstClr val="black"/>
                        </a:solidFill>
                        <a:latin typeface="Cambria Math" panose="02040503050406030204" pitchFamily="18" charset="0"/>
                      </a:rPr>
                      <m:t>𝑦</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+2</m:t>
                    </m:r>
                  </m:oMath>
                </a14:m>
                <a:r>
                  <a:rPr lang="en-US" sz="2200" dirty="0">
                    <a:solidFill>
                      <a:prstClr val="black"/>
                    </a:solidFill>
                  </a:rPr>
                  <a:t> is the set of points:</a:t>
                </a:r>
              </a:p>
              <a:p>
                <a:pPr/>
                <a14:m>
                  <m:oMathPara xmlns:m="http://schemas.openxmlformats.org/officeDocument/2006/math">
                    <m:oMathParaPr>
                      <m:jc m:val="centerGroup"/>
                    </m:oMathParaPr>
                    <m:oMath xmlns:m="http://schemas.openxmlformats.org/officeDocument/2006/math">
                      <m:r>
                        <a:rPr lang="pl-PL" sz="2200" i="1" dirty="0" smtClean="0">
                          <a:solidFill>
                            <a:prstClr val="black"/>
                          </a:solidFill>
                          <a:latin typeface="Cambria Math" panose="02040503050406030204" pitchFamily="18" charset="0"/>
                        </a:rPr>
                        <m:t>𝑤</m:t>
                      </m:r>
                      <m:r>
                        <a:rPr lang="pl-PL" sz="2200" i="1" dirty="0" smtClean="0">
                          <a:solidFill>
                            <a:prstClr val="black"/>
                          </a:solidFill>
                          <a:latin typeface="Cambria Math" panose="02040503050406030204" pitchFamily="18" charset="0"/>
                        </a:rPr>
                        <m:t>=</m:t>
                      </m:r>
                      <m:r>
                        <a:rPr lang="pl-PL" sz="2200" i="1" dirty="0" smtClean="0">
                          <a:solidFill>
                            <a:prstClr val="black"/>
                          </a:solidFill>
                          <a:latin typeface="Cambria Math" panose="02040503050406030204" pitchFamily="18" charset="0"/>
                        </a:rPr>
                        <m:t>𝑢</m:t>
                      </m:r>
                      <m:r>
                        <a:rPr lang="pl-PL" sz="2200" i="1" dirty="0" smtClean="0">
                          <a:solidFill>
                            <a:prstClr val="black"/>
                          </a:solidFill>
                          <a:latin typeface="Cambria Math" panose="02040503050406030204" pitchFamily="18" charset="0"/>
                        </a:rPr>
                        <m:t>+</m:t>
                      </m:r>
                      <m:r>
                        <a:rPr lang="pl-PL" sz="2200" i="1" dirty="0" smtClean="0">
                          <a:solidFill>
                            <a:prstClr val="black"/>
                          </a:solidFill>
                          <a:latin typeface="Cambria Math" panose="02040503050406030204" pitchFamily="18" charset="0"/>
                        </a:rPr>
                        <m:t>𝑖𝑣</m:t>
                      </m:r>
                      <m:r>
                        <a:rPr lang="pl-PL" sz="2200" i="1" dirty="0" smtClean="0">
                          <a:solidFill>
                            <a:prstClr val="black"/>
                          </a:solidFill>
                          <a:latin typeface="Cambria Math" panose="02040503050406030204" pitchFamily="18" charset="0"/>
                        </a:rPr>
                        <m:t> = </m:t>
                      </m:r>
                      <m:r>
                        <a:rPr lang="pl-PL" sz="2200" i="1" dirty="0" smtClean="0">
                          <a:solidFill>
                            <a:prstClr val="black"/>
                          </a:solidFill>
                          <a:latin typeface="Cambria Math" panose="02040503050406030204" pitchFamily="18" charset="0"/>
                        </a:rPr>
                        <m:t>𝑥</m:t>
                      </m:r>
                      <m:r>
                        <a:rPr lang="pl-PL" sz="2200" i="1" dirty="0" smtClean="0">
                          <a:solidFill>
                            <a:prstClr val="black"/>
                          </a:solidFill>
                          <a:latin typeface="Cambria Math" panose="02040503050406030204" pitchFamily="18" charset="0"/>
                        </a:rPr>
                        <m:t>−</m:t>
                      </m:r>
                      <m:d>
                        <m:dPr>
                          <m:ctrlPr>
                            <a:rPr lang="pl-PL" sz="2200" i="1" dirty="0" smtClean="0">
                              <a:solidFill>
                                <a:prstClr val="black"/>
                              </a:solidFill>
                              <a:latin typeface="Cambria Math"/>
                            </a:rPr>
                          </m:ctrlPr>
                        </m:dPr>
                        <m:e>
                          <m:r>
                            <a:rPr lang="pl-PL" sz="2200" i="1" dirty="0" smtClean="0">
                              <a:solidFill>
                                <a:prstClr val="black"/>
                              </a:solidFill>
                              <a:latin typeface="Cambria Math" panose="02040503050406030204" pitchFamily="18" charset="0"/>
                            </a:rPr>
                            <m:t>𝑥</m:t>
                          </m:r>
                          <m:r>
                            <a:rPr lang="pl-PL" sz="2200" i="1" dirty="0" smtClean="0">
                              <a:solidFill>
                                <a:prstClr val="black"/>
                              </a:solidFill>
                              <a:latin typeface="Cambria Math" panose="02040503050406030204" pitchFamily="18" charset="0"/>
                            </a:rPr>
                            <m:t>+2</m:t>
                          </m:r>
                        </m:e>
                      </m:d>
                      <m:r>
                        <a:rPr lang="pl-PL" sz="2200" i="1" dirty="0" smtClean="0">
                          <a:solidFill>
                            <a:prstClr val="black"/>
                          </a:solidFill>
                          <a:latin typeface="Cambria Math" panose="02040503050406030204" pitchFamily="18" charset="0"/>
                        </a:rPr>
                        <m:t>+1+</m:t>
                      </m:r>
                      <m:d>
                        <m:dPr>
                          <m:ctrlPr>
                            <a:rPr lang="pl-PL" sz="2200" i="1" dirty="0" smtClean="0">
                              <a:solidFill>
                                <a:prstClr val="black"/>
                              </a:solidFill>
                              <a:latin typeface="Cambria Math"/>
                            </a:rPr>
                          </m:ctrlPr>
                        </m:dPr>
                        <m:e>
                          <m:r>
                            <a:rPr lang="pl-PL" sz="2200" i="1" dirty="0" smtClean="0">
                              <a:solidFill>
                                <a:prstClr val="black"/>
                              </a:solidFill>
                              <a:latin typeface="Cambria Math" panose="02040503050406030204" pitchFamily="18" charset="0"/>
                            </a:rPr>
                            <m:t>𝑥</m:t>
                          </m:r>
                          <m:r>
                            <a:rPr lang="pl-PL" sz="2200" i="1" dirty="0" smtClean="0">
                              <a:solidFill>
                                <a:prstClr val="black"/>
                              </a:solidFill>
                              <a:latin typeface="Cambria Math" panose="02040503050406030204" pitchFamily="18" charset="0"/>
                            </a:rPr>
                            <m:t>+</m:t>
                          </m:r>
                          <m:d>
                            <m:dPr>
                              <m:ctrlPr>
                                <a:rPr lang="pl-PL" sz="2200" i="1" dirty="0" smtClean="0">
                                  <a:solidFill>
                                    <a:prstClr val="black"/>
                                  </a:solidFill>
                                  <a:latin typeface="Cambria Math"/>
                                </a:rPr>
                              </m:ctrlPr>
                            </m:dPr>
                            <m:e>
                              <m:r>
                                <a:rPr lang="pl-PL" sz="2200" i="1" dirty="0" smtClean="0">
                                  <a:solidFill>
                                    <a:prstClr val="black"/>
                                  </a:solidFill>
                                  <a:latin typeface="Cambria Math" panose="02040503050406030204" pitchFamily="18" charset="0"/>
                                </a:rPr>
                                <m:t>𝑥</m:t>
                              </m:r>
                              <m:r>
                                <a:rPr lang="pl-PL" sz="2200" i="1" dirty="0" smtClean="0">
                                  <a:solidFill>
                                    <a:prstClr val="black"/>
                                  </a:solidFill>
                                  <a:latin typeface="Cambria Math" panose="02040503050406030204" pitchFamily="18" charset="0"/>
                                </a:rPr>
                                <m:t>+2</m:t>
                              </m:r>
                            </m:e>
                          </m:d>
                        </m:e>
                      </m:d>
                      <m:r>
                        <a:rPr lang="pl-PL" sz="2200" i="1" dirty="0" smtClean="0">
                          <a:solidFill>
                            <a:prstClr val="black"/>
                          </a:solidFill>
                          <a:latin typeface="Cambria Math" panose="02040503050406030204" pitchFamily="18" charset="0"/>
                        </a:rPr>
                        <m:t>𝑖</m:t>
                      </m:r>
                      <m:r>
                        <a:rPr lang="pl-PL" sz="2200" i="1" dirty="0" smtClean="0">
                          <a:solidFill>
                            <a:prstClr val="black"/>
                          </a:solidFill>
                          <a:latin typeface="Cambria Math" panose="02040503050406030204" pitchFamily="18" charset="0"/>
                        </a:rPr>
                        <m:t>=−1+2</m:t>
                      </m:r>
                      <m:d>
                        <m:dPr>
                          <m:ctrlPr>
                            <a:rPr lang="pl-PL" sz="2200" i="1" dirty="0">
                              <a:solidFill>
                                <a:prstClr val="black"/>
                              </a:solidFill>
                              <a:latin typeface="Cambria Math"/>
                            </a:rPr>
                          </m:ctrlPr>
                        </m:dPr>
                        <m:e>
                          <m:r>
                            <a:rPr lang="pl-PL" sz="2200" i="1" dirty="0" smtClean="0">
                              <a:solidFill>
                                <a:prstClr val="black"/>
                              </a:solidFill>
                              <a:latin typeface="Cambria Math" panose="02040503050406030204" pitchFamily="18" charset="0"/>
                            </a:rPr>
                            <m:t>𝑥</m:t>
                          </m:r>
                          <m:r>
                            <a:rPr lang="pl-PL" sz="2200" i="1" dirty="0" smtClean="0">
                              <a:solidFill>
                                <a:prstClr val="black"/>
                              </a:solidFill>
                              <a:latin typeface="Cambria Math" panose="02040503050406030204" pitchFamily="18" charset="0"/>
                            </a:rPr>
                            <m:t>+1</m:t>
                          </m:r>
                        </m:e>
                      </m:d>
                      <m:r>
                        <a:rPr lang="pl-PL" sz="2200" i="1" dirty="0">
                          <a:solidFill>
                            <a:prstClr val="black"/>
                          </a:solidFill>
                          <a:latin typeface="Cambria Math" panose="02040503050406030204" pitchFamily="18" charset="0"/>
                        </a:rPr>
                        <m:t>𝑖</m:t>
                      </m:r>
                      <m:r>
                        <a:rPr lang="en-US" sz="2200" i="1" dirty="0" smtClean="0">
                          <a:solidFill>
                            <a:prstClr val="black"/>
                          </a:solidFill>
                          <a:latin typeface="Cambria Math" panose="02040503050406030204" pitchFamily="18" charset="0"/>
                        </a:rPr>
                        <m:t>,</m:t>
                      </m:r>
                    </m:oMath>
                  </m:oMathPara>
                </a14:m>
                <a:endParaRPr lang="pl-PL" sz="2200" i="1" dirty="0">
                  <a:solidFill>
                    <a:prstClr val="black"/>
                  </a:solidFill>
                </a:endParaRPr>
              </a:p>
              <a:p>
                <a:r>
                  <a:rPr lang="en-US" sz="2200" dirty="0">
                    <a:solidFill>
                      <a:prstClr val="black"/>
                    </a:solidFill>
                  </a:rPr>
                  <a:t>which is the line </a:t>
                </a:r>
                <a14:m>
                  <m:oMath xmlns:m="http://schemas.openxmlformats.org/officeDocument/2006/math">
                    <m:r>
                      <a:rPr lang="en-US" sz="2200" i="1" dirty="0" smtClean="0">
                        <a:solidFill>
                          <a:prstClr val="black"/>
                        </a:solidFill>
                        <a:latin typeface="Cambria Math" panose="02040503050406030204" pitchFamily="18" charset="0"/>
                      </a:rPr>
                      <m:t>𝑢</m:t>
                    </m:r>
                    <m:r>
                      <a:rPr lang="en-US" sz="2200" i="1" dirty="0" smtClean="0">
                        <a:solidFill>
                          <a:prstClr val="black"/>
                        </a:solidFill>
                        <a:latin typeface="Cambria Math" panose="02040503050406030204" pitchFamily="18" charset="0"/>
                      </a:rPr>
                      <m:t>=−1</m:t>
                    </m:r>
                  </m:oMath>
                </a14:m>
                <a:r>
                  <a:rPr lang="en-US" sz="2200" dirty="0">
                    <a:solidFill>
                      <a:prstClr val="black"/>
                    </a:solidFill>
                  </a:rPr>
                  <a:t>. In a similar manner, we can also find the image of the boundary line </a:t>
                </a:r>
                <a14:m>
                  <m:oMath xmlns:m="http://schemas.openxmlformats.org/officeDocument/2006/math">
                    <m:r>
                      <a:rPr lang="en-US" sz="2200" i="1" dirty="0" smtClean="0">
                        <a:solidFill>
                          <a:prstClr val="black"/>
                        </a:solidFill>
                        <a:latin typeface="Cambria Math" panose="02040503050406030204" pitchFamily="18" charset="0"/>
                      </a:rPr>
                      <m:t>𝑦</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oMath>
                </a14:m>
                <a:r>
                  <a:rPr lang="en-US" sz="2200" i="1" dirty="0">
                    <a:solidFill>
                      <a:prstClr val="black"/>
                    </a:solidFill>
                  </a:rPr>
                  <a:t> </a:t>
                </a:r>
                <a:r>
                  <a:rPr lang="en-US" sz="2200" dirty="0">
                    <a:solidFill>
                      <a:prstClr val="black"/>
                    </a:solidFill>
                  </a:rPr>
                  <a:t>Therefore, the boundary condition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+2)=−2</m:t>
                    </m:r>
                  </m:oMath>
                </a14:m>
                <a:r>
                  <a:rPr lang="en-US" sz="2200" dirty="0">
                    <a:solidFill>
                      <a:prstClr val="black"/>
                    </a:solidFill>
                  </a:rPr>
                  <a:t> is transformed to the boundary condition </a:t>
                </a:r>
                <a14:m>
                  <m:oMath xmlns:m="http://schemas.openxmlformats.org/officeDocument/2006/math">
                    <m:r>
                      <m:rPr>
                        <m:sty m:val="p"/>
                      </m:rPr>
                      <a:rPr lang="en-US" sz="2200" dirty="0" smtClean="0">
                        <a:solidFill>
                          <a:prstClr val="black"/>
                        </a:solidFill>
                        <a:latin typeface="Cambria Math" panose="02040503050406030204" pitchFamily="18" charset="0"/>
                      </a:rPr>
                      <m:t>Φ</m:t>
                    </m:r>
                    <m:r>
                      <a:rPr lang="en-US" sz="2200" i="1" dirty="0">
                        <a:solidFill>
                          <a:prstClr val="black"/>
                        </a:solidFill>
                        <a:latin typeface="Cambria Math" panose="02040503050406030204" pitchFamily="18" charset="0"/>
                      </a:rPr>
                      <m:t>(−1</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𝑣</m:t>
                    </m:r>
                    <m:r>
                      <a:rPr lang="en-US" sz="2200" i="1" dirty="0" smtClean="0">
                        <a:solidFill>
                          <a:prstClr val="black"/>
                        </a:solidFill>
                        <a:latin typeface="Cambria Math" panose="02040503050406030204" pitchFamily="18" charset="0"/>
                      </a:rPr>
                      <m:t>)=−2</m:t>
                    </m:r>
                  </m:oMath>
                </a14:m>
                <a:r>
                  <a:rPr lang="en-US" sz="2200" dirty="0">
                    <a:solidFill>
                      <a:prstClr val="black"/>
                    </a:solidFill>
                  </a:rPr>
                  <a:t>, and the boundary condition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err="1">
                        <a:solidFill>
                          <a:prstClr val="black"/>
                        </a:solidFill>
                        <a:latin typeface="Cambria Math" panose="02040503050406030204" pitchFamily="18" charset="0"/>
                      </a:rPr>
                      <m:t>𝑥</m:t>
                    </m:r>
                    <m:r>
                      <a:rPr lang="en-US" sz="2200" i="1" dirty="0" err="1" smtClean="0">
                        <a:solidFill>
                          <a:prstClr val="black"/>
                        </a:solidFill>
                        <a:latin typeface="Cambria Math" panose="02040503050406030204" pitchFamily="18" charset="0"/>
                      </a:rPr>
                      <m:t>,</m:t>
                    </m:r>
                    <m:r>
                      <a:rPr lang="en-US" sz="2200" i="1" dirty="0" err="1"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)=3</m:t>
                    </m:r>
                  </m:oMath>
                </a14:m>
                <a:r>
                  <a:rPr lang="en-US" sz="2200" dirty="0">
                    <a:solidFill>
                      <a:prstClr val="black"/>
                    </a:solidFill>
                  </a:rPr>
                  <a:t> is transformed to the boundary condition </a:t>
                </a:r>
                <a14:m>
                  <m:oMath xmlns:m="http://schemas.openxmlformats.org/officeDocument/2006/math">
                    <m:r>
                      <m:rPr>
                        <m:sty m:val="p"/>
                      </m:rPr>
                      <a:rPr lang="en-US" sz="2200" dirty="0" smtClean="0">
                        <a:solidFill>
                          <a:prstClr val="black"/>
                        </a:solidFill>
                        <a:latin typeface="Cambria Math" panose="02040503050406030204" pitchFamily="18" charset="0"/>
                      </a:rPr>
                      <m:t>Φ</m:t>
                    </m:r>
                    <m:r>
                      <a:rPr lang="en-US" sz="2200" i="1" dirty="0">
                        <a:solidFill>
                          <a:prstClr val="black"/>
                        </a:solidFill>
                        <a:latin typeface="Cambria Math" panose="02040503050406030204" pitchFamily="18" charset="0"/>
                      </a:rPr>
                      <m:t>(1</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𝑣</m:t>
                    </m:r>
                    <m:r>
                      <a:rPr lang="en-US" sz="2200" i="1" dirty="0" smtClean="0">
                        <a:solidFill>
                          <a:prstClr val="black"/>
                        </a:solidFill>
                        <a:latin typeface="Cambria Math" panose="02040503050406030204" pitchFamily="18" charset="0"/>
                      </a:rPr>
                      <m:t>)=3</m:t>
                    </m:r>
                  </m:oMath>
                </a14:m>
                <a:r>
                  <a:rPr lang="en-US" sz="2200" dirty="0">
                    <a:solidFill>
                      <a:prstClr val="black"/>
                    </a:solidFill>
                  </a:rPr>
                  <a:t>.</a:t>
                </a:r>
                <a:r>
                  <a:rPr lang="en-US" sz="2200" i="1" dirty="0">
                    <a:solidFill>
                      <a:prstClr val="black"/>
                    </a:solidFill>
                  </a:rPr>
                  <a:t> </a:t>
                </a:r>
              </a:p>
              <a:p>
                <a:endParaRPr lang="en-US" sz="400" b="1" dirty="0">
                  <a:solidFill>
                    <a:srgbClr val="0070C0"/>
                  </a:solidFill>
                </a:endParaRPr>
              </a:p>
              <a:p>
                <a:r>
                  <a:rPr lang="en-US" sz="2200" b="1" dirty="0">
                    <a:solidFill>
                      <a:srgbClr val="0070C0"/>
                    </a:solidFill>
                  </a:rPr>
                  <a:t>Step 3 </a:t>
                </a:r>
                <a:r>
                  <a:rPr lang="en-US" sz="2200" dirty="0">
                    <a:solidFill>
                      <a:prstClr val="black"/>
                    </a:solidFill>
                  </a:rPr>
                  <a:t>A solution of the Dirichlet problem in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panose="02040503050406030204" pitchFamily="18" charset="0"/>
                          </a:rPr>
                          <m:t>𝐷</m:t>
                        </m:r>
                      </m:e>
                      <m:sup>
                        <m:r>
                          <a:rPr lang="en-US" sz="2200" i="1" dirty="0">
                            <a:solidFill>
                              <a:prstClr val="black"/>
                            </a:solidFill>
                            <a:latin typeface="Cambria Math" panose="02040503050406030204" pitchFamily="18" charset="0"/>
                          </a:rPr>
                          <m:t>′</m:t>
                        </m:r>
                      </m:sup>
                    </m:sSup>
                  </m:oMath>
                </a14:m>
                <a:r>
                  <a:rPr lang="en-US" sz="2200" i="1" dirty="0">
                    <a:solidFill>
                      <a:prstClr val="black"/>
                    </a:solidFill>
                  </a:rPr>
                  <a:t> </a:t>
                </a:r>
                <a:r>
                  <a:rPr lang="en-US" sz="2200" dirty="0">
                    <a:solidFill>
                      <a:prstClr val="black"/>
                    </a:solidFill>
                  </a:rPr>
                  <a:t>is given by </a:t>
                </a:r>
                <a14:m>
                  <m:oMath xmlns:m="http://schemas.openxmlformats.org/officeDocument/2006/math">
                    <m:r>
                      <a:rPr lang="en-US" sz="2200" i="1" dirty="0" smtClean="0">
                        <a:solidFill>
                          <a:prstClr val="black"/>
                        </a:solidFill>
                        <a:latin typeface="Cambria Math" panose="02040503050406030204" pitchFamily="18" charset="0"/>
                      </a:rPr>
                      <m:t>(1)</m:t>
                    </m:r>
                  </m:oMath>
                </a14:m>
                <a:r>
                  <a:rPr lang="en-US" sz="2200" dirty="0">
                    <a:solidFill>
                      <a:prstClr val="black"/>
                    </a:solidFill>
                  </a:rPr>
                  <a:t> with </a:t>
                </a:r>
                <a14:m>
                  <m:oMath xmlns:m="http://schemas.openxmlformats.org/officeDocument/2006/math">
                    <m:r>
                      <a:rPr lang="en-US" sz="2200" i="1" dirty="0" smtClean="0">
                        <a:solidFill>
                          <a:prstClr val="black"/>
                        </a:solidFill>
                        <a:latin typeface="Cambria Math" panose="02040503050406030204" pitchFamily="18" charset="0"/>
                      </a:rPr>
                      <m:t>𝑥</m:t>
                    </m:r>
                  </m:oMath>
                </a14:m>
                <a:r>
                  <a:rPr lang="en-US" sz="2200" i="1" dirty="0">
                    <a:solidFill>
                      <a:prstClr val="black"/>
                    </a:solidFill>
                  </a:rPr>
                  <a:t> </a:t>
                </a:r>
                <a:r>
                  <a:rPr lang="en-US" sz="2200" dirty="0">
                    <a:solidFill>
                      <a:prstClr val="black"/>
                    </a:solidFill>
                  </a:rPr>
                  <a:t>and </a:t>
                </a:r>
                <a14:m>
                  <m:oMath xmlns:m="http://schemas.openxmlformats.org/officeDocument/2006/math">
                    <m:r>
                      <a:rPr lang="en-US" sz="2200" i="1" dirty="0" smtClean="0">
                        <a:solidFill>
                          <a:prstClr val="black"/>
                        </a:solidFill>
                        <a:latin typeface="Cambria Math" panose="02040503050406030204" pitchFamily="18" charset="0"/>
                      </a:rPr>
                      <m:t>𝑦</m:t>
                    </m:r>
                  </m:oMath>
                </a14:m>
                <a:r>
                  <a:rPr lang="en-US" sz="2200" i="1" dirty="0">
                    <a:solidFill>
                      <a:prstClr val="black"/>
                    </a:solidFill>
                  </a:rPr>
                  <a:t> </a:t>
                </a:r>
                <a:r>
                  <a:rPr lang="en-US" sz="2200" dirty="0">
                    <a:solidFill>
                      <a:prstClr val="black"/>
                    </a:solidFill>
                  </a:rPr>
                  <a:t>replaced by </a:t>
                </a:r>
                <a14:m>
                  <m:oMath xmlns:m="http://schemas.openxmlformats.org/officeDocument/2006/math">
                    <m:r>
                      <a:rPr lang="en-US" sz="2200" i="1" dirty="0" smtClean="0">
                        <a:solidFill>
                          <a:prstClr val="black"/>
                        </a:solidFill>
                        <a:latin typeface="Cambria Math" panose="02040503050406030204" pitchFamily="18" charset="0"/>
                      </a:rPr>
                      <m:t>𝑢</m:t>
                    </m:r>
                  </m:oMath>
                </a14:m>
                <a:r>
                  <a:rPr lang="en-US" sz="2200" i="1" dirty="0">
                    <a:solidFill>
                      <a:prstClr val="black"/>
                    </a:solidFill>
                  </a:rPr>
                  <a:t> </a:t>
                </a:r>
                <a:r>
                  <a:rPr lang="en-US" sz="2200" dirty="0">
                    <a:solidFill>
                      <a:prstClr val="black"/>
                    </a:solidFill>
                  </a:rPr>
                  <a:t>and </a:t>
                </a:r>
                <a14:m>
                  <m:oMath xmlns:m="http://schemas.openxmlformats.org/officeDocument/2006/math">
                    <m:r>
                      <a:rPr lang="en-US" sz="2200" i="1" dirty="0" smtClean="0">
                        <a:solidFill>
                          <a:prstClr val="black"/>
                        </a:solidFill>
                        <a:latin typeface="Cambria Math" panose="02040503050406030204" pitchFamily="18" charset="0"/>
                      </a:rPr>
                      <m:t>𝑣</m:t>
                    </m:r>
                  </m:oMath>
                </a14:m>
                <a:r>
                  <a:rPr lang="en-US" sz="2200" dirty="0">
                    <a:solidFill>
                      <a:prstClr val="black"/>
                    </a:solidFill>
                  </a:rPr>
                  <a:t>, and with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panose="02040503050406030204" pitchFamily="18" charset="0"/>
                          </a:rPr>
                          <m:t>𝑘</m:t>
                        </m:r>
                      </m:e>
                      <m:sub>
                        <m:r>
                          <a:rPr lang="en-US" sz="2200" i="1" dirty="0" smtClean="0">
                            <a:solidFill>
                              <a:prstClr val="black"/>
                            </a:solidFill>
                            <a:latin typeface="Cambria Math" panose="02040503050406030204" pitchFamily="18" charset="0"/>
                          </a:rPr>
                          <m:t>0</m:t>
                        </m:r>
                      </m:sub>
                    </m:sSub>
                    <m:r>
                      <a:rPr lang="en-US" sz="2200" i="1" dirty="0" smtClean="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2</m:t>
                    </m:r>
                  </m:oMath>
                </a14:m>
                <a:r>
                  <a:rPr lang="en-US" sz="2200" dirty="0">
                    <a:solidFill>
                      <a:prstClr val="black"/>
                    </a:solidFill>
                  </a:rPr>
                  <a:t> and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panose="02040503050406030204" pitchFamily="18" charset="0"/>
                          </a:rPr>
                          <m:t>𝑘</m:t>
                        </m:r>
                      </m:e>
                      <m:sub>
                        <m:r>
                          <a:rPr lang="en-US" sz="2200" i="1" dirty="0" smtClean="0">
                            <a:solidFill>
                              <a:prstClr val="black"/>
                            </a:solidFill>
                            <a:latin typeface="Cambria Math" panose="02040503050406030204" pitchFamily="18" charset="0"/>
                          </a:rPr>
                          <m:t>1</m:t>
                        </m:r>
                      </m:sub>
                    </m:sSub>
                    <m:r>
                      <a:rPr lang="en-US" sz="2200" i="1" dirty="0" smtClean="0">
                        <a:solidFill>
                          <a:prstClr val="black"/>
                        </a:solidFill>
                        <a:latin typeface="Cambria Math" panose="02040503050406030204" pitchFamily="18" charset="0"/>
                      </a:rPr>
                      <m:t>=3</m:t>
                    </m:r>
                  </m:oMath>
                </a14:m>
                <a:r>
                  <a:rPr lang="en-US" sz="2200" dirty="0">
                    <a:solidFill>
                      <a:prstClr val="black"/>
                    </a:solidFill>
                  </a:rPr>
                  <a:t>:</a:t>
                </a:r>
              </a:p>
              <a:p>
                <a:pPr/>
                <a14:m>
                  <m:oMathPara xmlns:m="http://schemas.openxmlformats.org/officeDocument/2006/math">
                    <m:oMathParaPr>
                      <m:jc m:val="centerGroup"/>
                    </m:oMathParaPr>
                    <m:oMath xmlns:m="http://schemas.openxmlformats.org/officeDocument/2006/math">
                      <m:r>
                        <m:rPr>
                          <m:sty m:val="p"/>
                        </m:rPr>
                        <a:rPr lang="el-GR" sz="2200" dirty="0" smtClean="0">
                          <a:solidFill>
                            <a:prstClr val="black"/>
                          </a:solidFill>
                          <a:latin typeface="Cambria Math" panose="02040503050406030204" pitchFamily="18" charset="0"/>
                        </a:rPr>
                        <m:t>Φ</m:t>
                      </m:r>
                      <m:d>
                        <m:dPr>
                          <m:ctrlPr>
                            <a:rPr lang="el-GR" sz="2200" i="1" dirty="0">
                              <a:solidFill>
                                <a:prstClr val="black"/>
                              </a:solidFill>
                              <a:latin typeface="Cambria Math"/>
                            </a:rPr>
                          </m:ctrlPr>
                        </m:dPr>
                        <m:e>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 </m:t>
                          </m:r>
                          <m:r>
                            <a:rPr lang="en-US" sz="2200" i="1" dirty="0">
                              <a:solidFill>
                                <a:prstClr val="black"/>
                              </a:solidFill>
                              <a:latin typeface="Cambria Math" panose="02040503050406030204" pitchFamily="18" charset="0"/>
                            </a:rPr>
                            <m:t>𝑣</m:t>
                          </m:r>
                        </m:e>
                      </m:d>
                      <m:r>
                        <a:rPr lang="en-US" sz="2200" i="1" dirty="0">
                          <a:solidFill>
                            <a:prstClr val="black"/>
                          </a:solidFill>
                          <a:latin typeface="Cambria Math" panose="02040503050406030204" pitchFamily="18" charset="0"/>
                        </a:rPr>
                        <m:t>=</m:t>
                      </m:r>
                      <m:f>
                        <m:fPr>
                          <m:ctrlPr>
                            <a:rPr lang="en-US" sz="2200" i="1" dirty="0" smtClean="0">
                              <a:solidFill>
                                <a:prstClr val="black"/>
                              </a:solidFill>
                              <a:latin typeface="Cambria Math"/>
                            </a:rPr>
                          </m:ctrlPr>
                        </m:fPr>
                        <m:num>
                          <m:r>
                            <a:rPr lang="en-US" sz="2200" i="1" dirty="0">
                              <a:solidFill>
                                <a:prstClr val="black"/>
                              </a:solidFill>
                              <a:latin typeface="Cambria Math" panose="02040503050406030204" pitchFamily="18" charset="0"/>
                            </a:rPr>
                            <m:t>3−</m:t>
                          </m:r>
                          <m:d>
                            <m:dPr>
                              <m:ctrlPr>
                                <a:rPr lang="en-US" sz="2200" i="1" dirty="0">
                                  <a:solidFill>
                                    <a:prstClr val="black"/>
                                  </a:solidFill>
                                  <a:latin typeface="Cambria Math"/>
                                </a:rPr>
                              </m:ctrlPr>
                            </m:dPr>
                            <m:e>
                              <m:r>
                                <a:rPr lang="en-US" sz="2200" i="1" dirty="0">
                                  <a:solidFill>
                                    <a:prstClr val="black"/>
                                  </a:solidFill>
                                  <a:latin typeface="Cambria Math" panose="02040503050406030204" pitchFamily="18" charset="0"/>
                                </a:rPr>
                                <m:t>−2</m:t>
                              </m:r>
                            </m:e>
                          </m:d>
                          <m:r>
                            <m:rPr>
                              <m:nor/>
                            </m:rPr>
                            <a:rPr lang="en-US" sz="2200" dirty="0">
                              <a:solidFill>
                                <a:prstClr val="black"/>
                              </a:solidFill>
                            </a:rPr>
                            <m:t> </m:t>
                          </m:r>
                        </m:num>
                        <m:den>
                          <m:r>
                            <a:rPr lang="en-US" sz="2200" i="1" dirty="0" smtClean="0">
                              <a:solidFill>
                                <a:prstClr val="black"/>
                              </a:solidFill>
                              <a:latin typeface="Cambria Math" panose="02040503050406030204" pitchFamily="18" charset="0"/>
                            </a:rPr>
                            <m:t>2</m:t>
                          </m:r>
                        </m:den>
                      </m:f>
                      <m:r>
                        <a:rPr lang="en-US" sz="2200" i="1" dirty="0" smtClean="0">
                          <a:solidFill>
                            <a:prstClr val="black"/>
                          </a:solidFill>
                          <a:latin typeface="Cambria Math" panose="02040503050406030204" pitchFamily="18" charset="0"/>
                        </a:rPr>
                        <m:t>𝑢</m:t>
                      </m:r>
                      <m:r>
                        <a:rPr lang="en-US" sz="2200" i="1" dirty="0" smtClean="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a:solidFill>
                                <a:prstClr val="black"/>
                              </a:solidFill>
                              <a:latin typeface="Cambria Math" panose="02040503050406030204" pitchFamily="18" charset="0"/>
                            </a:rPr>
                            <m:t>−2 +3</m:t>
                          </m:r>
                          <m:r>
                            <m:rPr>
                              <m:nor/>
                            </m:rPr>
                            <a:rPr lang="en-US" sz="2200" dirty="0">
                              <a:solidFill>
                                <a:prstClr val="black"/>
                              </a:solidFill>
                            </a:rPr>
                            <m:t> </m:t>
                          </m:r>
                        </m:num>
                        <m:den>
                          <m:r>
                            <a:rPr lang="en-US" sz="2200" i="1" dirty="0">
                              <a:solidFill>
                                <a:prstClr val="black"/>
                              </a:solidFill>
                              <a:latin typeface="Cambria Math" panose="02040503050406030204" pitchFamily="18" charset="0"/>
                            </a:rPr>
                            <m:t>2</m:t>
                          </m:r>
                        </m:den>
                      </m:f>
                      <m:r>
                        <a:rPr lang="en-US" sz="2200" i="1" dirty="0" smtClean="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smtClean="0">
                              <a:solidFill>
                                <a:prstClr val="black"/>
                              </a:solidFill>
                              <a:latin typeface="Cambria Math" panose="02040503050406030204" pitchFamily="18" charset="0"/>
                            </a:rPr>
                            <m:t>5</m:t>
                          </m:r>
                          <m:r>
                            <m:rPr>
                              <m:nor/>
                            </m:rPr>
                            <a:rPr lang="en-US" sz="2200" dirty="0">
                              <a:solidFill>
                                <a:prstClr val="black"/>
                              </a:solidFill>
                            </a:rPr>
                            <m:t> </m:t>
                          </m:r>
                        </m:num>
                        <m:den>
                          <m:r>
                            <a:rPr lang="en-US" sz="2200" i="1" dirty="0">
                              <a:solidFill>
                                <a:prstClr val="black"/>
                              </a:solidFill>
                              <a:latin typeface="Cambria Math" panose="02040503050406030204" pitchFamily="18" charset="0"/>
                            </a:rPr>
                            <m:t>2</m:t>
                          </m:r>
                        </m:den>
                      </m:f>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smtClean="0">
                              <a:solidFill>
                                <a:prstClr val="black"/>
                              </a:solidFill>
                              <a:latin typeface="Cambria Math" panose="02040503050406030204" pitchFamily="18" charset="0"/>
                            </a:rPr>
                            <m:t>1</m:t>
                          </m:r>
                          <m:r>
                            <m:rPr>
                              <m:nor/>
                            </m:rPr>
                            <a:rPr lang="en-US" sz="2200" dirty="0">
                              <a:solidFill>
                                <a:prstClr val="black"/>
                              </a:solidFill>
                            </a:rPr>
                            <m:t> </m:t>
                          </m:r>
                        </m:num>
                        <m:den>
                          <m:r>
                            <a:rPr lang="en-US" sz="2200" i="1" dirty="0">
                              <a:solidFill>
                                <a:prstClr val="black"/>
                              </a:solidFill>
                              <a:latin typeface="Cambria Math" panose="02040503050406030204" pitchFamily="18" charset="0"/>
                            </a:rPr>
                            <m:t>2</m:t>
                          </m:r>
                        </m:den>
                      </m:f>
                      <m:r>
                        <a:rPr lang="en-US" sz="2200" i="1" dirty="0" smtClean="0">
                          <a:solidFill>
                            <a:prstClr val="black"/>
                          </a:solidFill>
                          <a:latin typeface="Cambria Math" panose="02040503050406030204" pitchFamily="18" charset="0"/>
                        </a:rPr>
                        <m:t>.</m:t>
                      </m:r>
                    </m:oMath>
                  </m:oMathPara>
                </a14:m>
                <a:endParaRPr lang="en-US" sz="2200" dirty="0">
                  <a:solidFill>
                    <a:prstClr val="black"/>
                  </a:solidFill>
                </a:endParaRPr>
              </a:p>
              <a:p>
                <a:endParaRPr lang="en-US" sz="1100" dirty="0">
                  <a:solidFill>
                    <a:prstClr val="black"/>
                  </a:solidFill>
                </a:endParaRPr>
              </a:p>
              <a:p>
                <a:r>
                  <a:rPr lang="en-US" sz="2200" b="1" dirty="0">
                    <a:solidFill>
                      <a:srgbClr val="0070C0"/>
                    </a:solidFill>
                  </a:rPr>
                  <a:t>Step 4 </a:t>
                </a:r>
                <a:r>
                  <a:rPr lang="en-US" sz="2200" dirty="0">
                    <a:solidFill>
                      <a:prstClr val="black"/>
                    </a:solidFill>
                  </a:rPr>
                  <a:t>The real and imaginary parts of </a:t>
                </a:r>
                <a14:m>
                  <m:oMath xmlns:m="http://schemas.openxmlformats.org/officeDocument/2006/math">
                    <m:r>
                      <a:rPr lang="en-US" sz="2200" i="1" dirty="0" smtClean="0">
                        <a:solidFill>
                          <a:prstClr val="black"/>
                        </a:solidFill>
                        <a:latin typeface="Cambria Math" panose="02040503050406030204" pitchFamily="18" charset="0"/>
                      </a:rPr>
                      <m:t>𝑓</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m:t>
                    </m:r>
                  </m:oMath>
                </a14:m>
                <a:r>
                  <a:rPr lang="en-US" sz="2200" i="1" dirty="0">
                    <a:solidFill>
                      <a:prstClr val="black"/>
                    </a:solidFill>
                  </a:rPr>
                  <a:t> </a:t>
                </a:r>
                <a:r>
                  <a:rPr lang="en-US" sz="2200" dirty="0">
                    <a:solidFill>
                      <a:prstClr val="black"/>
                    </a:solidFill>
                  </a:rPr>
                  <a:t>are:</a:t>
                </a:r>
              </a:p>
              <a:p>
                <a:pPr algn="ctr"/>
                <a14:m>
                  <m:oMath xmlns:m="http://schemas.openxmlformats.org/officeDocument/2006/math">
                    <m:r>
                      <a:rPr lang="es-ES" sz="2200" i="1" dirty="0" smtClean="0">
                        <a:solidFill>
                          <a:prstClr val="black"/>
                        </a:solidFill>
                        <a:latin typeface="Cambria Math" panose="02040503050406030204" pitchFamily="18" charset="0"/>
                      </a:rPr>
                      <m:t>𝑢</m:t>
                    </m:r>
                    <m:r>
                      <a:rPr lang="es-ES" sz="2200" i="1" dirty="0" smtClean="0">
                        <a:solidFill>
                          <a:prstClr val="black"/>
                        </a:solidFill>
                        <a:latin typeface="Cambria Math" panose="02040503050406030204" pitchFamily="18" charset="0"/>
                      </a:rPr>
                      <m:t>(</m:t>
                    </m:r>
                    <m:r>
                      <a:rPr lang="es-ES" sz="2200" i="1" dirty="0" err="1">
                        <a:solidFill>
                          <a:prstClr val="black"/>
                        </a:solidFill>
                        <a:latin typeface="Cambria Math" panose="02040503050406030204" pitchFamily="18" charset="0"/>
                      </a:rPr>
                      <m:t>𝑥</m:t>
                    </m:r>
                    <m:r>
                      <a:rPr lang="es-ES" sz="2200" i="1" dirty="0" err="1" smtClean="0">
                        <a:solidFill>
                          <a:prstClr val="black"/>
                        </a:solidFill>
                        <a:latin typeface="Cambria Math" panose="02040503050406030204" pitchFamily="18" charset="0"/>
                      </a:rPr>
                      <m:t>,</m:t>
                    </m:r>
                    <m:r>
                      <a:rPr lang="es-ES" sz="2200" i="1" dirty="0" err="1" smtClean="0">
                        <a:solidFill>
                          <a:prstClr val="black"/>
                        </a:solidFill>
                        <a:latin typeface="Cambria Math" panose="02040503050406030204" pitchFamily="18" charset="0"/>
                      </a:rPr>
                      <m:t>𝑦</m:t>
                    </m:r>
                    <m:r>
                      <a:rPr lang="es-ES" sz="2200" i="1" dirty="0" smtClean="0">
                        <a:solidFill>
                          <a:prstClr val="black"/>
                        </a:solidFill>
                        <a:latin typeface="Cambria Math" panose="02040503050406030204" pitchFamily="18" charset="0"/>
                      </a:rPr>
                      <m:t>)=</m:t>
                    </m:r>
                    <m:r>
                      <a:rPr lang="es-ES" sz="2200" i="1" dirty="0" smtClean="0">
                        <a:solidFill>
                          <a:prstClr val="black"/>
                        </a:solidFill>
                        <a:latin typeface="Cambria Math" panose="02040503050406030204" pitchFamily="18" charset="0"/>
                      </a:rPr>
                      <m:t>𝑥</m:t>
                    </m:r>
                    <m:r>
                      <a:rPr lang="es-ES" sz="2200" i="1" dirty="0" smtClean="0">
                        <a:solidFill>
                          <a:prstClr val="black"/>
                        </a:solidFill>
                        <a:latin typeface="Cambria Math" panose="02040503050406030204" pitchFamily="18" charset="0"/>
                      </a:rPr>
                      <m:t>−</m:t>
                    </m:r>
                    <m:r>
                      <a:rPr lang="es-ES" sz="2200" i="1" dirty="0" smtClean="0">
                        <a:solidFill>
                          <a:prstClr val="black"/>
                        </a:solidFill>
                        <a:latin typeface="Cambria Math" panose="02040503050406030204" pitchFamily="18" charset="0"/>
                      </a:rPr>
                      <m:t>𝑦</m:t>
                    </m:r>
                    <m:r>
                      <a:rPr lang="es-ES" sz="2200" i="1" dirty="0" smtClean="0">
                        <a:solidFill>
                          <a:prstClr val="black"/>
                        </a:solidFill>
                        <a:latin typeface="Cambria Math" panose="02040503050406030204" pitchFamily="18" charset="0"/>
                      </a:rPr>
                      <m:t>+1</m:t>
                    </m:r>
                  </m:oMath>
                </a14:m>
                <a:r>
                  <a:rPr lang="es-ES" sz="2200" dirty="0">
                    <a:solidFill>
                      <a:prstClr val="black"/>
                    </a:solidFill>
                  </a:rPr>
                  <a:t> and </a:t>
                </a:r>
                <a14:m>
                  <m:oMath xmlns:m="http://schemas.openxmlformats.org/officeDocument/2006/math">
                    <m:r>
                      <a:rPr lang="es-ES" sz="2200" i="1" dirty="0" smtClean="0">
                        <a:solidFill>
                          <a:prstClr val="black"/>
                        </a:solidFill>
                        <a:latin typeface="Cambria Math" panose="02040503050406030204" pitchFamily="18" charset="0"/>
                      </a:rPr>
                      <m:t>𝑣</m:t>
                    </m:r>
                    <m:r>
                      <a:rPr lang="es-ES" sz="2200" i="1" dirty="0" smtClean="0">
                        <a:solidFill>
                          <a:prstClr val="black"/>
                        </a:solidFill>
                        <a:latin typeface="Cambria Math" panose="02040503050406030204" pitchFamily="18" charset="0"/>
                      </a:rPr>
                      <m:t>(</m:t>
                    </m:r>
                    <m:r>
                      <a:rPr lang="es-ES" sz="2200" i="1" dirty="0" err="1">
                        <a:solidFill>
                          <a:prstClr val="black"/>
                        </a:solidFill>
                        <a:latin typeface="Cambria Math" panose="02040503050406030204" pitchFamily="18" charset="0"/>
                      </a:rPr>
                      <m:t>𝑥</m:t>
                    </m:r>
                    <m:r>
                      <a:rPr lang="es-ES" sz="2200" i="1" dirty="0" err="1" smtClean="0">
                        <a:solidFill>
                          <a:prstClr val="black"/>
                        </a:solidFill>
                        <a:latin typeface="Cambria Math" panose="02040503050406030204" pitchFamily="18" charset="0"/>
                      </a:rPr>
                      <m:t>,</m:t>
                    </m:r>
                    <m:r>
                      <a:rPr lang="es-ES" sz="2200" i="1" dirty="0" err="1" smtClean="0">
                        <a:solidFill>
                          <a:prstClr val="black"/>
                        </a:solidFill>
                        <a:latin typeface="Cambria Math" panose="02040503050406030204" pitchFamily="18" charset="0"/>
                      </a:rPr>
                      <m:t>𝑦</m:t>
                    </m:r>
                    <m:r>
                      <a:rPr lang="es-ES" sz="2200" i="1" dirty="0" smtClean="0">
                        <a:solidFill>
                          <a:prstClr val="black"/>
                        </a:solidFill>
                        <a:latin typeface="Cambria Math" panose="02040503050406030204" pitchFamily="18" charset="0"/>
                      </a:rPr>
                      <m:t>)=</m:t>
                    </m:r>
                    <m:r>
                      <a:rPr lang="es-ES" sz="2200" i="1" dirty="0" err="1" smtClean="0">
                        <a:solidFill>
                          <a:prstClr val="black"/>
                        </a:solidFill>
                        <a:latin typeface="Cambria Math" panose="02040503050406030204" pitchFamily="18" charset="0"/>
                      </a:rPr>
                      <m:t>𝑥</m:t>
                    </m:r>
                    <m:r>
                      <a:rPr lang="es-ES" sz="2200" i="1" dirty="0" err="1" smtClean="0">
                        <a:solidFill>
                          <a:prstClr val="black"/>
                        </a:solidFill>
                        <a:latin typeface="Cambria Math" panose="02040503050406030204" pitchFamily="18" charset="0"/>
                      </a:rPr>
                      <m:t>+</m:t>
                    </m:r>
                    <m:r>
                      <a:rPr lang="es-ES" sz="2200" i="1" dirty="0" err="1" smtClean="0">
                        <a:solidFill>
                          <a:prstClr val="black"/>
                        </a:solidFill>
                        <a:latin typeface="Cambria Math" panose="02040503050406030204" pitchFamily="18" charset="0"/>
                      </a:rPr>
                      <m:t>𝑦</m:t>
                    </m:r>
                    <m:r>
                      <a:rPr lang="es-ES" sz="2200" i="1" dirty="0" smtClean="0">
                        <a:solidFill>
                          <a:prstClr val="black"/>
                        </a:solidFill>
                        <a:latin typeface="Cambria Math" panose="02040503050406030204" pitchFamily="18" charset="0"/>
                      </a:rPr>
                      <m:t>,</m:t>
                    </m:r>
                  </m:oMath>
                </a14:m>
                <a:endParaRPr lang="es-ES" sz="2200" i="1" dirty="0">
                  <a:solidFill>
                    <a:prstClr val="black"/>
                  </a:solidFill>
                </a:endParaRPr>
              </a:p>
              <a:p>
                <a:r>
                  <a:rPr lang="en-US" sz="2200" dirty="0">
                    <a:solidFill>
                      <a:prstClr val="black"/>
                    </a:solidFill>
                  </a:rPr>
                  <a:t>respectively, and so the function:</a:t>
                </a:r>
              </a:p>
              <a:p>
                <a:pPr/>
                <a14:m>
                  <m:oMathPara xmlns:m="http://schemas.openxmlformats.org/officeDocument/2006/math">
                    <m:oMathParaPr>
                      <m:jc m:val="centerGroup"/>
                    </m:oMathParaPr>
                    <m:oMath xmlns:m="http://schemas.openxmlformats.org/officeDocument/2006/math">
                      <m:r>
                        <a:rPr lang="es-ES" sz="2200" i="1" dirty="0" smtClean="0">
                          <a:solidFill>
                            <a:prstClr val="black"/>
                          </a:solidFill>
                          <a:latin typeface="Cambria Math" panose="02040503050406030204" pitchFamily="18" charset="0"/>
                        </a:rPr>
                        <m:t>𝜑</m:t>
                      </m:r>
                      <m:d>
                        <m:dPr>
                          <m:ctrlPr>
                            <a:rPr lang="es-ES" sz="2200" i="1" dirty="0" smtClean="0">
                              <a:solidFill>
                                <a:prstClr val="black"/>
                              </a:solidFill>
                              <a:latin typeface="Cambria Math"/>
                            </a:rPr>
                          </m:ctrlPr>
                        </m:dPr>
                        <m:e>
                          <m:r>
                            <a:rPr lang="es-ES" sz="2200" i="1" dirty="0" smtClean="0">
                              <a:solidFill>
                                <a:prstClr val="black"/>
                              </a:solidFill>
                              <a:latin typeface="Cambria Math" panose="02040503050406030204" pitchFamily="18" charset="0"/>
                            </a:rPr>
                            <m:t>𝑥</m:t>
                          </m:r>
                          <m:r>
                            <a:rPr lang="es-ES" sz="2200" i="1" dirty="0" smtClean="0">
                              <a:solidFill>
                                <a:prstClr val="black"/>
                              </a:solidFill>
                              <a:latin typeface="Cambria Math" panose="02040503050406030204" pitchFamily="18" charset="0"/>
                            </a:rPr>
                            <m:t>, </m:t>
                          </m:r>
                          <m:r>
                            <a:rPr lang="es-ES" sz="2200" i="1" dirty="0" smtClean="0">
                              <a:solidFill>
                                <a:prstClr val="black"/>
                              </a:solidFill>
                              <a:latin typeface="Cambria Math" panose="02040503050406030204" pitchFamily="18" charset="0"/>
                            </a:rPr>
                            <m:t>𝑦</m:t>
                          </m:r>
                        </m:e>
                      </m:d>
                      <m:r>
                        <a:rPr lang="es-ES" sz="2200" i="1" dirty="0" smtClean="0">
                          <a:solidFill>
                            <a:prstClr val="black"/>
                          </a:solidFill>
                          <a:latin typeface="Cambria Math" panose="02040503050406030204" pitchFamily="18" charset="0"/>
                        </a:rPr>
                        <m:t>=</m:t>
                      </m:r>
                      <m:r>
                        <m:rPr>
                          <m:sty m:val="p"/>
                        </m:rPr>
                        <a:rPr lang="es-ES" sz="2200" dirty="0">
                          <a:solidFill>
                            <a:prstClr val="black"/>
                          </a:solidFill>
                          <a:latin typeface="Cambria Math" panose="02040503050406030204" pitchFamily="18" charset="0"/>
                        </a:rPr>
                        <m:t>Φ</m:t>
                      </m:r>
                      <m:d>
                        <m:dPr>
                          <m:ctrlPr>
                            <a:rPr lang="es-ES" sz="2200" i="1" dirty="0">
                              <a:solidFill>
                                <a:prstClr val="black"/>
                              </a:solidFill>
                              <a:latin typeface="Cambria Math"/>
                            </a:rPr>
                          </m:ctrlPr>
                        </m:dPr>
                        <m:e>
                          <m:r>
                            <a:rPr lang="es-ES" sz="2200" i="1" dirty="0">
                              <a:solidFill>
                                <a:prstClr val="black"/>
                              </a:solidFill>
                              <a:latin typeface="Cambria Math" panose="02040503050406030204" pitchFamily="18" charset="0"/>
                            </a:rPr>
                            <m:t>𝑢</m:t>
                          </m:r>
                          <m:d>
                            <m:dPr>
                              <m:ctrlPr>
                                <a:rPr lang="es-ES" sz="2200" i="1" dirty="0">
                                  <a:solidFill>
                                    <a:prstClr val="black"/>
                                  </a:solidFill>
                                  <a:latin typeface="Cambria Math"/>
                                </a:rPr>
                              </m:ctrlPr>
                            </m:dPr>
                            <m:e>
                              <m:r>
                                <a:rPr lang="es-ES" sz="2200" i="1" dirty="0">
                                  <a:solidFill>
                                    <a:prstClr val="black"/>
                                  </a:solidFill>
                                  <a:latin typeface="Cambria Math" panose="02040503050406030204" pitchFamily="18" charset="0"/>
                                </a:rPr>
                                <m:t>𝑥</m:t>
                              </m:r>
                              <m:r>
                                <a:rPr lang="es-ES" sz="2200" i="1" dirty="0">
                                  <a:solidFill>
                                    <a:prstClr val="black"/>
                                  </a:solidFill>
                                  <a:latin typeface="Cambria Math" panose="02040503050406030204" pitchFamily="18" charset="0"/>
                                </a:rPr>
                                <m:t>, </m:t>
                              </m:r>
                              <m:r>
                                <a:rPr lang="es-ES" sz="2200" i="1" dirty="0">
                                  <a:solidFill>
                                    <a:prstClr val="black"/>
                                  </a:solidFill>
                                  <a:latin typeface="Cambria Math" panose="02040503050406030204" pitchFamily="18" charset="0"/>
                                </a:rPr>
                                <m:t>𝑦</m:t>
                              </m:r>
                            </m:e>
                          </m:d>
                          <m:r>
                            <a:rPr lang="es-ES" sz="2200" i="1" dirty="0">
                              <a:solidFill>
                                <a:prstClr val="black"/>
                              </a:solidFill>
                              <a:latin typeface="Cambria Math" panose="02040503050406030204" pitchFamily="18" charset="0"/>
                            </a:rPr>
                            <m:t>, </m:t>
                          </m:r>
                          <m:r>
                            <a:rPr lang="es-ES" sz="2200" i="1" dirty="0">
                              <a:solidFill>
                                <a:prstClr val="black"/>
                              </a:solidFill>
                              <a:latin typeface="Cambria Math" panose="02040503050406030204" pitchFamily="18" charset="0"/>
                            </a:rPr>
                            <m:t>𝑣</m:t>
                          </m:r>
                          <m:d>
                            <m:dPr>
                              <m:ctrlPr>
                                <a:rPr lang="es-ES" sz="2200" i="1" dirty="0">
                                  <a:solidFill>
                                    <a:prstClr val="black"/>
                                  </a:solidFill>
                                  <a:latin typeface="Cambria Math"/>
                                </a:rPr>
                              </m:ctrlPr>
                            </m:dPr>
                            <m:e>
                              <m:r>
                                <a:rPr lang="es-ES" sz="2200" i="1" dirty="0">
                                  <a:solidFill>
                                    <a:prstClr val="black"/>
                                  </a:solidFill>
                                  <a:latin typeface="Cambria Math" panose="02040503050406030204" pitchFamily="18" charset="0"/>
                                </a:rPr>
                                <m:t>𝑥</m:t>
                              </m:r>
                              <m:r>
                                <a:rPr lang="es-ES" sz="2200" i="1" dirty="0">
                                  <a:solidFill>
                                    <a:prstClr val="black"/>
                                  </a:solidFill>
                                  <a:latin typeface="Cambria Math" panose="02040503050406030204" pitchFamily="18" charset="0"/>
                                </a:rPr>
                                <m:t>, </m:t>
                              </m:r>
                              <m:r>
                                <a:rPr lang="es-ES" sz="2200" i="1" dirty="0">
                                  <a:solidFill>
                                    <a:prstClr val="black"/>
                                  </a:solidFill>
                                  <a:latin typeface="Cambria Math" panose="02040503050406030204" pitchFamily="18" charset="0"/>
                                </a:rPr>
                                <m:t>𝑦</m:t>
                              </m:r>
                            </m:e>
                          </m:d>
                        </m:e>
                      </m:d>
                      <m:r>
                        <a:rPr lang="es-ES" sz="2200" i="1" dirty="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a:solidFill>
                                <a:prstClr val="black"/>
                              </a:solidFill>
                              <a:latin typeface="Cambria Math" panose="02040503050406030204" pitchFamily="18" charset="0"/>
                            </a:rPr>
                            <m:t>5</m:t>
                          </m:r>
                          <m:r>
                            <m:rPr>
                              <m:nor/>
                            </m:rPr>
                            <a:rPr lang="en-US" sz="2200" dirty="0">
                              <a:solidFill>
                                <a:prstClr val="black"/>
                              </a:solidFill>
                            </a:rPr>
                            <m:t> </m:t>
                          </m:r>
                        </m:num>
                        <m:den>
                          <m:r>
                            <a:rPr lang="en-US" sz="2200" i="1" dirty="0">
                              <a:solidFill>
                                <a:prstClr val="black"/>
                              </a:solidFill>
                              <a:latin typeface="Cambria Math" panose="02040503050406030204" pitchFamily="18" charset="0"/>
                            </a:rPr>
                            <m:t>2</m:t>
                          </m:r>
                        </m:den>
                      </m:f>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a:solidFill>
                                <a:prstClr val="black"/>
                              </a:solidFill>
                              <a:latin typeface="Cambria Math" panose="02040503050406030204" pitchFamily="18" charset="0"/>
                            </a:rPr>
                            <m:t>5</m:t>
                          </m:r>
                          <m:r>
                            <m:rPr>
                              <m:nor/>
                            </m:rPr>
                            <a:rPr lang="en-US" sz="2200" dirty="0">
                              <a:solidFill>
                                <a:prstClr val="black"/>
                              </a:solidFill>
                            </a:rPr>
                            <m:t> </m:t>
                          </m:r>
                        </m:num>
                        <m:den>
                          <m:r>
                            <a:rPr lang="en-US" sz="2200" i="1" dirty="0">
                              <a:solidFill>
                                <a:prstClr val="black"/>
                              </a:solidFill>
                              <a:latin typeface="Cambria Math" panose="02040503050406030204" pitchFamily="18" charset="0"/>
                            </a:rPr>
                            <m:t>2</m:t>
                          </m:r>
                        </m:den>
                      </m:f>
                      <m:r>
                        <a:rPr lang="en-US" sz="2200" i="1" dirty="0" smtClean="0">
                          <a:solidFill>
                            <a:prstClr val="black"/>
                          </a:solidFill>
                          <a:latin typeface="Cambria Math" panose="02040503050406030204" pitchFamily="18" charset="0"/>
                        </a:rPr>
                        <m:t>𝑦</m:t>
                      </m:r>
                      <m:r>
                        <a:rPr lang="en-US" sz="2200" i="1" dirty="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3,</m:t>
                      </m:r>
                    </m:oMath>
                  </m:oMathPara>
                </a14:m>
                <a:endParaRPr lang="es-ES" sz="2200" dirty="0">
                  <a:solidFill>
                    <a:prstClr val="black"/>
                  </a:solidFill>
                </a:endParaRPr>
              </a:p>
              <a:p>
                <a:r>
                  <a:rPr lang="en-US" sz="2200" dirty="0">
                    <a:solidFill>
                      <a:prstClr val="black"/>
                    </a:solidFill>
                  </a:rPr>
                  <a:t>is a solution of the Dirichlet problem in </a:t>
                </a:r>
                <a14:m>
                  <m:oMath xmlns:m="http://schemas.openxmlformats.org/officeDocument/2006/math">
                    <m:r>
                      <a:rPr lang="en-US" sz="2200" i="1" dirty="0" smtClean="0">
                        <a:solidFill>
                          <a:prstClr val="black"/>
                        </a:solidFill>
                        <a:latin typeface="Cambria Math" panose="02040503050406030204" pitchFamily="18" charset="0"/>
                      </a:rPr>
                      <m:t>𝐷</m:t>
                    </m:r>
                  </m:oMath>
                </a14:m>
                <a:r>
                  <a:rPr lang="en-US" sz="2200" dirty="0">
                    <a:solidFill>
                      <a:prstClr val="black"/>
                    </a:solidFill>
                  </a:rPr>
                  <a:t>.</a:t>
                </a:r>
              </a:p>
            </p:txBody>
          </p:sp>
        </mc:Choice>
        <mc:Fallback xmlns="">
          <p:sp>
            <p:nvSpPr>
              <p:cNvPr id="10" name="Rectangle 9">
                <a:extLst>
                  <a:ext uri="{FF2B5EF4-FFF2-40B4-BE49-F238E27FC236}">
                    <a16:creationId xmlns:a16="http://schemas.microsoft.com/office/drawing/2014/main" id="{E4CB720A-5753-42FF-945A-506FA7329373}"/>
                  </a:ext>
                </a:extLst>
              </p:cNvPr>
              <p:cNvSpPr>
                <a:spLocks noRot="1" noChangeAspect="1" noMove="1" noResize="1" noEditPoints="1" noAdjustHandles="1" noChangeArrowheads="1" noChangeShapeType="1" noTextEdit="1"/>
              </p:cNvSpPr>
              <p:nvPr/>
            </p:nvSpPr>
            <p:spPr>
              <a:xfrm>
                <a:off x="376989" y="227963"/>
                <a:ext cx="11618495" cy="6402074"/>
              </a:xfrm>
              <a:prstGeom prst="rect">
                <a:avLst/>
              </a:prstGeom>
              <a:blipFill>
                <a:blip r:embed="rId5"/>
                <a:stretch>
                  <a:fillRect l="-682" t="-571" r="-839" b="-95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3162240" y="5467320"/>
              <a:ext cx="5943960" cy="1314720"/>
            </p14:xfrm>
          </p:contentPart>
        </mc:Choice>
        <mc:Fallback xmlns="">
          <p:pic>
            <p:nvPicPr>
              <p:cNvPr id="2" name="Ink 1"/>
              <p:cNvPicPr/>
              <p:nvPr/>
            </p:nvPicPr>
            <p:blipFill>
              <a:blip r:embed="rId7"/>
              <a:stretch>
                <a:fillRect/>
              </a:stretch>
            </p:blipFill>
            <p:spPr>
              <a:xfrm>
                <a:off x="3152880" y="5457960"/>
                <a:ext cx="5962680" cy="1333440"/>
              </a:xfrm>
              <a:prstGeom prst="rect">
                <a:avLst/>
              </a:prstGeom>
            </p:spPr>
          </p:pic>
        </mc:Fallback>
      </mc:AlternateContent>
    </p:spTree>
    <p:extLst>
      <p:ext uri="{BB962C8B-B14F-4D97-AF65-F5344CB8AC3E}">
        <p14:creationId xmlns:p14="http://schemas.microsoft.com/office/powerpoint/2010/main" val="30812091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DD19F9C-704C-419A-9130-C4DEEC5D21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2000" y="1910935"/>
            <a:ext cx="3651532" cy="3877984"/>
          </a:xfrm>
          <a:prstGeom prst="rect">
            <a:avLst/>
          </a:prstGeom>
        </p:spPr>
      </p:pic>
      <p:sp>
        <p:nvSpPr>
          <p:cNvPr id="7" name="Rectangle 6"/>
          <p:cNvSpPr/>
          <p:nvPr/>
        </p:nvSpPr>
        <p:spPr>
          <a:xfrm>
            <a:off x="292577" y="641499"/>
            <a:ext cx="11740955" cy="1246495"/>
          </a:xfrm>
          <a:prstGeom prst="rect">
            <a:avLst/>
          </a:prstGeom>
        </p:spPr>
        <p:txBody>
          <a:bodyPr wrap="square">
            <a:spAutoFit/>
          </a:bodyPr>
          <a:lstStyle/>
          <a:p>
            <a:r>
              <a:rPr lang="en-US" sz="2400" dirty="0">
                <a:solidFill>
                  <a:prstClr val="black"/>
                </a:solidFill>
              </a:rPr>
              <a:t>Determine the steady-state temperature  between the two concentric circular conducting cylinders shown in figure. </a:t>
            </a:r>
          </a:p>
          <a:p>
            <a:endParaRPr lang="en-US" sz="2400" dirty="0">
              <a:solidFill>
                <a:prstClr val="black"/>
              </a:solidFill>
            </a:endParaRPr>
          </a:p>
        </p:txBody>
      </p:sp>
      <p:sp>
        <p:nvSpPr>
          <p:cNvPr id="2" name="Rectangle 1"/>
          <p:cNvSpPr/>
          <p:nvPr/>
        </p:nvSpPr>
        <p:spPr>
          <a:xfrm>
            <a:off x="3048000" y="2690336"/>
            <a:ext cx="6096000" cy="369332"/>
          </a:xfrm>
          <a:prstGeom prst="rect">
            <a:avLst/>
          </a:prstGeom>
        </p:spPr>
        <p:txBody>
          <a:bodyPr>
            <a:spAutoFit/>
          </a:bodyPr>
          <a:lstStyle/>
          <a:p>
            <a:pPr algn="just"/>
            <a:endParaRPr lang="en-US" dirty="0">
              <a:solidFill>
                <a:prstClr val="black"/>
              </a:solidFill>
            </a:endParaRPr>
          </a:p>
        </p:txBody>
      </p:sp>
      <mc:AlternateContent xmlns:mc="http://schemas.openxmlformats.org/markup-compatibility/2006" xmlns:a14="http://schemas.microsoft.com/office/drawing/2010/main">
        <mc:Choice Requires="a14">
          <p:sp>
            <p:nvSpPr>
              <p:cNvPr id="3" name="Rectangle 2"/>
              <p:cNvSpPr/>
              <p:nvPr/>
            </p:nvSpPr>
            <p:spPr>
              <a:xfrm>
                <a:off x="292576" y="1321241"/>
                <a:ext cx="11740956" cy="800219"/>
              </a:xfrm>
              <a:prstGeom prst="rect">
                <a:avLst/>
              </a:prstGeom>
            </p:spPr>
            <p:txBody>
              <a:bodyPr wrap="square">
                <a:spAutoFit/>
              </a:bodyPr>
              <a:lstStyle/>
              <a:p>
                <a:pPr algn="just"/>
                <a:r>
                  <a:rPr lang="en-US" sz="2300" b="1" dirty="0">
                    <a:solidFill>
                      <a:srgbClr val="0070C0"/>
                    </a:solidFill>
                  </a:rPr>
                  <a:t>Solution:</a:t>
                </a:r>
                <a:r>
                  <a:rPr lang="en-US" sz="2300" dirty="0">
                    <a:solidFill>
                      <a:prstClr val="black"/>
                    </a:solidFill>
                  </a:rPr>
                  <a:t> From the given conditions,  </a:t>
                </a:r>
                <a14:m>
                  <m:oMath xmlns:m="http://schemas.openxmlformats.org/officeDocument/2006/math">
                    <m:r>
                      <a:rPr lang="en-US" sz="2300" i="1">
                        <a:solidFill>
                          <a:prstClr val="black"/>
                        </a:solidFill>
                        <a:latin typeface="Cambria Math"/>
                        <a:ea typeface="Cambria Math"/>
                      </a:rPr>
                      <m:t>𝜑</m:t>
                    </m:r>
                    <m:r>
                      <a:rPr lang="en-US" sz="2300" i="1">
                        <a:solidFill>
                          <a:prstClr val="black"/>
                        </a:solidFill>
                        <a:latin typeface="Cambria Math"/>
                        <a:ea typeface="Cambria Math"/>
                      </a:rPr>
                      <m:t>(</m:t>
                    </m:r>
                    <m:r>
                      <a:rPr lang="en-US" sz="2300" i="1">
                        <a:solidFill>
                          <a:prstClr val="black"/>
                        </a:solidFill>
                        <a:latin typeface="Cambria Math"/>
                        <a:ea typeface="Cambria Math"/>
                      </a:rPr>
                      <m:t>𝑟</m:t>
                    </m:r>
                    <m:r>
                      <a:rPr lang="en-US" sz="2300" i="1">
                        <a:solidFill>
                          <a:prstClr val="black"/>
                        </a:solidFill>
                        <a:latin typeface="Cambria Math"/>
                        <a:ea typeface="Cambria Math"/>
                      </a:rPr>
                      <m:t>,</m:t>
                    </m:r>
                    <m:r>
                      <a:rPr lang="en-US" sz="2300" i="1" dirty="0">
                        <a:solidFill>
                          <a:prstClr val="black"/>
                        </a:solidFill>
                        <a:latin typeface="Cambria Math" panose="02040503050406030204" pitchFamily="18" charset="0"/>
                      </a:rPr>
                      <m:t>𝜃</m:t>
                    </m:r>
                    <m:r>
                      <a:rPr lang="en-US" sz="2300" i="1">
                        <a:solidFill>
                          <a:prstClr val="black"/>
                        </a:solidFill>
                        <a:latin typeface="Cambria Math"/>
                        <a:ea typeface="Cambria Math"/>
                      </a:rPr>
                      <m:t>)</m:t>
                    </m:r>
                  </m:oMath>
                </a14:m>
                <a:r>
                  <a:rPr lang="en-US" sz="2300" dirty="0">
                    <a:solidFill>
                      <a:prstClr val="black"/>
                    </a:solidFill>
                  </a:rPr>
                  <a:t> is harmonic in </a:t>
                </a:r>
                <a14:m>
                  <m:oMath xmlns:m="http://schemas.openxmlformats.org/officeDocument/2006/math">
                    <m:r>
                      <a:rPr lang="en-US" sz="2300" i="1" dirty="0">
                        <a:solidFill>
                          <a:prstClr val="black"/>
                        </a:solidFill>
                        <a:latin typeface="Cambria Math"/>
                      </a:rPr>
                      <m:t>𝐷</m:t>
                    </m:r>
                  </m:oMath>
                </a14:m>
                <a:r>
                  <a:rPr lang="en-US" sz="2300" dirty="0">
                    <a:solidFill>
                      <a:prstClr val="black"/>
                    </a:solidFill>
                  </a:rPr>
                  <a:t> and is constant along the boundary of the concentric conducting cylinders </a:t>
                </a:r>
                <a14:m>
                  <m:oMath xmlns:m="http://schemas.openxmlformats.org/officeDocument/2006/math">
                    <m:r>
                      <a:rPr lang="en-US" sz="2300" dirty="0">
                        <a:solidFill>
                          <a:prstClr val="black"/>
                        </a:solidFill>
                        <a:latin typeface="Cambria Math"/>
                      </a:rPr>
                      <m:t>.</m:t>
                    </m:r>
                  </m:oMath>
                </a14:m>
                <a:r>
                  <a:rPr lang="en-US" sz="2300" dirty="0">
                    <a:solidFill>
                      <a:prstClr val="black"/>
                    </a:solidFill>
                  </a:rPr>
                  <a:t> </a:t>
                </a:r>
              </a:p>
            </p:txBody>
          </p:sp>
        </mc:Choice>
        <mc:Fallback xmlns="">
          <p:sp>
            <p:nvSpPr>
              <p:cNvPr id="3" name="Rectangle 2"/>
              <p:cNvSpPr>
                <a:spLocks noRot="1" noChangeAspect="1" noMove="1" noResize="1" noEditPoints="1" noAdjustHandles="1" noChangeArrowheads="1" noChangeShapeType="1" noTextEdit="1"/>
              </p:cNvSpPr>
              <p:nvPr/>
            </p:nvSpPr>
            <p:spPr>
              <a:xfrm>
                <a:off x="292576" y="1321241"/>
                <a:ext cx="11740956" cy="800219"/>
              </a:xfrm>
              <a:prstGeom prst="rect">
                <a:avLst/>
              </a:prstGeom>
              <a:blipFill rotWithShape="1">
                <a:blip r:embed="rId4"/>
                <a:stretch>
                  <a:fillRect l="-779" t="-5344" r="-727" b="-1679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xmlns="" id="{F2875970-2151-4539-A8B3-5CB4472C1995}"/>
              </a:ext>
            </a:extLst>
          </p:cNvPr>
          <p:cNvSpPr txBox="1">
            <a:spLocks/>
          </p:cNvSpPr>
          <p:nvPr/>
        </p:nvSpPr>
        <p:spPr>
          <a:xfrm>
            <a:off x="152400" y="152399"/>
            <a:ext cx="10515600" cy="68203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rgbClr val="0070C0"/>
                </a:solidFill>
              </a:rPr>
              <a:t>Example: </a:t>
            </a:r>
            <a:r>
              <a:rPr lang="en-US" sz="3600" b="1" dirty="0" err="1">
                <a:solidFill>
                  <a:srgbClr val="0070C0"/>
                </a:solidFill>
              </a:rPr>
              <a:t>Dirichlet</a:t>
            </a:r>
            <a:r>
              <a:rPr lang="en-US" sz="3600" b="1" dirty="0">
                <a:solidFill>
                  <a:srgbClr val="0070C0"/>
                </a:solidFill>
              </a:rPr>
              <a:t> </a:t>
            </a:r>
            <a:r>
              <a:rPr lang="en-US" sz="3600" b="1" dirty="0" smtClean="0">
                <a:solidFill>
                  <a:srgbClr val="0070C0"/>
                </a:solidFill>
              </a:rPr>
              <a:t>for concentric cylinders</a:t>
            </a:r>
            <a:endParaRPr lang="en-US" sz="3600" b="1" dirty="0">
              <a:solidFill>
                <a:srgbClr val="0070C0"/>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EC2E6853-A3AA-449F-A8F5-8BFD758C6282}"/>
                  </a:ext>
                </a:extLst>
              </p:cNvPr>
              <p:cNvSpPr/>
              <p:nvPr/>
            </p:nvSpPr>
            <p:spPr>
              <a:xfrm>
                <a:off x="292576" y="2113674"/>
                <a:ext cx="8156478" cy="3985706"/>
              </a:xfrm>
              <a:prstGeom prst="rect">
                <a:avLst/>
              </a:prstGeom>
            </p:spPr>
            <p:txBody>
              <a:bodyPr wrap="square">
                <a:spAutoFit/>
              </a:bodyPr>
              <a:lstStyle/>
              <a:p>
                <a:pPr algn="just"/>
                <a:r>
                  <a:rPr lang="en-US" sz="2300" dirty="0" smtClean="0">
                    <a:solidFill>
                      <a:prstClr val="black"/>
                    </a:solidFill>
                  </a:rPr>
                  <a:t>Now we know that the real part of all analytic branches of the complex logarithmic function </a:t>
                </a:r>
                <a14:m>
                  <m:oMath xmlns:m="http://schemas.openxmlformats.org/officeDocument/2006/math">
                    <m:r>
                      <a:rPr lang="en-US" sz="2300" i="1">
                        <a:solidFill>
                          <a:prstClr val="black"/>
                        </a:solidFill>
                        <a:latin typeface="Cambria Math"/>
                      </a:rPr>
                      <m:t>𝑓</m:t>
                    </m:r>
                    <m:d>
                      <m:dPr>
                        <m:ctrlPr>
                          <a:rPr lang="en-US" sz="2300" i="1">
                            <a:solidFill>
                              <a:prstClr val="black"/>
                            </a:solidFill>
                            <a:latin typeface="Cambria Math"/>
                          </a:rPr>
                        </m:ctrlPr>
                      </m:dPr>
                      <m:e>
                        <m:r>
                          <a:rPr lang="en-US" sz="2300" i="1">
                            <a:solidFill>
                              <a:prstClr val="black"/>
                            </a:solidFill>
                            <a:latin typeface="Cambria Math"/>
                          </a:rPr>
                          <m:t>𝑧</m:t>
                        </m:r>
                      </m:e>
                    </m:d>
                    <m:r>
                      <a:rPr lang="en-US" sz="2300" i="1">
                        <a:solidFill>
                          <a:prstClr val="black"/>
                        </a:solidFill>
                        <a:latin typeface="Cambria Math"/>
                      </a:rPr>
                      <m:t>=</m:t>
                    </m:r>
                    <m:func>
                      <m:funcPr>
                        <m:ctrlPr>
                          <a:rPr lang="en-US" sz="2300" i="1">
                            <a:solidFill>
                              <a:prstClr val="black"/>
                            </a:solidFill>
                            <a:latin typeface="Cambria Math"/>
                          </a:rPr>
                        </m:ctrlPr>
                      </m:funcPr>
                      <m:fName>
                        <m:r>
                          <m:rPr>
                            <m:sty m:val="p"/>
                          </m:rPr>
                          <a:rPr lang="en-US" sz="2300">
                            <a:solidFill>
                              <a:prstClr val="black"/>
                            </a:solidFill>
                            <a:latin typeface="Cambria Math"/>
                          </a:rPr>
                          <m:t>ln</m:t>
                        </m:r>
                      </m:fName>
                      <m:e>
                        <m:r>
                          <a:rPr lang="en-US" sz="2300" i="1">
                            <a:solidFill>
                              <a:prstClr val="black"/>
                            </a:solidFill>
                            <a:latin typeface="Cambria Math"/>
                          </a:rPr>
                          <m:t>𝑧</m:t>
                        </m:r>
                      </m:e>
                    </m:func>
                  </m:oMath>
                </a14:m>
                <a:r>
                  <a:rPr lang="en-US" sz="2300" dirty="0">
                    <a:solidFill>
                      <a:prstClr val="black"/>
                    </a:solidFill>
                  </a:rPr>
                  <a:t> is:</a:t>
                </a:r>
              </a:p>
              <a:p>
                <a:pPr algn="ctr"/>
                <a14:m>
                  <m:oMath xmlns:m="http://schemas.openxmlformats.org/officeDocument/2006/math">
                    <m:sSub>
                      <m:sSubPr>
                        <m:ctrlPr>
                          <a:rPr lang="en-US" sz="2300" i="1">
                            <a:solidFill>
                              <a:prstClr val="black"/>
                            </a:solidFill>
                            <a:latin typeface="Cambria Math"/>
                          </a:rPr>
                        </m:ctrlPr>
                      </m:sSubPr>
                      <m:e>
                        <m:r>
                          <m:rPr>
                            <m:sty m:val="p"/>
                          </m:rPr>
                          <a:rPr lang="en-US" sz="2300">
                            <a:solidFill>
                              <a:prstClr val="black"/>
                            </a:solidFill>
                            <a:latin typeface="Cambria Math"/>
                          </a:rPr>
                          <m:t>log</m:t>
                        </m:r>
                      </m:e>
                      <m:sub>
                        <m:r>
                          <a:rPr lang="en-US" sz="2300" i="1">
                            <a:solidFill>
                              <a:prstClr val="black"/>
                            </a:solidFill>
                            <a:latin typeface="Cambria Math"/>
                          </a:rPr>
                          <m:t>𝑒</m:t>
                        </m:r>
                      </m:sub>
                    </m:sSub>
                    <m:d>
                      <m:dPr>
                        <m:begChr m:val="|"/>
                        <m:endChr m:val="|"/>
                        <m:ctrlPr>
                          <a:rPr lang="en-US" sz="2300" i="1">
                            <a:solidFill>
                              <a:prstClr val="black"/>
                            </a:solidFill>
                            <a:latin typeface="Cambria Math"/>
                          </a:rPr>
                        </m:ctrlPr>
                      </m:dPr>
                      <m:e>
                        <m:r>
                          <a:rPr lang="en-US" sz="2300" i="1">
                            <a:solidFill>
                              <a:prstClr val="black"/>
                            </a:solidFill>
                            <a:latin typeface="Cambria Math"/>
                          </a:rPr>
                          <m:t>𝑧</m:t>
                        </m:r>
                      </m:e>
                    </m:d>
                    <m:r>
                      <a:rPr lang="en-US" sz="2300" i="1">
                        <a:solidFill>
                          <a:prstClr val="black"/>
                        </a:solidFill>
                        <a:latin typeface="Cambria Math"/>
                      </a:rPr>
                      <m:t>=</m:t>
                    </m:r>
                    <m:sSub>
                      <m:sSubPr>
                        <m:ctrlPr>
                          <a:rPr lang="en-US" sz="2300" i="1">
                            <a:solidFill>
                              <a:prstClr val="black"/>
                            </a:solidFill>
                            <a:latin typeface="Cambria Math"/>
                          </a:rPr>
                        </m:ctrlPr>
                      </m:sSubPr>
                      <m:e>
                        <m:r>
                          <m:rPr>
                            <m:sty m:val="p"/>
                          </m:rPr>
                          <a:rPr lang="en-US" sz="2300">
                            <a:solidFill>
                              <a:prstClr val="black"/>
                            </a:solidFill>
                            <a:latin typeface="Cambria Math"/>
                          </a:rPr>
                          <m:t>log</m:t>
                        </m:r>
                      </m:e>
                      <m:sub>
                        <m:r>
                          <a:rPr lang="en-US" sz="2300" i="1">
                            <a:solidFill>
                              <a:prstClr val="black"/>
                            </a:solidFill>
                            <a:latin typeface="Cambria Math"/>
                          </a:rPr>
                          <m:t>𝑒</m:t>
                        </m:r>
                      </m:sub>
                    </m:sSub>
                    <m:r>
                      <a:rPr lang="en-US" sz="2300" i="1">
                        <a:solidFill>
                          <a:prstClr val="black"/>
                        </a:solidFill>
                        <a:latin typeface="Cambria Math"/>
                      </a:rPr>
                      <m:t>𝑟</m:t>
                    </m:r>
                    <m:r>
                      <a:rPr lang="en-US" sz="2300" i="1">
                        <a:solidFill>
                          <a:prstClr val="black"/>
                        </a:solidFill>
                        <a:latin typeface="Cambria Math"/>
                      </a:rPr>
                      <m:t>.</m:t>
                    </m:r>
                  </m:oMath>
                </a14:m>
                <a:r>
                  <a:rPr lang="en-US" sz="2300" dirty="0">
                    <a:solidFill>
                      <a:prstClr val="black"/>
                    </a:solidFill>
                  </a:rPr>
                  <a:t> </a:t>
                </a:r>
              </a:p>
              <a:p>
                <a:pPr algn="just"/>
                <a:r>
                  <a:rPr lang="en-US" sz="2300" dirty="0" smtClean="0">
                    <a:solidFill>
                      <a:prstClr val="black"/>
                    </a:solidFill>
                  </a:rPr>
                  <a:t>Moreover</a:t>
                </a:r>
                <a:r>
                  <a:rPr lang="en-US" sz="2300" dirty="0">
                    <a:solidFill>
                      <a:prstClr val="black"/>
                    </a:solidFill>
                  </a:rPr>
                  <a:t>, </a:t>
                </a:r>
                <a14:m>
                  <m:oMath xmlns:m="http://schemas.openxmlformats.org/officeDocument/2006/math">
                    <m:sSub>
                      <m:sSubPr>
                        <m:ctrlPr>
                          <a:rPr lang="en-US" sz="2300" i="1">
                            <a:solidFill>
                              <a:prstClr val="black"/>
                            </a:solidFill>
                            <a:latin typeface="Cambria Math"/>
                          </a:rPr>
                        </m:ctrlPr>
                      </m:sSubPr>
                      <m:e>
                        <m:r>
                          <m:rPr>
                            <m:sty m:val="p"/>
                          </m:rPr>
                          <a:rPr lang="en-US" sz="2300">
                            <a:solidFill>
                              <a:prstClr val="black"/>
                            </a:solidFill>
                            <a:latin typeface="Cambria Math"/>
                          </a:rPr>
                          <m:t>log</m:t>
                        </m:r>
                      </m:e>
                      <m:sub>
                        <m:r>
                          <a:rPr lang="en-US" sz="2300" i="1">
                            <a:solidFill>
                              <a:prstClr val="black"/>
                            </a:solidFill>
                            <a:latin typeface="Cambria Math"/>
                          </a:rPr>
                          <m:t>𝑒</m:t>
                        </m:r>
                      </m:sub>
                    </m:sSub>
                    <m:d>
                      <m:dPr>
                        <m:begChr m:val="|"/>
                        <m:endChr m:val="|"/>
                        <m:ctrlPr>
                          <a:rPr lang="en-US" sz="2300" i="1">
                            <a:solidFill>
                              <a:prstClr val="black"/>
                            </a:solidFill>
                            <a:latin typeface="Cambria Math"/>
                          </a:rPr>
                        </m:ctrlPr>
                      </m:dPr>
                      <m:e>
                        <m:r>
                          <a:rPr lang="en-US" sz="2300" i="1">
                            <a:solidFill>
                              <a:prstClr val="black"/>
                            </a:solidFill>
                            <a:latin typeface="Cambria Math"/>
                          </a:rPr>
                          <m:t>𝑧</m:t>
                        </m:r>
                      </m:e>
                    </m:d>
                  </m:oMath>
                </a14:m>
                <a:r>
                  <a:rPr lang="en-US" sz="2300" dirty="0">
                    <a:solidFill>
                      <a:prstClr val="black"/>
                    </a:solidFill>
                  </a:rPr>
                  <a:t> is harmonic </a:t>
                </a:r>
                <a14:m>
                  <m:oMath xmlns:m="http://schemas.openxmlformats.org/officeDocument/2006/math">
                    <m:r>
                      <a:rPr lang="en-US" sz="2300" i="1">
                        <a:solidFill>
                          <a:prstClr val="black"/>
                        </a:solidFill>
                        <a:latin typeface="Cambria Math"/>
                        <a:ea typeface="Cambria Math"/>
                      </a:rPr>
                      <m:t>∀ </m:t>
                    </m:r>
                    <m:r>
                      <a:rPr lang="en-US" sz="2300" i="1">
                        <a:solidFill>
                          <a:prstClr val="black"/>
                        </a:solidFill>
                        <a:latin typeface="Cambria Math"/>
                        <a:ea typeface="Cambria Math"/>
                      </a:rPr>
                      <m:t>𝑧</m:t>
                    </m:r>
                    <m:r>
                      <a:rPr lang="en-US" sz="2300" i="1">
                        <a:solidFill>
                          <a:prstClr val="black"/>
                        </a:solidFill>
                        <a:latin typeface="Cambria Math"/>
                        <a:ea typeface="Cambria Math"/>
                      </a:rPr>
                      <m:t>∈</m:t>
                    </m:r>
                    <m:r>
                      <a:rPr lang="en-US" sz="2300" i="1">
                        <a:solidFill>
                          <a:prstClr val="black"/>
                        </a:solidFill>
                        <a:latin typeface="Cambria Math"/>
                        <a:ea typeface="Cambria Math"/>
                      </a:rPr>
                      <m:t>ℂ</m:t>
                    </m:r>
                    <m:r>
                      <a:rPr lang="en-US" sz="2300" i="1">
                        <a:solidFill>
                          <a:prstClr val="black"/>
                        </a:solidFill>
                        <a:latin typeface="Cambria Math"/>
                        <a:ea typeface="Cambria Math"/>
                      </a:rPr>
                      <m:t>−{0}</m:t>
                    </m:r>
                  </m:oMath>
                </a14:m>
                <a:r>
                  <a:rPr lang="en-US" sz="2300" dirty="0">
                    <a:solidFill>
                      <a:prstClr val="black"/>
                    </a:solidFill>
                  </a:rPr>
                  <a:t> and </a:t>
                </a:r>
                <a14:m>
                  <m:oMath xmlns:m="http://schemas.openxmlformats.org/officeDocument/2006/math">
                    <m:sSub>
                      <m:sSubPr>
                        <m:ctrlPr>
                          <a:rPr lang="en-US" sz="2300" i="1">
                            <a:solidFill>
                              <a:prstClr val="black"/>
                            </a:solidFill>
                            <a:latin typeface="Cambria Math"/>
                          </a:rPr>
                        </m:ctrlPr>
                      </m:sSubPr>
                      <m:e>
                        <m:r>
                          <m:rPr>
                            <m:sty m:val="p"/>
                          </m:rPr>
                          <a:rPr lang="en-US" sz="2300">
                            <a:solidFill>
                              <a:prstClr val="black"/>
                            </a:solidFill>
                            <a:latin typeface="Cambria Math"/>
                          </a:rPr>
                          <m:t>log</m:t>
                        </m:r>
                      </m:e>
                      <m:sub>
                        <m:r>
                          <a:rPr lang="en-US" sz="2300" i="1">
                            <a:solidFill>
                              <a:prstClr val="black"/>
                            </a:solidFill>
                            <a:latin typeface="Cambria Math"/>
                          </a:rPr>
                          <m:t>𝑒</m:t>
                        </m:r>
                      </m:sub>
                    </m:sSub>
                    <m:d>
                      <m:dPr>
                        <m:begChr m:val="|"/>
                        <m:endChr m:val="|"/>
                        <m:ctrlPr>
                          <a:rPr lang="en-US" sz="2300" i="1">
                            <a:solidFill>
                              <a:prstClr val="black"/>
                            </a:solidFill>
                            <a:latin typeface="Cambria Math"/>
                          </a:rPr>
                        </m:ctrlPr>
                      </m:dPr>
                      <m:e>
                        <m:r>
                          <a:rPr lang="en-US" sz="2300" i="1">
                            <a:solidFill>
                              <a:prstClr val="black"/>
                            </a:solidFill>
                            <a:latin typeface="Cambria Math"/>
                          </a:rPr>
                          <m:t>𝑧</m:t>
                        </m:r>
                      </m:e>
                    </m:d>
                  </m:oMath>
                </a14:m>
                <a:r>
                  <a:rPr lang="en-US" sz="2300" dirty="0">
                    <a:solidFill>
                      <a:prstClr val="black"/>
                    </a:solidFill>
                  </a:rPr>
                  <a:t> is constant along the circles centered at origin.  Thus, in order to accommodate the boundary conditions we consider: </a:t>
                </a:r>
              </a:p>
              <a:p>
                <a:pPr algn="just"/>
                <a14:m>
                  <m:oMathPara xmlns:m="http://schemas.openxmlformats.org/officeDocument/2006/math">
                    <m:oMathParaPr>
                      <m:jc m:val="centerGroup"/>
                    </m:oMathParaPr>
                    <m:oMath xmlns:m="http://schemas.openxmlformats.org/officeDocument/2006/math">
                      <m:r>
                        <a:rPr lang="en-US" sz="2300" i="1">
                          <a:solidFill>
                            <a:srgbClr val="0070C0"/>
                          </a:solidFill>
                          <a:latin typeface="Cambria Math"/>
                          <a:ea typeface="Cambria Math"/>
                        </a:rPr>
                        <m:t>𝜑</m:t>
                      </m:r>
                      <m:r>
                        <a:rPr lang="en-US" sz="2300" i="1">
                          <a:solidFill>
                            <a:srgbClr val="0070C0"/>
                          </a:solidFill>
                          <a:latin typeface="Cambria Math"/>
                          <a:ea typeface="Cambria Math"/>
                        </a:rPr>
                        <m:t>=</m:t>
                      </m:r>
                      <m:r>
                        <a:rPr lang="en-US" sz="2300" i="1">
                          <a:solidFill>
                            <a:srgbClr val="0070C0"/>
                          </a:solidFill>
                          <a:latin typeface="Cambria Math"/>
                          <a:ea typeface="Cambria Math"/>
                        </a:rPr>
                        <m:t>𝐴</m:t>
                      </m:r>
                      <m:sSub>
                        <m:sSubPr>
                          <m:ctrlPr>
                            <a:rPr lang="en-US" sz="2300" i="1">
                              <a:solidFill>
                                <a:srgbClr val="0070C0"/>
                              </a:solidFill>
                              <a:latin typeface="Cambria Math"/>
                            </a:rPr>
                          </m:ctrlPr>
                        </m:sSubPr>
                        <m:e>
                          <m:r>
                            <m:rPr>
                              <m:sty m:val="p"/>
                            </m:rPr>
                            <a:rPr lang="en-US" sz="2300">
                              <a:solidFill>
                                <a:srgbClr val="0070C0"/>
                              </a:solidFill>
                              <a:latin typeface="Cambria Math"/>
                            </a:rPr>
                            <m:t>log</m:t>
                          </m:r>
                        </m:e>
                        <m:sub>
                          <m:r>
                            <a:rPr lang="en-US" sz="2300" i="1">
                              <a:solidFill>
                                <a:srgbClr val="0070C0"/>
                              </a:solidFill>
                              <a:latin typeface="Cambria Math"/>
                            </a:rPr>
                            <m:t>𝑒</m:t>
                          </m:r>
                        </m:sub>
                      </m:sSub>
                      <m:d>
                        <m:dPr>
                          <m:begChr m:val="|"/>
                          <m:endChr m:val="|"/>
                          <m:ctrlPr>
                            <a:rPr lang="en-US" sz="2300" i="1">
                              <a:solidFill>
                                <a:srgbClr val="0070C0"/>
                              </a:solidFill>
                              <a:latin typeface="Cambria Math"/>
                            </a:rPr>
                          </m:ctrlPr>
                        </m:dPr>
                        <m:e>
                          <m:r>
                            <a:rPr lang="en-US" sz="2300" i="1">
                              <a:solidFill>
                                <a:srgbClr val="0070C0"/>
                              </a:solidFill>
                              <a:latin typeface="Cambria Math"/>
                            </a:rPr>
                            <m:t>𝑧</m:t>
                          </m:r>
                        </m:e>
                      </m:d>
                      <m:r>
                        <a:rPr lang="en-US" sz="2300" i="1">
                          <a:solidFill>
                            <a:srgbClr val="0070C0"/>
                          </a:solidFill>
                          <a:latin typeface="Cambria Math"/>
                        </a:rPr>
                        <m:t>+</m:t>
                      </m:r>
                      <m:r>
                        <a:rPr lang="en-US" sz="2300" i="1">
                          <a:solidFill>
                            <a:srgbClr val="0070C0"/>
                          </a:solidFill>
                          <a:latin typeface="Cambria Math"/>
                        </a:rPr>
                        <m:t>𝐵</m:t>
                      </m:r>
                      <m:r>
                        <a:rPr lang="en-US" sz="2300">
                          <a:solidFill>
                            <a:srgbClr val="0070C0"/>
                          </a:solidFill>
                          <a:latin typeface="Cambria Math"/>
                        </a:rPr>
                        <m:t>;</m:t>
                      </m:r>
                      <m:r>
                        <a:rPr lang="en-US" sz="2300">
                          <a:solidFill>
                            <a:prstClr val="black"/>
                          </a:solidFill>
                          <a:latin typeface="Cambria Math"/>
                        </a:rPr>
                        <m:t>    </m:t>
                      </m:r>
                      <m:r>
                        <m:rPr>
                          <m:sty m:val="p"/>
                        </m:rPr>
                        <a:rPr lang="en-US" sz="2300">
                          <a:solidFill>
                            <a:prstClr val="black"/>
                          </a:solidFill>
                          <a:latin typeface="Cambria Math"/>
                        </a:rPr>
                        <m:t>where</m:t>
                      </m:r>
                      <m:r>
                        <a:rPr lang="en-US" sz="2300" i="1">
                          <a:solidFill>
                            <a:prstClr val="black"/>
                          </a:solidFill>
                          <a:latin typeface="Cambria Math"/>
                        </a:rPr>
                        <m:t>  </m:t>
                      </m:r>
                      <m:r>
                        <a:rPr lang="en-US" sz="2300" i="1">
                          <a:solidFill>
                            <a:prstClr val="black"/>
                          </a:solidFill>
                          <a:latin typeface="Cambria Math"/>
                        </a:rPr>
                        <m:t>𝐴</m:t>
                      </m:r>
                      <m:r>
                        <a:rPr lang="en-US" sz="2300" i="1">
                          <a:solidFill>
                            <a:prstClr val="black"/>
                          </a:solidFill>
                          <a:latin typeface="Cambria Math"/>
                        </a:rPr>
                        <m:t>,</m:t>
                      </m:r>
                      <m:r>
                        <a:rPr lang="en-US" sz="2300" i="1">
                          <a:solidFill>
                            <a:prstClr val="black"/>
                          </a:solidFill>
                          <a:latin typeface="Cambria Math"/>
                        </a:rPr>
                        <m:t>𝐵</m:t>
                      </m:r>
                      <m:r>
                        <a:rPr lang="en-US" sz="2300" i="1">
                          <a:solidFill>
                            <a:prstClr val="black"/>
                          </a:solidFill>
                          <a:latin typeface="Cambria Math"/>
                        </a:rPr>
                        <m:t> </m:t>
                      </m:r>
                      <m:r>
                        <m:rPr>
                          <m:sty m:val="p"/>
                        </m:rPr>
                        <a:rPr lang="en-US" sz="2300">
                          <a:solidFill>
                            <a:prstClr val="black"/>
                          </a:solidFill>
                          <a:latin typeface="Cambria Math"/>
                        </a:rPr>
                        <m:t>are</m:t>
                      </m:r>
                      <m:r>
                        <a:rPr lang="en-US" sz="2300">
                          <a:solidFill>
                            <a:prstClr val="black"/>
                          </a:solidFill>
                          <a:latin typeface="Cambria Math"/>
                        </a:rPr>
                        <m:t> </m:t>
                      </m:r>
                      <m:r>
                        <m:rPr>
                          <m:sty m:val="p"/>
                        </m:rPr>
                        <a:rPr lang="en-US" sz="2300">
                          <a:solidFill>
                            <a:prstClr val="black"/>
                          </a:solidFill>
                          <a:latin typeface="Cambria Math"/>
                        </a:rPr>
                        <m:t>constants</m:t>
                      </m:r>
                      <m:r>
                        <a:rPr lang="en-US" sz="2300">
                          <a:solidFill>
                            <a:prstClr val="black"/>
                          </a:solidFill>
                          <a:latin typeface="Cambria Math"/>
                        </a:rPr>
                        <m:t>,</m:t>
                      </m:r>
                    </m:oMath>
                  </m:oMathPara>
                </a14:m>
                <a:endParaRPr lang="en-US" sz="2300" dirty="0">
                  <a:solidFill>
                    <a:prstClr val="black"/>
                  </a:solidFill>
                </a:endParaRPr>
              </a:p>
              <a:p>
                <a:pPr algn="just"/>
                <a:r>
                  <a:rPr lang="en-US" sz="2300" dirty="0" smtClean="0">
                    <a:solidFill>
                      <a:prstClr val="black"/>
                    </a:solidFill>
                  </a:rPr>
                  <a:t>as </a:t>
                </a:r>
                <a:r>
                  <a:rPr lang="en-US" sz="2300" dirty="0">
                    <a:solidFill>
                      <a:prstClr val="black"/>
                    </a:solidFill>
                  </a:rPr>
                  <a:t>the required potential function</a:t>
                </a:r>
                <a:r>
                  <a:rPr lang="en-US" sz="2300" dirty="0" smtClean="0">
                    <a:solidFill>
                      <a:prstClr val="black"/>
                    </a:solidFill>
                  </a:rPr>
                  <a:t>. Note that </a:t>
                </a:r>
                <a14:m>
                  <m:oMath xmlns:m="http://schemas.openxmlformats.org/officeDocument/2006/math">
                    <m:r>
                      <a:rPr lang="en-US" sz="2300" i="1">
                        <a:solidFill>
                          <a:srgbClr val="0070C0"/>
                        </a:solidFill>
                        <a:latin typeface="Cambria Math"/>
                        <a:ea typeface="Cambria Math"/>
                      </a:rPr>
                      <m:t>𝜑</m:t>
                    </m:r>
                  </m:oMath>
                </a14:m>
                <a:r>
                  <a:rPr lang="en-US" sz="2300" dirty="0" smtClean="0">
                    <a:solidFill>
                      <a:prstClr val="black"/>
                    </a:solidFill>
                  </a:rPr>
                  <a:t> is a harmonic function and its harmonic conjugate is</a:t>
                </a:r>
                <a14:m>
                  <m:oMath xmlns:m="http://schemas.openxmlformats.org/officeDocument/2006/math">
                    <m:r>
                      <a:rPr lang="en-US" sz="2300" smtClean="0">
                        <a:solidFill>
                          <a:srgbClr val="0070C0"/>
                        </a:solidFill>
                        <a:latin typeface="Cambria Math"/>
                        <a:ea typeface="Cambria Math"/>
                      </a:rPr>
                      <m:t> </m:t>
                    </m:r>
                    <m:r>
                      <a:rPr lang="en-US" sz="2300" i="1" smtClean="0">
                        <a:solidFill>
                          <a:srgbClr val="0070C0"/>
                        </a:solidFill>
                        <a:latin typeface="Cambria Math"/>
                        <a:ea typeface="Cambria Math"/>
                      </a:rPr>
                      <m:t>𝜓</m:t>
                    </m:r>
                    <m:r>
                      <a:rPr lang="en-US" sz="2300" i="1" smtClean="0">
                        <a:solidFill>
                          <a:srgbClr val="0070C0"/>
                        </a:solidFill>
                        <a:latin typeface="Cambria Math"/>
                        <a:ea typeface="Cambria Math"/>
                      </a:rPr>
                      <m:t>=</m:t>
                    </m:r>
                    <m:r>
                      <a:rPr lang="en-US" sz="2300" i="1" smtClean="0">
                        <a:solidFill>
                          <a:srgbClr val="0070C0"/>
                        </a:solidFill>
                        <a:latin typeface="Cambria Math"/>
                        <a:ea typeface="Cambria Math"/>
                      </a:rPr>
                      <m:t>𝑎</m:t>
                    </m:r>
                    <m:r>
                      <a:rPr lang="en-US" sz="2300" i="1" smtClean="0">
                        <a:solidFill>
                          <a:srgbClr val="0070C0"/>
                        </a:solidFill>
                        <a:latin typeface="Cambria Math"/>
                        <a:ea typeface="Cambria Math"/>
                      </a:rPr>
                      <m:t> </m:t>
                    </m:r>
                    <m:r>
                      <m:rPr>
                        <m:sty m:val="p"/>
                      </m:rPr>
                      <a:rPr lang="en-US" sz="2300" smtClean="0">
                        <a:solidFill>
                          <a:srgbClr val="0070C0"/>
                        </a:solidFill>
                        <a:latin typeface="Cambria Math"/>
                        <a:ea typeface="Cambria Math"/>
                      </a:rPr>
                      <m:t>Arg</m:t>
                    </m:r>
                    <m:d>
                      <m:dPr>
                        <m:ctrlPr>
                          <a:rPr lang="en-US" sz="2300" i="1" smtClean="0">
                            <a:solidFill>
                              <a:srgbClr val="0070C0"/>
                            </a:solidFill>
                            <a:latin typeface="Cambria Math"/>
                            <a:ea typeface="Cambria Math"/>
                          </a:rPr>
                        </m:ctrlPr>
                      </m:dPr>
                      <m:e>
                        <m:r>
                          <a:rPr lang="en-US" sz="2300" i="1" smtClean="0">
                            <a:solidFill>
                              <a:srgbClr val="0070C0"/>
                            </a:solidFill>
                            <a:latin typeface="Cambria Math"/>
                            <a:ea typeface="Cambria Math"/>
                          </a:rPr>
                          <m:t>𝑧</m:t>
                        </m:r>
                      </m:e>
                    </m:d>
                  </m:oMath>
                </a14:m>
                <a:r>
                  <a:rPr lang="en-US" sz="2300" dirty="0" smtClean="0">
                    <a:solidFill>
                      <a:prstClr val="black"/>
                    </a:solidFill>
                  </a:rPr>
                  <a:t>(verify!!!). Thus, the complex potential is given by:</a:t>
                </a:r>
              </a:p>
              <a:p>
                <a:pPr algn="just"/>
                <a14:m>
                  <m:oMathPara xmlns:m="http://schemas.openxmlformats.org/officeDocument/2006/math">
                    <m:oMathParaPr>
                      <m:jc m:val="centerGroup"/>
                    </m:oMathParaPr>
                    <m:oMath xmlns:m="http://schemas.openxmlformats.org/officeDocument/2006/math">
                      <m:r>
                        <m:rPr>
                          <m:sty m:val="p"/>
                        </m:rPr>
                        <a:rPr lang="el-GR" sz="2300" i="1" smtClean="0">
                          <a:solidFill>
                            <a:srgbClr val="0070C0"/>
                          </a:solidFill>
                          <a:latin typeface="Cambria Math"/>
                          <a:ea typeface="Cambria Math"/>
                        </a:rPr>
                        <m:t>Ω</m:t>
                      </m:r>
                      <m:d>
                        <m:dPr>
                          <m:ctrlPr>
                            <a:rPr lang="en-US" sz="2300" i="1" smtClean="0">
                              <a:solidFill>
                                <a:srgbClr val="0070C0"/>
                              </a:solidFill>
                              <a:latin typeface="Cambria Math"/>
                              <a:ea typeface="Cambria Math"/>
                            </a:rPr>
                          </m:ctrlPr>
                        </m:dPr>
                        <m:e>
                          <m:r>
                            <a:rPr lang="en-US" sz="2300" i="1" smtClean="0">
                              <a:solidFill>
                                <a:srgbClr val="0070C0"/>
                              </a:solidFill>
                              <a:latin typeface="Cambria Math"/>
                              <a:ea typeface="Cambria Math"/>
                            </a:rPr>
                            <m:t>𝑧</m:t>
                          </m:r>
                        </m:e>
                      </m:d>
                      <m:r>
                        <a:rPr lang="en-US" sz="2300" i="1" smtClean="0">
                          <a:solidFill>
                            <a:srgbClr val="0070C0"/>
                          </a:solidFill>
                          <a:latin typeface="Cambria Math"/>
                          <a:ea typeface="Cambria Math"/>
                        </a:rPr>
                        <m:t>=</m:t>
                      </m:r>
                      <m:r>
                        <a:rPr lang="en-US" sz="2300" i="1">
                          <a:solidFill>
                            <a:srgbClr val="0070C0"/>
                          </a:solidFill>
                          <a:latin typeface="Cambria Math"/>
                          <a:ea typeface="Cambria Math"/>
                        </a:rPr>
                        <m:t>𝜑</m:t>
                      </m:r>
                      <m:r>
                        <a:rPr lang="en-US" sz="2300" i="1" smtClean="0">
                          <a:solidFill>
                            <a:srgbClr val="0070C0"/>
                          </a:solidFill>
                          <a:latin typeface="Cambria Math"/>
                          <a:ea typeface="Cambria Math"/>
                        </a:rPr>
                        <m:t>+</m:t>
                      </m:r>
                      <m:r>
                        <a:rPr lang="en-US" sz="2300" i="1" smtClean="0">
                          <a:solidFill>
                            <a:srgbClr val="0070C0"/>
                          </a:solidFill>
                          <a:latin typeface="Cambria Math"/>
                          <a:ea typeface="Cambria Math"/>
                        </a:rPr>
                        <m:t>𝑖</m:t>
                      </m:r>
                      <m:r>
                        <a:rPr lang="en-US" sz="2300" i="1">
                          <a:solidFill>
                            <a:srgbClr val="0070C0"/>
                          </a:solidFill>
                          <a:latin typeface="Cambria Math"/>
                          <a:ea typeface="Cambria Math"/>
                        </a:rPr>
                        <m:t>𝜓</m:t>
                      </m:r>
                      <m:r>
                        <a:rPr lang="en-US" sz="2300" i="1">
                          <a:solidFill>
                            <a:srgbClr val="0070C0"/>
                          </a:solidFill>
                          <a:latin typeface="Cambria Math"/>
                          <a:ea typeface="Cambria Math"/>
                        </a:rPr>
                        <m:t>=</m:t>
                      </m:r>
                      <m:r>
                        <a:rPr lang="en-US" sz="2300" i="1">
                          <a:solidFill>
                            <a:srgbClr val="0070C0"/>
                          </a:solidFill>
                          <a:latin typeface="Cambria Math"/>
                          <a:ea typeface="Cambria Math"/>
                        </a:rPr>
                        <m:t>𝑎</m:t>
                      </m:r>
                      <m:r>
                        <a:rPr lang="en-US" sz="2300" i="1">
                          <a:solidFill>
                            <a:srgbClr val="0070C0"/>
                          </a:solidFill>
                          <a:latin typeface="Cambria Math"/>
                          <a:ea typeface="Cambria Math"/>
                        </a:rPr>
                        <m:t> </m:t>
                      </m:r>
                      <m:r>
                        <m:rPr>
                          <m:sty m:val="p"/>
                        </m:rPr>
                        <a:rPr lang="en-US" sz="2300" smtClean="0">
                          <a:solidFill>
                            <a:srgbClr val="0070C0"/>
                          </a:solidFill>
                          <a:latin typeface="Cambria Math"/>
                          <a:ea typeface="Cambria Math"/>
                        </a:rPr>
                        <m:t>Ln</m:t>
                      </m:r>
                      <m:d>
                        <m:dPr>
                          <m:ctrlPr>
                            <a:rPr lang="en-US" sz="2300" i="1">
                              <a:solidFill>
                                <a:srgbClr val="0070C0"/>
                              </a:solidFill>
                              <a:latin typeface="Cambria Math"/>
                              <a:ea typeface="Cambria Math"/>
                            </a:rPr>
                          </m:ctrlPr>
                        </m:dPr>
                        <m:e>
                          <m:r>
                            <a:rPr lang="en-US" sz="2300" i="1">
                              <a:solidFill>
                                <a:srgbClr val="0070C0"/>
                              </a:solidFill>
                              <a:latin typeface="Cambria Math"/>
                              <a:ea typeface="Cambria Math"/>
                            </a:rPr>
                            <m:t>𝑧</m:t>
                          </m:r>
                        </m:e>
                      </m:d>
                      <m:r>
                        <a:rPr lang="en-US" sz="2300" i="1" smtClean="0">
                          <a:solidFill>
                            <a:srgbClr val="0070C0"/>
                          </a:solidFill>
                          <a:latin typeface="Cambria Math"/>
                          <a:ea typeface="Cambria Math"/>
                        </a:rPr>
                        <m:t>+</m:t>
                      </m:r>
                      <m:r>
                        <a:rPr lang="en-US" sz="2300" i="1" smtClean="0">
                          <a:solidFill>
                            <a:srgbClr val="0070C0"/>
                          </a:solidFill>
                          <a:latin typeface="Cambria Math"/>
                          <a:ea typeface="Cambria Math"/>
                        </a:rPr>
                        <m:t>𝑏</m:t>
                      </m:r>
                      <m:r>
                        <a:rPr lang="en-US" sz="2300" i="1" smtClean="0">
                          <a:solidFill>
                            <a:srgbClr val="0070C0"/>
                          </a:solidFill>
                          <a:latin typeface="Cambria Math"/>
                          <a:ea typeface="Cambria Math"/>
                        </a:rPr>
                        <m:t>.</m:t>
                      </m:r>
                    </m:oMath>
                  </m:oMathPara>
                </a14:m>
                <a:endParaRPr lang="en-US" sz="2300" dirty="0" smtClean="0">
                  <a:solidFill>
                    <a:prstClr val="black"/>
                  </a:solidFill>
                </a:endParaRPr>
              </a:p>
            </p:txBody>
          </p:sp>
        </mc:Choice>
        <mc:Fallback xmlns="">
          <p:sp>
            <p:nvSpPr>
              <p:cNvPr id="4" name="Rectangle 3">
                <a:extLst>
                  <a:ext uri="{FF2B5EF4-FFF2-40B4-BE49-F238E27FC236}">
                    <a16:creationId xmlns="" xmlns:a16="http://schemas.microsoft.com/office/drawing/2014/main" xmlns:a14="http://schemas.microsoft.com/office/drawing/2010/main" id="{EC2E6853-A3AA-449F-A8F5-8BFD758C6282}"/>
                  </a:ext>
                </a:extLst>
              </p:cNvPr>
              <p:cNvSpPr>
                <a:spLocks noRot="1" noChangeAspect="1" noMove="1" noResize="1" noEditPoints="1" noAdjustHandles="1" noChangeArrowheads="1" noChangeShapeType="1" noTextEdit="1"/>
              </p:cNvSpPr>
              <p:nvPr/>
            </p:nvSpPr>
            <p:spPr>
              <a:xfrm>
                <a:off x="292576" y="2113674"/>
                <a:ext cx="8156478" cy="3985706"/>
              </a:xfrm>
              <a:prstGeom prst="rect">
                <a:avLst/>
              </a:prstGeom>
              <a:blipFill rotWithShape="1">
                <a:blip r:embed="rId5"/>
                <a:stretch>
                  <a:fillRect l="-1121" t="-1070" r="-1046" b="-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36408" y="6057781"/>
                <a:ext cx="11955592" cy="800219"/>
              </a:xfrm>
              <a:prstGeom prst="rect">
                <a:avLst/>
              </a:prstGeom>
            </p:spPr>
            <p:txBody>
              <a:bodyPr wrap="square">
                <a:spAutoFit/>
              </a:bodyPr>
              <a:lstStyle/>
              <a:p>
                <a14:m>
                  <m:oMath xmlns:m="http://schemas.openxmlformats.org/officeDocument/2006/math">
                    <m:r>
                      <m:rPr>
                        <m:sty m:val="p"/>
                      </m:rPr>
                      <a:rPr lang="el-GR" sz="2300" i="1" smtClean="0">
                        <a:solidFill>
                          <a:prstClr val="black"/>
                        </a:solidFill>
                        <a:latin typeface="Cambria Math"/>
                        <a:ea typeface="Cambria Math"/>
                      </a:rPr>
                      <m:t>Ω</m:t>
                    </m:r>
                    <m:d>
                      <m:dPr>
                        <m:ctrlPr>
                          <a:rPr lang="en-US" sz="2300" i="1">
                            <a:solidFill>
                              <a:prstClr val="black"/>
                            </a:solidFill>
                            <a:latin typeface="Cambria Math"/>
                            <a:ea typeface="Cambria Math"/>
                          </a:rPr>
                        </m:ctrlPr>
                      </m:dPr>
                      <m:e>
                        <m:r>
                          <a:rPr lang="en-US" sz="2300" i="1">
                            <a:solidFill>
                              <a:prstClr val="black"/>
                            </a:solidFill>
                            <a:latin typeface="Cambria Math"/>
                            <a:ea typeface="Cambria Math"/>
                          </a:rPr>
                          <m:t>𝑧</m:t>
                        </m:r>
                      </m:e>
                    </m:d>
                  </m:oMath>
                </a14:m>
                <a:r>
                  <a:rPr lang="en-US" sz="2300" dirty="0" smtClean="0">
                    <a:solidFill>
                      <a:prstClr val="black"/>
                    </a:solidFill>
                  </a:rPr>
                  <a:t> can be </a:t>
                </a:r>
                <a:r>
                  <a:rPr lang="en-US" sz="2300" dirty="0">
                    <a:solidFill>
                      <a:prstClr val="black"/>
                    </a:solidFill>
                  </a:rPr>
                  <a:t>interpreted as the complex </a:t>
                </a:r>
                <a:r>
                  <a:rPr lang="en-US" sz="2300" dirty="0" smtClean="0">
                    <a:solidFill>
                      <a:prstClr val="black"/>
                    </a:solidFill>
                  </a:rPr>
                  <a:t>potential of </a:t>
                </a:r>
                <a:r>
                  <a:rPr lang="en-US" sz="2300" dirty="0">
                    <a:solidFill>
                      <a:prstClr val="black"/>
                    </a:solidFill>
                  </a:rPr>
                  <a:t>a source line (a wire perpendicular to the </a:t>
                </a:r>
                <a14:m>
                  <m:oMath xmlns:m="http://schemas.openxmlformats.org/officeDocument/2006/math">
                    <m:r>
                      <a:rPr lang="en-US" sz="2300" i="1" dirty="0" smtClean="0">
                        <a:solidFill>
                          <a:prstClr val="black"/>
                        </a:solidFill>
                        <a:latin typeface="Cambria Math"/>
                      </a:rPr>
                      <m:t>𝑥𝑦</m:t>
                    </m:r>
                    <m:r>
                      <a:rPr lang="en-US" sz="2300" i="1" dirty="0">
                        <a:solidFill>
                          <a:prstClr val="black"/>
                        </a:solidFill>
                        <a:latin typeface="Cambria Math"/>
                      </a:rPr>
                      <m:t>−</m:t>
                    </m:r>
                  </m:oMath>
                </a14:m>
                <a:r>
                  <a:rPr lang="en-US" sz="2300" dirty="0">
                    <a:solidFill>
                      <a:prstClr val="black"/>
                    </a:solidFill>
                  </a:rPr>
                  <a:t>plane) whose trace in the </a:t>
                </a:r>
                <a14:m>
                  <m:oMath xmlns:m="http://schemas.openxmlformats.org/officeDocument/2006/math">
                    <m:r>
                      <a:rPr lang="en-US" sz="2300" i="1" dirty="0" smtClean="0">
                        <a:solidFill>
                          <a:prstClr val="black"/>
                        </a:solidFill>
                        <a:latin typeface="Cambria Math"/>
                      </a:rPr>
                      <m:t>𝑥𝑦</m:t>
                    </m:r>
                    <m:r>
                      <a:rPr lang="en-US" sz="2300" i="1" dirty="0">
                        <a:solidFill>
                          <a:prstClr val="black"/>
                        </a:solidFill>
                        <a:latin typeface="Cambria Math"/>
                      </a:rPr>
                      <m:t>−</m:t>
                    </m:r>
                  </m:oMath>
                </a14:m>
                <a:r>
                  <a:rPr lang="en-US" sz="2300" dirty="0">
                    <a:solidFill>
                      <a:prstClr val="black"/>
                    </a:solidFill>
                  </a:rPr>
                  <a:t>plane is the origin.</a:t>
                </a:r>
              </a:p>
            </p:txBody>
          </p:sp>
        </mc:Choice>
        <mc:Fallback xmlns="">
          <p:sp>
            <p:nvSpPr>
              <p:cNvPr id="8" name="Rectangle 7"/>
              <p:cNvSpPr>
                <a:spLocks noRot="1" noChangeAspect="1" noMove="1" noResize="1" noEditPoints="1" noAdjustHandles="1" noChangeArrowheads="1" noChangeShapeType="1" noTextEdit="1"/>
              </p:cNvSpPr>
              <p:nvPr/>
            </p:nvSpPr>
            <p:spPr>
              <a:xfrm>
                <a:off x="236408" y="6057781"/>
                <a:ext cx="11955592" cy="800219"/>
              </a:xfrm>
              <a:prstGeom prst="rect">
                <a:avLst/>
              </a:prstGeom>
              <a:blipFill rotWithShape="1">
                <a:blip r:embed="rId6"/>
                <a:stretch>
                  <a:fillRect l="-102" t="-5344" b="-16794"/>
                </a:stretch>
              </a:blipFill>
            </p:spPr>
            <p:txBody>
              <a:bodyPr/>
              <a:lstStyle/>
              <a:p>
                <a:r>
                  <a:rPr lang="en-US">
                    <a:noFill/>
                  </a:rPr>
                  <a:t> </a:t>
                </a:r>
              </a:p>
            </p:txBody>
          </p:sp>
        </mc:Fallback>
      </mc:AlternateContent>
    </p:spTree>
    <p:extLst>
      <p:ext uri="{BB962C8B-B14F-4D97-AF65-F5344CB8AC3E}">
        <p14:creationId xmlns:p14="http://schemas.microsoft.com/office/powerpoint/2010/main" val="37704446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9680" y="38160"/>
              <a:ext cx="11411280" cy="6267600"/>
            </p14:xfrm>
          </p:contentPart>
        </mc:Choice>
        <mc:Fallback xmlns="">
          <p:pic>
            <p:nvPicPr>
              <p:cNvPr id="4" name="Ink 3"/>
              <p:cNvPicPr/>
              <p:nvPr/>
            </p:nvPicPr>
            <p:blipFill>
              <a:blip r:embed="rId3"/>
              <a:stretch>
                <a:fillRect/>
              </a:stretch>
            </p:blipFill>
            <p:spPr>
              <a:xfrm>
                <a:off x="400320" y="28800"/>
                <a:ext cx="11430000" cy="6286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790720" y="3552840"/>
              <a:ext cx="8858880" cy="3286440"/>
            </p14:xfrm>
          </p:contentPart>
        </mc:Choice>
        <mc:Fallback xmlns="">
          <p:pic>
            <p:nvPicPr>
              <p:cNvPr id="5" name="Ink 4"/>
              <p:cNvPicPr/>
              <p:nvPr/>
            </p:nvPicPr>
            <p:blipFill>
              <a:blip r:embed="rId5"/>
              <a:stretch>
                <a:fillRect/>
              </a:stretch>
            </p:blipFill>
            <p:spPr>
              <a:xfrm>
                <a:off x="2781360" y="3543480"/>
                <a:ext cx="8877600" cy="3305160"/>
              </a:xfrm>
              <a:prstGeom prst="rect">
                <a:avLst/>
              </a:prstGeom>
            </p:spPr>
          </p:pic>
        </mc:Fallback>
      </mc:AlternateContent>
    </p:spTree>
    <p:extLst>
      <p:ext uri="{BB962C8B-B14F-4D97-AF65-F5344CB8AC3E}">
        <p14:creationId xmlns:p14="http://schemas.microsoft.com/office/powerpoint/2010/main" val="18422769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332797" y="239692"/>
                <a:ext cx="11526406" cy="1461939"/>
              </a:xfrm>
              <a:prstGeom prst="rect">
                <a:avLst/>
              </a:prstGeom>
            </p:spPr>
            <p:txBody>
              <a:bodyPr wrap="square">
                <a:spAutoFit/>
              </a:bodyPr>
              <a:lstStyle/>
              <a:p>
                <a:r>
                  <a:rPr lang="en-US" sz="3900" b="1" dirty="0">
                    <a:solidFill>
                      <a:srgbClr val="0070C0"/>
                    </a:solidFill>
                  </a:rPr>
                  <a:t>Example:</a:t>
                </a:r>
                <a:r>
                  <a:rPr lang="en-US" sz="3900" dirty="0">
                    <a:solidFill>
                      <a:prstClr val="black"/>
                    </a:solidFill>
                  </a:rPr>
                  <a:t> </a:t>
                </a:r>
              </a:p>
              <a:p>
                <a:r>
                  <a:rPr lang="en-US" sz="2500" dirty="0">
                    <a:solidFill>
                      <a:prstClr val="black"/>
                    </a:solidFill>
                  </a:rPr>
                  <a:t>Determine a function</a:t>
                </a:r>
                <a14:m>
                  <m:oMath xmlns:m="http://schemas.openxmlformats.org/officeDocument/2006/math">
                    <m:r>
                      <a:rPr lang="en-US" sz="2500" i="1">
                        <a:solidFill>
                          <a:prstClr val="black"/>
                        </a:solidFill>
                        <a:latin typeface="Cambria Math"/>
                        <a:ea typeface="Cambria Math"/>
                      </a:rPr>
                      <m:t>𝜑</m:t>
                    </m:r>
                    <m:r>
                      <a:rPr lang="en-US" sz="2500" i="1">
                        <a:solidFill>
                          <a:prstClr val="black"/>
                        </a:solidFill>
                        <a:latin typeface="Cambria Math"/>
                        <a:ea typeface="Cambria Math"/>
                      </a:rPr>
                      <m:t>(</m:t>
                    </m:r>
                    <m:r>
                      <a:rPr lang="en-US" sz="2500" i="1">
                        <a:solidFill>
                          <a:prstClr val="black"/>
                        </a:solidFill>
                        <a:latin typeface="Cambria Math"/>
                        <a:ea typeface="Cambria Math"/>
                      </a:rPr>
                      <m:t>𝑥</m:t>
                    </m:r>
                    <m:r>
                      <a:rPr lang="en-US" sz="2500" i="1">
                        <a:solidFill>
                          <a:prstClr val="black"/>
                        </a:solidFill>
                        <a:latin typeface="Cambria Math"/>
                        <a:ea typeface="Cambria Math"/>
                      </a:rPr>
                      <m:t>,</m:t>
                    </m:r>
                    <m:r>
                      <a:rPr lang="en-US" sz="2500" i="1">
                        <a:solidFill>
                          <a:prstClr val="black"/>
                        </a:solidFill>
                        <a:latin typeface="Cambria Math"/>
                        <a:ea typeface="Cambria Math"/>
                      </a:rPr>
                      <m:t>𝑦</m:t>
                    </m:r>
                    <m:r>
                      <a:rPr lang="en-US" sz="2500" i="1">
                        <a:solidFill>
                          <a:prstClr val="black"/>
                        </a:solidFill>
                        <a:latin typeface="Cambria Math"/>
                        <a:ea typeface="Cambria Math"/>
                      </a:rPr>
                      <m:t>)</m:t>
                    </m:r>
                  </m:oMath>
                </a14:m>
                <a:r>
                  <a:rPr lang="en-US" sz="2500" dirty="0">
                    <a:solidFill>
                      <a:prstClr val="black"/>
                    </a:solidFill>
                  </a:rPr>
                  <a:t> between the two infinitely long conducting plates forming an infinite wedge as shown in figure</a:t>
                </a:r>
              </a:p>
            </p:txBody>
          </p:sp>
        </mc:Choice>
        <mc:Fallback xmlns="">
          <p:sp>
            <p:nvSpPr>
              <p:cNvPr id="7" name="Rectangle 6"/>
              <p:cNvSpPr>
                <a:spLocks noRot="1" noChangeAspect="1" noMove="1" noResize="1" noEditPoints="1" noAdjustHandles="1" noChangeArrowheads="1" noChangeShapeType="1" noTextEdit="1"/>
              </p:cNvSpPr>
              <p:nvPr/>
            </p:nvSpPr>
            <p:spPr>
              <a:xfrm>
                <a:off x="332797" y="239692"/>
                <a:ext cx="11526406" cy="1461939"/>
              </a:xfrm>
              <a:prstGeom prst="rect">
                <a:avLst/>
              </a:prstGeom>
              <a:blipFill>
                <a:blip r:embed="rId2"/>
                <a:stretch>
                  <a:fillRect l="-1799" t="-6667" r="-688" b="-9167"/>
                </a:stretch>
              </a:blipFill>
            </p:spPr>
            <p:txBody>
              <a:bodyPr/>
              <a:lstStyle/>
              <a:p>
                <a:r>
                  <a:rPr lang="en-US">
                    <a:noFill/>
                  </a:rPr>
                  <a:t> </a:t>
                </a:r>
              </a:p>
            </p:txBody>
          </p:sp>
        </mc:Fallback>
      </mc:AlternateContent>
      <p:sp>
        <p:nvSpPr>
          <p:cNvPr id="2" name="Rectangle 1"/>
          <p:cNvSpPr/>
          <p:nvPr/>
        </p:nvSpPr>
        <p:spPr>
          <a:xfrm>
            <a:off x="3048000" y="2690336"/>
            <a:ext cx="6096000" cy="369332"/>
          </a:xfrm>
          <a:prstGeom prst="rect">
            <a:avLst/>
          </a:prstGeom>
        </p:spPr>
        <p:txBody>
          <a:bodyPr>
            <a:spAutoFit/>
          </a:bodyPr>
          <a:lstStyle/>
          <a:p>
            <a:pPr algn="just"/>
            <a:endParaRPr lang="en-US" dirty="0">
              <a:solidFill>
                <a:prstClr val="black"/>
              </a:solidFill>
            </a:endParaRPr>
          </a:p>
        </p:txBody>
      </p:sp>
      <p:pic>
        <p:nvPicPr>
          <p:cNvPr id="6" name="Picture 5">
            <a:extLst>
              <a:ext uri="{FF2B5EF4-FFF2-40B4-BE49-F238E27FC236}">
                <a16:creationId xmlns:a16="http://schemas.microsoft.com/office/drawing/2014/main" xmlns="" id="{59B8D5D3-333C-4949-A511-B4AAB65BF201}"/>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824574" y="1701631"/>
            <a:ext cx="3063937" cy="3173363"/>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303489" y="1767006"/>
                <a:ext cx="8521085" cy="3031599"/>
              </a:xfrm>
              <a:prstGeom prst="rect">
                <a:avLst/>
              </a:prstGeom>
            </p:spPr>
            <p:txBody>
              <a:bodyPr wrap="square">
                <a:spAutoFit/>
              </a:bodyPr>
              <a:lstStyle/>
              <a:p>
                <a:r>
                  <a:rPr lang="en-US" sz="2500" b="1" dirty="0">
                    <a:solidFill>
                      <a:srgbClr val="0070C0"/>
                    </a:solidFill>
                  </a:rPr>
                  <a:t>Solution:</a:t>
                </a:r>
              </a:p>
              <a:p>
                <a:r>
                  <a:rPr lang="en-US" sz="2500" dirty="0">
                    <a:solidFill>
                      <a:prstClr val="black"/>
                    </a:solidFill>
                  </a:rPr>
                  <a:t>Argument function </a:t>
                </a:r>
                <a14:m>
                  <m:oMath xmlns:m="http://schemas.openxmlformats.org/officeDocument/2006/math">
                    <m:r>
                      <a:rPr lang="en-US" sz="2500" i="1" smtClean="0">
                        <a:solidFill>
                          <a:prstClr val="black"/>
                        </a:solidFill>
                        <a:latin typeface="Cambria Math"/>
                      </a:rPr>
                      <m:t>𝑓</m:t>
                    </m:r>
                    <m:d>
                      <m:dPr>
                        <m:ctrlPr>
                          <a:rPr lang="en-US" sz="2500" i="1" smtClean="0">
                            <a:solidFill>
                              <a:prstClr val="black"/>
                            </a:solidFill>
                            <a:latin typeface="Cambria Math"/>
                          </a:rPr>
                        </m:ctrlPr>
                      </m:dPr>
                      <m:e>
                        <m:r>
                          <a:rPr lang="en-US" sz="2500" i="1" smtClean="0">
                            <a:solidFill>
                              <a:prstClr val="black"/>
                            </a:solidFill>
                            <a:latin typeface="Cambria Math"/>
                          </a:rPr>
                          <m:t>𝑧</m:t>
                        </m:r>
                      </m:e>
                    </m:d>
                    <m:r>
                      <a:rPr lang="en-US" sz="2500" i="1" smtClean="0">
                        <a:solidFill>
                          <a:prstClr val="black"/>
                        </a:solidFill>
                        <a:latin typeface="Cambria Math"/>
                      </a:rPr>
                      <m:t>=</m:t>
                    </m:r>
                    <m:func>
                      <m:funcPr>
                        <m:ctrlPr>
                          <a:rPr lang="en-US" sz="2500" i="1" smtClean="0">
                            <a:solidFill>
                              <a:prstClr val="black"/>
                            </a:solidFill>
                            <a:latin typeface="Cambria Math"/>
                          </a:rPr>
                        </m:ctrlPr>
                      </m:funcPr>
                      <m:fName>
                        <m:r>
                          <m:rPr>
                            <m:sty m:val="p"/>
                          </m:rPr>
                          <a:rPr lang="en-US" sz="2500" smtClean="0">
                            <a:solidFill>
                              <a:prstClr val="black"/>
                            </a:solidFill>
                            <a:latin typeface="Cambria Math"/>
                          </a:rPr>
                          <m:t>arg</m:t>
                        </m:r>
                      </m:fName>
                      <m:e>
                        <m:r>
                          <a:rPr lang="en-US" sz="2500" i="1" smtClean="0">
                            <a:solidFill>
                              <a:prstClr val="black"/>
                            </a:solidFill>
                            <a:latin typeface="Cambria Math"/>
                          </a:rPr>
                          <m:t>𝑧</m:t>
                        </m:r>
                      </m:e>
                    </m:func>
                  </m:oMath>
                </a14:m>
                <a:r>
                  <a:rPr lang="en-US" sz="2500" dirty="0">
                    <a:solidFill>
                      <a:prstClr val="black"/>
                    </a:solidFill>
                  </a:rPr>
                  <a:t> can model this situation as it remains constant along the boundary edges and is harmonic being part of the complex logarithmic function. Thus, we can consider</a:t>
                </a:r>
                <a:endParaRPr lang="en-US" sz="2500"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a:ea typeface="Cambria Math"/>
                        </a:rPr>
                        <m:t>𝜑</m:t>
                      </m:r>
                      <m:d>
                        <m:dPr>
                          <m:ctrlPr>
                            <a:rPr lang="en-US" sz="2500" i="1">
                              <a:solidFill>
                                <a:srgbClr val="0070C0"/>
                              </a:solidFill>
                              <a:latin typeface="Cambria Math"/>
                              <a:ea typeface="Cambria Math"/>
                            </a:rPr>
                          </m:ctrlPr>
                        </m:dPr>
                        <m:e>
                          <m:r>
                            <a:rPr lang="en-US" sz="2500" i="1">
                              <a:solidFill>
                                <a:srgbClr val="0070C0"/>
                              </a:solidFill>
                              <a:latin typeface="Cambria Math"/>
                              <a:ea typeface="Cambria Math"/>
                            </a:rPr>
                            <m:t>𝑟</m:t>
                          </m:r>
                          <m:r>
                            <a:rPr lang="en-US" sz="2500" i="1">
                              <a:solidFill>
                                <a:srgbClr val="0070C0"/>
                              </a:solidFill>
                              <a:latin typeface="Cambria Math"/>
                              <a:ea typeface="Cambria Math"/>
                            </a:rPr>
                            <m:t>,</m:t>
                          </m:r>
                          <m:r>
                            <a:rPr lang="en-US" sz="2500" i="1" dirty="0">
                              <a:solidFill>
                                <a:srgbClr val="0070C0"/>
                              </a:solidFill>
                              <a:latin typeface="Cambria Math" panose="02040503050406030204" pitchFamily="18" charset="0"/>
                            </a:rPr>
                            <m:t>𝜃</m:t>
                          </m:r>
                        </m:e>
                      </m:d>
                      <m:r>
                        <a:rPr lang="en-US" sz="2500" i="1" smtClean="0">
                          <a:solidFill>
                            <a:srgbClr val="0070C0"/>
                          </a:solidFill>
                          <a:latin typeface="Cambria Math"/>
                          <a:ea typeface="Cambria Math"/>
                        </a:rPr>
                        <m:t>=</m:t>
                      </m:r>
                      <m:r>
                        <a:rPr lang="en-US" sz="2500" i="1" smtClean="0">
                          <a:solidFill>
                            <a:srgbClr val="0070C0"/>
                          </a:solidFill>
                          <a:latin typeface="Cambria Math"/>
                          <a:ea typeface="Cambria Math"/>
                        </a:rPr>
                        <m:t>𝐴</m:t>
                      </m:r>
                      <m:d>
                        <m:dPr>
                          <m:ctrlPr>
                            <a:rPr lang="en-US" sz="2500" i="1" smtClean="0">
                              <a:solidFill>
                                <a:srgbClr val="0070C0"/>
                              </a:solidFill>
                              <a:latin typeface="Cambria Math"/>
                              <a:ea typeface="Cambria Math"/>
                            </a:rPr>
                          </m:ctrlPr>
                        </m:dPr>
                        <m:e>
                          <m:r>
                            <a:rPr lang="en-US" sz="2500" i="1" dirty="0">
                              <a:solidFill>
                                <a:srgbClr val="0070C0"/>
                              </a:solidFill>
                              <a:latin typeface="Cambria Math" panose="02040503050406030204" pitchFamily="18" charset="0"/>
                            </a:rPr>
                            <m:t>𝜃</m:t>
                          </m:r>
                        </m:e>
                      </m:d>
                      <m:r>
                        <a:rPr lang="en-US" sz="2500" i="1" smtClean="0">
                          <a:solidFill>
                            <a:srgbClr val="0070C0"/>
                          </a:solidFill>
                          <a:latin typeface="Cambria Math"/>
                          <a:ea typeface="Cambria Math"/>
                        </a:rPr>
                        <m:t>+</m:t>
                      </m:r>
                      <m:r>
                        <a:rPr lang="en-US" sz="2500" i="1" smtClean="0">
                          <a:solidFill>
                            <a:srgbClr val="0070C0"/>
                          </a:solidFill>
                          <a:latin typeface="Cambria Math"/>
                          <a:ea typeface="Cambria Math"/>
                        </a:rPr>
                        <m:t>𝐵</m:t>
                      </m:r>
                      <m:r>
                        <a:rPr lang="en-US" sz="2500" i="1" smtClean="0">
                          <a:solidFill>
                            <a:srgbClr val="0070C0"/>
                          </a:solidFill>
                          <a:latin typeface="Cambria Math"/>
                          <a:ea typeface="Cambria Math"/>
                        </a:rPr>
                        <m:t>;     −</m:t>
                      </m:r>
                      <m:r>
                        <a:rPr lang="en-US" sz="2500" i="1" smtClean="0">
                          <a:solidFill>
                            <a:srgbClr val="0070C0"/>
                          </a:solidFill>
                          <a:latin typeface="Cambria Math"/>
                          <a:ea typeface="Cambria Math"/>
                        </a:rPr>
                        <m:t>𝜋</m:t>
                      </m:r>
                      <m:r>
                        <a:rPr lang="en-US" sz="2500" i="1" smtClean="0">
                          <a:solidFill>
                            <a:srgbClr val="0070C0"/>
                          </a:solidFill>
                          <a:latin typeface="Cambria Math"/>
                          <a:ea typeface="Cambria Math"/>
                        </a:rPr>
                        <m:t>&lt;</m:t>
                      </m:r>
                      <m:r>
                        <a:rPr lang="en-US" sz="2500" i="1" dirty="0">
                          <a:solidFill>
                            <a:srgbClr val="0070C0"/>
                          </a:solidFill>
                          <a:latin typeface="Cambria Math" panose="02040503050406030204" pitchFamily="18" charset="0"/>
                        </a:rPr>
                        <m:t>𝜃</m:t>
                      </m:r>
                      <m:r>
                        <a:rPr lang="en-US" sz="2500" i="1" dirty="0" smtClean="0">
                          <a:solidFill>
                            <a:srgbClr val="0070C0"/>
                          </a:solidFill>
                          <a:latin typeface="Cambria Math"/>
                          <a:ea typeface="Cambria Math"/>
                        </a:rPr>
                        <m:t>≤</m:t>
                      </m:r>
                      <m:r>
                        <a:rPr lang="en-US" sz="2500" i="1" dirty="0" smtClean="0">
                          <a:solidFill>
                            <a:srgbClr val="0070C0"/>
                          </a:solidFill>
                          <a:latin typeface="Cambria Math"/>
                          <a:ea typeface="Cambria Math"/>
                        </a:rPr>
                        <m:t>𝜋</m:t>
                      </m:r>
                    </m:oMath>
                  </m:oMathPara>
                </a14:m>
                <a:endParaRPr lang="en-US" sz="2500" dirty="0">
                  <a:solidFill>
                    <a:srgbClr val="0070C0"/>
                  </a:solidFill>
                </a:endParaRPr>
              </a:p>
              <a:p>
                <a:endParaRPr lang="en-US" sz="1200" dirty="0">
                  <a:solidFill>
                    <a:prstClr val="black"/>
                  </a:solidFill>
                </a:endParaRPr>
              </a:p>
              <a:p>
                <a:r>
                  <a:rPr lang="en-US" sz="2500" dirty="0">
                    <a:solidFill>
                      <a:prstClr val="black"/>
                    </a:solidFill>
                  </a:rPr>
                  <a:t>as the required potential function.</a:t>
                </a:r>
              </a:p>
            </p:txBody>
          </p:sp>
        </mc:Choice>
        <mc:Fallback xmlns="">
          <p:sp>
            <p:nvSpPr>
              <p:cNvPr id="8" name="Rectangle 7"/>
              <p:cNvSpPr>
                <a:spLocks noRot="1" noChangeAspect="1" noMove="1" noResize="1" noEditPoints="1" noAdjustHandles="1" noChangeArrowheads="1" noChangeShapeType="1" noTextEdit="1"/>
              </p:cNvSpPr>
              <p:nvPr/>
            </p:nvSpPr>
            <p:spPr>
              <a:xfrm>
                <a:off x="303489" y="1767006"/>
                <a:ext cx="8521085" cy="3031599"/>
              </a:xfrm>
              <a:prstGeom prst="rect">
                <a:avLst/>
              </a:prstGeom>
              <a:blipFill>
                <a:blip r:embed="rId5"/>
                <a:stretch>
                  <a:fillRect l="-1216" t="-1610" b="-2012"/>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447840" y="38160"/>
              <a:ext cx="11249280" cy="6458040"/>
            </p14:xfrm>
          </p:contentPart>
        </mc:Choice>
        <mc:Fallback xmlns="">
          <p:pic>
            <p:nvPicPr>
              <p:cNvPr id="3" name="Ink 2"/>
              <p:cNvPicPr/>
              <p:nvPr/>
            </p:nvPicPr>
            <p:blipFill>
              <a:blip r:embed="rId7"/>
              <a:stretch>
                <a:fillRect/>
              </a:stretch>
            </p:blipFill>
            <p:spPr>
              <a:xfrm>
                <a:off x="438480" y="28800"/>
                <a:ext cx="11268000" cy="647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8420040" y="3857400"/>
              <a:ext cx="1038600" cy="505440"/>
            </p14:xfrm>
          </p:contentPart>
        </mc:Choice>
        <mc:Fallback xmlns="">
          <p:pic>
            <p:nvPicPr>
              <p:cNvPr id="4" name="Ink 3"/>
              <p:cNvPicPr/>
              <p:nvPr/>
            </p:nvPicPr>
            <p:blipFill>
              <a:blip r:embed="rId9"/>
              <a:stretch>
                <a:fillRect/>
              </a:stretch>
            </p:blipFill>
            <p:spPr>
              <a:xfrm>
                <a:off x="8410680" y="3848040"/>
                <a:ext cx="1057320" cy="524160"/>
              </a:xfrm>
              <a:prstGeom prst="rect">
                <a:avLst/>
              </a:prstGeom>
            </p:spPr>
          </p:pic>
        </mc:Fallback>
      </mc:AlternateContent>
    </p:spTree>
    <p:extLst>
      <p:ext uri="{BB962C8B-B14F-4D97-AF65-F5344CB8AC3E}">
        <p14:creationId xmlns:p14="http://schemas.microsoft.com/office/powerpoint/2010/main" val="238651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349055" y="166324"/>
                <a:ext cx="11526406" cy="1626792"/>
              </a:xfrm>
              <a:prstGeom prst="rect">
                <a:avLst/>
              </a:prstGeom>
            </p:spPr>
            <p:txBody>
              <a:bodyPr wrap="square">
                <a:spAutoFit/>
              </a:bodyPr>
              <a:lstStyle/>
              <a:p>
                <a:r>
                  <a:rPr lang="en-US" sz="3900" b="1" dirty="0">
                    <a:solidFill>
                      <a:srgbClr val="0070C0"/>
                    </a:solidFill>
                  </a:rPr>
                  <a:t>Example:</a:t>
                </a:r>
                <a:r>
                  <a:rPr lang="en-US" sz="3900" dirty="0">
                    <a:solidFill>
                      <a:prstClr val="black"/>
                    </a:solidFill>
                  </a:rPr>
                  <a:t> </a:t>
                </a:r>
              </a:p>
              <a:p>
                <a:r>
                  <a:rPr lang="en-US" sz="2500" dirty="0">
                    <a:solidFill>
                      <a:prstClr val="black"/>
                    </a:solidFill>
                  </a:rPr>
                  <a:t>Determine a function</a:t>
                </a:r>
                <a14:m>
                  <m:oMath xmlns:m="http://schemas.openxmlformats.org/officeDocument/2006/math">
                    <m:r>
                      <a:rPr lang="en-US" sz="2500" i="1">
                        <a:solidFill>
                          <a:prstClr val="black"/>
                        </a:solidFill>
                        <a:latin typeface="Cambria Math"/>
                        <a:ea typeface="Cambria Math"/>
                      </a:rPr>
                      <m:t>𝜑</m:t>
                    </m:r>
                    <m:r>
                      <a:rPr lang="en-US" sz="2500" i="1">
                        <a:solidFill>
                          <a:prstClr val="black"/>
                        </a:solidFill>
                        <a:latin typeface="Cambria Math"/>
                        <a:ea typeface="Cambria Math"/>
                      </a:rPr>
                      <m:t>(</m:t>
                    </m:r>
                    <m:r>
                      <a:rPr lang="en-US" sz="2500" i="1">
                        <a:solidFill>
                          <a:prstClr val="black"/>
                        </a:solidFill>
                        <a:latin typeface="Cambria Math"/>
                        <a:ea typeface="Cambria Math"/>
                      </a:rPr>
                      <m:t>𝑥</m:t>
                    </m:r>
                    <m:r>
                      <a:rPr lang="en-US" sz="2500" i="1">
                        <a:solidFill>
                          <a:prstClr val="black"/>
                        </a:solidFill>
                        <a:latin typeface="Cambria Math"/>
                        <a:ea typeface="Cambria Math"/>
                      </a:rPr>
                      <m:t>,</m:t>
                    </m:r>
                    <m:r>
                      <a:rPr lang="en-US" sz="2500" i="1">
                        <a:solidFill>
                          <a:prstClr val="black"/>
                        </a:solidFill>
                        <a:latin typeface="Cambria Math"/>
                        <a:ea typeface="Cambria Math"/>
                      </a:rPr>
                      <m:t>𝑦</m:t>
                    </m:r>
                    <m:r>
                      <a:rPr lang="en-US" sz="2500" i="1">
                        <a:solidFill>
                          <a:prstClr val="black"/>
                        </a:solidFill>
                        <a:latin typeface="Cambria Math"/>
                        <a:ea typeface="Cambria Math"/>
                      </a:rPr>
                      <m:t>)</m:t>
                    </m:r>
                  </m:oMath>
                </a14:m>
                <a:r>
                  <a:rPr lang="en-US" sz="2500" dirty="0">
                    <a:solidFill>
                      <a:prstClr val="black"/>
                    </a:solidFill>
                  </a:rPr>
                  <a:t> that is harmonic in the wedge </a:t>
                </a:r>
                <a14:m>
                  <m:oMath xmlns:m="http://schemas.openxmlformats.org/officeDocument/2006/math">
                    <m:r>
                      <a:rPr lang="en-US" sz="2500" i="1" smtClean="0">
                        <a:solidFill>
                          <a:prstClr val="black"/>
                        </a:solidFill>
                        <a:latin typeface="Cambria Math"/>
                      </a:rPr>
                      <m:t>𝑟</m:t>
                    </m:r>
                    <m:r>
                      <a:rPr lang="en-US" sz="2500" i="1" smtClean="0">
                        <a:solidFill>
                          <a:prstClr val="black"/>
                        </a:solidFill>
                        <a:latin typeface="Cambria Math"/>
                      </a:rPr>
                      <m:t>&gt;0,  </m:t>
                    </m:r>
                    <m:f>
                      <m:fPr>
                        <m:ctrlPr>
                          <a:rPr lang="en-US" sz="2500" i="1" smtClean="0">
                            <a:solidFill>
                              <a:prstClr val="black"/>
                            </a:solidFill>
                            <a:latin typeface="Cambria Math"/>
                          </a:rPr>
                        </m:ctrlPr>
                      </m:fPr>
                      <m:num>
                        <m:r>
                          <a:rPr lang="en-US" sz="2500" i="1" smtClean="0">
                            <a:solidFill>
                              <a:prstClr val="black"/>
                            </a:solidFill>
                            <a:latin typeface="Cambria Math"/>
                            <a:ea typeface="Cambria Math"/>
                          </a:rPr>
                          <m:t>𝜋</m:t>
                        </m:r>
                      </m:num>
                      <m:den>
                        <m:r>
                          <a:rPr lang="en-US" sz="2500" i="1" smtClean="0">
                            <a:solidFill>
                              <a:prstClr val="black"/>
                            </a:solidFill>
                            <a:latin typeface="Cambria Math"/>
                          </a:rPr>
                          <m:t>2</m:t>
                        </m:r>
                      </m:den>
                    </m:f>
                    <m:r>
                      <a:rPr lang="en-US" sz="2500" i="1" smtClean="0">
                        <a:solidFill>
                          <a:prstClr val="black"/>
                        </a:solidFill>
                        <a:latin typeface="Cambria Math"/>
                      </a:rPr>
                      <m:t>&lt;</m:t>
                    </m:r>
                    <m:r>
                      <a:rPr lang="en-US" sz="2500" i="1" smtClean="0">
                        <a:solidFill>
                          <a:prstClr val="black"/>
                        </a:solidFill>
                        <a:latin typeface="Cambria Math"/>
                        <a:ea typeface="Cambria Math"/>
                      </a:rPr>
                      <m:t>𝜃</m:t>
                    </m:r>
                    <m:r>
                      <a:rPr lang="en-US" sz="2500" i="1" smtClean="0">
                        <a:solidFill>
                          <a:prstClr val="black"/>
                        </a:solidFill>
                        <a:latin typeface="Cambria Math"/>
                        <a:ea typeface="Cambria Math"/>
                      </a:rPr>
                      <m:t>≤</m:t>
                    </m:r>
                    <m:f>
                      <m:fPr>
                        <m:ctrlPr>
                          <a:rPr lang="en-US" sz="2500" i="1">
                            <a:solidFill>
                              <a:prstClr val="black"/>
                            </a:solidFill>
                            <a:latin typeface="Cambria Math"/>
                          </a:rPr>
                        </m:ctrlPr>
                      </m:fPr>
                      <m:num>
                        <m:r>
                          <a:rPr lang="en-US" sz="2500" i="1" smtClean="0">
                            <a:solidFill>
                              <a:prstClr val="black"/>
                            </a:solidFill>
                            <a:latin typeface="Cambria Math"/>
                          </a:rPr>
                          <m:t>5</m:t>
                        </m:r>
                        <m:r>
                          <a:rPr lang="en-US" sz="2500" i="1">
                            <a:solidFill>
                              <a:prstClr val="black"/>
                            </a:solidFill>
                            <a:latin typeface="Cambria Math"/>
                            <a:ea typeface="Cambria Math"/>
                          </a:rPr>
                          <m:t>𝜋</m:t>
                        </m:r>
                      </m:num>
                      <m:den>
                        <m:r>
                          <a:rPr lang="en-US" sz="2500" i="1" smtClean="0">
                            <a:solidFill>
                              <a:prstClr val="black"/>
                            </a:solidFill>
                            <a:latin typeface="Cambria Math"/>
                          </a:rPr>
                          <m:t>4</m:t>
                        </m:r>
                      </m:den>
                    </m:f>
                    <m:r>
                      <a:rPr lang="en-US" sz="2500" smtClean="0">
                        <a:solidFill>
                          <a:prstClr val="black"/>
                        </a:solidFill>
                        <a:latin typeface="Cambria Math"/>
                      </a:rPr>
                      <m:t>,</m:t>
                    </m:r>
                  </m:oMath>
                </a14:m>
                <a:r>
                  <a:rPr lang="en-US" sz="2500" dirty="0">
                    <a:solidFill>
                      <a:prstClr val="black"/>
                    </a:solidFill>
                  </a:rPr>
                  <a:t> and takes the values </a:t>
                </a:r>
                <a14:m>
                  <m:oMath xmlns:m="http://schemas.openxmlformats.org/officeDocument/2006/math">
                    <m:r>
                      <a:rPr lang="en-US" sz="2500" i="1" smtClean="0">
                        <a:solidFill>
                          <a:prstClr val="black"/>
                        </a:solidFill>
                        <a:latin typeface="Cambria Math"/>
                        <a:ea typeface="Cambria Math"/>
                      </a:rPr>
                      <m:t>𝜑</m:t>
                    </m:r>
                    <m:r>
                      <a:rPr lang="en-US" sz="2500" i="1" smtClean="0">
                        <a:solidFill>
                          <a:prstClr val="black"/>
                        </a:solidFill>
                        <a:latin typeface="Cambria Math"/>
                        <a:ea typeface="Cambria Math"/>
                      </a:rPr>
                      <m:t>=3</m:t>
                    </m:r>
                  </m:oMath>
                </a14:m>
                <a:r>
                  <a:rPr lang="en-US" sz="2500" dirty="0">
                    <a:solidFill>
                      <a:prstClr val="black"/>
                    </a:solidFill>
                  </a:rPr>
                  <a:t> on the vertical side and </a:t>
                </a:r>
                <a14:m>
                  <m:oMath xmlns:m="http://schemas.openxmlformats.org/officeDocument/2006/math">
                    <m:r>
                      <a:rPr lang="en-US" sz="2500" i="1">
                        <a:solidFill>
                          <a:prstClr val="black"/>
                        </a:solidFill>
                        <a:latin typeface="Cambria Math"/>
                        <a:ea typeface="Cambria Math"/>
                      </a:rPr>
                      <m:t>𝜑</m:t>
                    </m:r>
                    <m:r>
                      <a:rPr lang="en-US" sz="2500" i="1">
                        <a:solidFill>
                          <a:prstClr val="black"/>
                        </a:solidFill>
                        <a:latin typeface="Cambria Math"/>
                        <a:ea typeface="Cambria Math"/>
                      </a:rPr>
                      <m:t>=−1</m:t>
                    </m:r>
                  </m:oMath>
                </a14:m>
                <a:r>
                  <a:rPr lang="en-US" sz="2500" dirty="0">
                    <a:solidFill>
                      <a:prstClr val="black"/>
                    </a:solidFill>
                  </a:rPr>
                  <a:t> on the lower side of the wedge.</a:t>
                </a:r>
              </a:p>
            </p:txBody>
          </p:sp>
        </mc:Choice>
        <mc:Fallback xmlns="">
          <p:sp>
            <p:nvSpPr>
              <p:cNvPr id="7" name="Rectangle 6"/>
              <p:cNvSpPr>
                <a:spLocks noRot="1" noChangeAspect="1" noMove="1" noResize="1" noEditPoints="1" noAdjustHandles="1" noChangeArrowheads="1" noChangeShapeType="1" noTextEdit="1"/>
              </p:cNvSpPr>
              <p:nvPr/>
            </p:nvSpPr>
            <p:spPr>
              <a:xfrm>
                <a:off x="349055" y="166324"/>
                <a:ext cx="11526406" cy="1626792"/>
              </a:xfrm>
              <a:prstGeom prst="rect">
                <a:avLst/>
              </a:prstGeom>
              <a:blipFill>
                <a:blip r:embed="rId2"/>
                <a:stretch>
                  <a:fillRect l="-1798" t="-5993" r="-370" b="-8240"/>
                </a:stretch>
              </a:blipFill>
            </p:spPr>
            <p:txBody>
              <a:bodyPr/>
              <a:lstStyle/>
              <a:p>
                <a:r>
                  <a:rPr lang="en-US">
                    <a:noFill/>
                  </a:rPr>
                  <a:t> </a:t>
                </a:r>
              </a:p>
            </p:txBody>
          </p:sp>
        </mc:Fallback>
      </mc:AlternateContent>
      <p:sp>
        <p:nvSpPr>
          <p:cNvPr id="2" name="Rectangle 1"/>
          <p:cNvSpPr/>
          <p:nvPr/>
        </p:nvSpPr>
        <p:spPr>
          <a:xfrm>
            <a:off x="3048000" y="2690336"/>
            <a:ext cx="6096000" cy="477054"/>
          </a:xfrm>
          <a:prstGeom prst="rect">
            <a:avLst/>
          </a:prstGeom>
        </p:spPr>
        <p:txBody>
          <a:bodyPr>
            <a:spAutoFit/>
          </a:bodyPr>
          <a:lstStyle/>
          <a:p>
            <a:pPr algn="just"/>
            <a:endParaRPr lang="en-US" sz="2500" dirty="0">
              <a:solidFill>
                <a:prstClr val="black"/>
              </a:solidFill>
            </a:endParaRPr>
          </a:p>
        </p:txBody>
      </p:sp>
      <mc:AlternateContent xmlns:mc="http://schemas.openxmlformats.org/markup-compatibility/2006" xmlns:a14="http://schemas.microsoft.com/office/drawing/2010/main">
        <mc:Choice Requires="a14">
          <p:sp>
            <p:nvSpPr>
              <p:cNvPr id="8" name="Rectangle 7"/>
              <p:cNvSpPr/>
              <p:nvPr/>
            </p:nvSpPr>
            <p:spPr>
              <a:xfrm>
                <a:off x="349055" y="2036311"/>
                <a:ext cx="11152920" cy="3416320"/>
              </a:xfrm>
              <a:prstGeom prst="rect">
                <a:avLst/>
              </a:prstGeom>
            </p:spPr>
            <p:txBody>
              <a:bodyPr wrap="square">
                <a:spAutoFit/>
              </a:bodyPr>
              <a:lstStyle/>
              <a:p>
                <a:r>
                  <a:rPr lang="en-US" sz="2500" b="1" dirty="0">
                    <a:solidFill>
                      <a:srgbClr val="0070C0"/>
                    </a:solidFill>
                  </a:rPr>
                  <a:t>Solution:</a:t>
                </a:r>
                <a:r>
                  <a:rPr lang="en-US" sz="2500" dirty="0">
                    <a:solidFill>
                      <a:prstClr val="black"/>
                    </a:solidFill>
                  </a:rPr>
                  <a:t> </a:t>
                </a:r>
              </a:p>
              <a:p>
                <a:r>
                  <a:rPr lang="en-US" sz="2500" dirty="0">
                    <a:solidFill>
                      <a:prstClr val="black"/>
                    </a:solidFill>
                  </a:rPr>
                  <a:t>Like the previous example, argument function </a:t>
                </a:r>
                <a14:m>
                  <m:oMath xmlns:m="http://schemas.openxmlformats.org/officeDocument/2006/math">
                    <m:r>
                      <a:rPr lang="en-US" sz="2500" i="1" smtClean="0">
                        <a:solidFill>
                          <a:prstClr val="black"/>
                        </a:solidFill>
                        <a:latin typeface="Cambria Math"/>
                      </a:rPr>
                      <m:t>𝑓</m:t>
                    </m:r>
                    <m:d>
                      <m:dPr>
                        <m:ctrlPr>
                          <a:rPr lang="en-US" sz="2500" i="1" smtClean="0">
                            <a:solidFill>
                              <a:prstClr val="black"/>
                            </a:solidFill>
                            <a:latin typeface="Cambria Math"/>
                          </a:rPr>
                        </m:ctrlPr>
                      </m:dPr>
                      <m:e>
                        <m:r>
                          <a:rPr lang="en-US" sz="2500" i="1" smtClean="0">
                            <a:solidFill>
                              <a:prstClr val="black"/>
                            </a:solidFill>
                            <a:latin typeface="Cambria Math"/>
                          </a:rPr>
                          <m:t>𝑧</m:t>
                        </m:r>
                      </m:e>
                    </m:d>
                    <m:r>
                      <a:rPr lang="en-US" sz="2500" i="1" smtClean="0">
                        <a:solidFill>
                          <a:prstClr val="black"/>
                        </a:solidFill>
                        <a:latin typeface="Cambria Math"/>
                      </a:rPr>
                      <m:t>=</m:t>
                    </m:r>
                    <m:func>
                      <m:funcPr>
                        <m:ctrlPr>
                          <a:rPr lang="en-US" sz="2500" i="1" smtClean="0">
                            <a:solidFill>
                              <a:prstClr val="black"/>
                            </a:solidFill>
                            <a:latin typeface="Cambria Math"/>
                          </a:rPr>
                        </m:ctrlPr>
                      </m:funcPr>
                      <m:fName>
                        <m:r>
                          <m:rPr>
                            <m:sty m:val="p"/>
                          </m:rPr>
                          <a:rPr lang="en-US" sz="2500" smtClean="0">
                            <a:solidFill>
                              <a:prstClr val="black"/>
                            </a:solidFill>
                            <a:latin typeface="Cambria Math"/>
                          </a:rPr>
                          <m:t>arg</m:t>
                        </m:r>
                      </m:fName>
                      <m:e>
                        <m:r>
                          <a:rPr lang="en-US" sz="2500" i="1" smtClean="0">
                            <a:solidFill>
                              <a:prstClr val="black"/>
                            </a:solidFill>
                            <a:latin typeface="Cambria Math"/>
                          </a:rPr>
                          <m:t>𝑧</m:t>
                        </m:r>
                      </m:e>
                    </m:func>
                  </m:oMath>
                </a14:m>
                <a:r>
                  <a:rPr lang="en-US" sz="2500" dirty="0">
                    <a:solidFill>
                      <a:prstClr val="black"/>
                    </a:solidFill>
                  </a:rPr>
                  <a:t> can model this situation as it remains constant along the boundary edges and is harmonic being part of the complex logarithmic function. However, principal argument cannot be used because its branch cut lies in the region of interest. Thus, we can consider</a:t>
                </a:r>
                <a:endParaRPr lang="en-US" sz="2500" i="1" dirty="0">
                  <a:solidFill>
                    <a:prstClr val="black"/>
                  </a:solidFill>
                  <a:latin typeface="Cambria Math"/>
                  <a:ea typeface="Cambria Math"/>
                </a:endParaRPr>
              </a:p>
              <a:p>
                <a:endParaRPr lang="en-US" sz="1600" i="1" dirty="0">
                  <a:solidFill>
                    <a:srgbClr val="0070C0"/>
                  </a:solidFill>
                  <a:latin typeface="Cambria Math"/>
                  <a:ea typeface="Cambria Math"/>
                </a:endParaRPr>
              </a:p>
              <a:p>
                <a:pPr/>
                <a14:m>
                  <m:oMathPara xmlns:m="http://schemas.openxmlformats.org/officeDocument/2006/math">
                    <m:oMathParaPr>
                      <m:jc m:val="centerGroup"/>
                    </m:oMathParaPr>
                    <m:oMath xmlns:m="http://schemas.openxmlformats.org/officeDocument/2006/math">
                      <m:r>
                        <a:rPr lang="en-US" sz="2500" i="1" smtClean="0">
                          <a:solidFill>
                            <a:srgbClr val="0070C0"/>
                          </a:solidFill>
                          <a:latin typeface="Cambria Math"/>
                          <a:ea typeface="Cambria Math"/>
                        </a:rPr>
                        <m:t>𝜑</m:t>
                      </m:r>
                      <m:d>
                        <m:dPr>
                          <m:ctrlPr>
                            <a:rPr lang="en-US" sz="2500" i="1">
                              <a:solidFill>
                                <a:srgbClr val="0070C0"/>
                              </a:solidFill>
                              <a:latin typeface="Cambria Math"/>
                              <a:ea typeface="Cambria Math"/>
                            </a:rPr>
                          </m:ctrlPr>
                        </m:dPr>
                        <m:e>
                          <m:r>
                            <a:rPr lang="en-US" sz="2500" i="1">
                              <a:solidFill>
                                <a:srgbClr val="0070C0"/>
                              </a:solidFill>
                              <a:latin typeface="Cambria Math"/>
                              <a:ea typeface="Cambria Math"/>
                            </a:rPr>
                            <m:t>𝑟</m:t>
                          </m:r>
                          <m:r>
                            <a:rPr lang="en-US" sz="2500" i="1">
                              <a:solidFill>
                                <a:srgbClr val="0070C0"/>
                              </a:solidFill>
                              <a:latin typeface="Cambria Math"/>
                              <a:ea typeface="Cambria Math"/>
                            </a:rPr>
                            <m:t>,</m:t>
                          </m:r>
                          <m:r>
                            <a:rPr lang="en-US" sz="2500" i="1" dirty="0">
                              <a:solidFill>
                                <a:srgbClr val="0070C0"/>
                              </a:solidFill>
                              <a:latin typeface="Cambria Math" panose="02040503050406030204" pitchFamily="18" charset="0"/>
                            </a:rPr>
                            <m:t>𝜃</m:t>
                          </m:r>
                        </m:e>
                      </m:d>
                      <m:r>
                        <a:rPr lang="en-US" sz="2500" i="1" smtClean="0">
                          <a:solidFill>
                            <a:srgbClr val="0070C0"/>
                          </a:solidFill>
                          <a:latin typeface="Cambria Math"/>
                          <a:ea typeface="Cambria Math"/>
                        </a:rPr>
                        <m:t>=</m:t>
                      </m:r>
                      <m:r>
                        <a:rPr lang="en-US" sz="2500" i="1" smtClean="0">
                          <a:solidFill>
                            <a:srgbClr val="0070C0"/>
                          </a:solidFill>
                          <a:latin typeface="Cambria Math"/>
                          <a:ea typeface="Cambria Math"/>
                        </a:rPr>
                        <m:t>𝐴</m:t>
                      </m:r>
                      <m:d>
                        <m:dPr>
                          <m:ctrlPr>
                            <a:rPr lang="en-US" sz="2500" i="1" smtClean="0">
                              <a:solidFill>
                                <a:srgbClr val="0070C0"/>
                              </a:solidFill>
                              <a:latin typeface="Cambria Math"/>
                              <a:ea typeface="Cambria Math"/>
                            </a:rPr>
                          </m:ctrlPr>
                        </m:dPr>
                        <m:e>
                          <m:r>
                            <a:rPr lang="en-US" sz="2500" i="1" dirty="0">
                              <a:solidFill>
                                <a:srgbClr val="0070C0"/>
                              </a:solidFill>
                              <a:latin typeface="Cambria Math" panose="02040503050406030204" pitchFamily="18" charset="0"/>
                            </a:rPr>
                            <m:t>𝜃</m:t>
                          </m:r>
                        </m:e>
                      </m:d>
                      <m:r>
                        <a:rPr lang="en-US" sz="2500" i="1" smtClean="0">
                          <a:solidFill>
                            <a:srgbClr val="0070C0"/>
                          </a:solidFill>
                          <a:latin typeface="Cambria Math"/>
                          <a:ea typeface="Cambria Math"/>
                        </a:rPr>
                        <m:t>+</m:t>
                      </m:r>
                      <m:r>
                        <a:rPr lang="en-US" sz="2500" i="1" smtClean="0">
                          <a:solidFill>
                            <a:srgbClr val="0070C0"/>
                          </a:solidFill>
                          <a:latin typeface="Cambria Math"/>
                          <a:ea typeface="Cambria Math"/>
                        </a:rPr>
                        <m:t>𝐵</m:t>
                      </m:r>
                      <m:r>
                        <a:rPr lang="en-US" sz="2500" i="1" smtClean="0">
                          <a:solidFill>
                            <a:srgbClr val="0070C0"/>
                          </a:solidFill>
                          <a:latin typeface="Cambria Math"/>
                          <a:ea typeface="Cambria Math"/>
                        </a:rPr>
                        <m:t>;     0&lt;</m:t>
                      </m:r>
                      <m:r>
                        <a:rPr lang="en-US" sz="2500" i="1" dirty="0">
                          <a:solidFill>
                            <a:srgbClr val="0070C0"/>
                          </a:solidFill>
                          <a:latin typeface="Cambria Math" panose="02040503050406030204" pitchFamily="18" charset="0"/>
                        </a:rPr>
                        <m:t>𝜃</m:t>
                      </m:r>
                      <m:r>
                        <a:rPr lang="en-US" sz="2500" i="1" dirty="0" smtClean="0">
                          <a:solidFill>
                            <a:srgbClr val="0070C0"/>
                          </a:solidFill>
                          <a:latin typeface="Cambria Math"/>
                          <a:ea typeface="Cambria Math"/>
                        </a:rPr>
                        <m:t>≤2</m:t>
                      </m:r>
                      <m:r>
                        <a:rPr lang="en-US" sz="2500" i="1" dirty="0" smtClean="0">
                          <a:solidFill>
                            <a:srgbClr val="0070C0"/>
                          </a:solidFill>
                          <a:latin typeface="Cambria Math"/>
                          <a:ea typeface="Cambria Math"/>
                        </a:rPr>
                        <m:t>𝜋</m:t>
                      </m:r>
                      <m:r>
                        <a:rPr lang="en-US" sz="2500" i="1" dirty="0" smtClean="0">
                          <a:solidFill>
                            <a:srgbClr val="0070C0"/>
                          </a:solidFill>
                          <a:latin typeface="Cambria Math"/>
                          <a:ea typeface="Cambria Math"/>
                        </a:rPr>
                        <m:t>.</m:t>
                      </m:r>
                    </m:oMath>
                  </m:oMathPara>
                </a14:m>
                <a:endParaRPr lang="en-US" sz="2500" dirty="0">
                  <a:solidFill>
                    <a:srgbClr val="0070C0"/>
                  </a:solidFill>
                </a:endParaRPr>
              </a:p>
              <a:p>
                <a:endParaRPr lang="en-US" dirty="0">
                  <a:solidFill>
                    <a:prstClr val="black"/>
                  </a:solidFill>
                </a:endParaRPr>
              </a:p>
              <a:p>
                <a:r>
                  <a:rPr lang="en-US" sz="2500" dirty="0">
                    <a:solidFill>
                      <a:prstClr val="black"/>
                    </a:solidFill>
                  </a:rPr>
                  <a:t>as the required potential function.</a:t>
                </a:r>
              </a:p>
            </p:txBody>
          </p:sp>
        </mc:Choice>
        <mc:Fallback xmlns="">
          <p:sp>
            <p:nvSpPr>
              <p:cNvPr id="8" name="Rectangle 7"/>
              <p:cNvSpPr>
                <a:spLocks noRot="1" noChangeAspect="1" noMove="1" noResize="1" noEditPoints="1" noAdjustHandles="1" noChangeArrowheads="1" noChangeShapeType="1" noTextEdit="1"/>
              </p:cNvSpPr>
              <p:nvPr/>
            </p:nvSpPr>
            <p:spPr>
              <a:xfrm>
                <a:off x="349055" y="2036311"/>
                <a:ext cx="11152920" cy="3416320"/>
              </a:xfrm>
              <a:prstGeom prst="rect">
                <a:avLst/>
              </a:prstGeom>
              <a:blipFill>
                <a:blip r:embed="rId3"/>
                <a:stretch>
                  <a:fillRect l="-874" t="-1250" r="-164" b="-35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200240" y="1666800"/>
              <a:ext cx="10887480" cy="4658040"/>
            </p14:xfrm>
          </p:contentPart>
        </mc:Choice>
        <mc:Fallback xmlns="">
          <p:pic>
            <p:nvPicPr>
              <p:cNvPr id="3" name="Ink 2"/>
              <p:cNvPicPr/>
              <p:nvPr/>
            </p:nvPicPr>
            <p:blipFill>
              <a:blip r:embed="rId5"/>
              <a:stretch>
                <a:fillRect/>
              </a:stretch>
            </p:blipFill>
            <p:spPr>
              <a:xfrm>
                <a:off x="1190880" y="1657440"/>
                <a:ext cx="10906200" cy="4676760"/>
              </a:xfrm>
              <a:prstGeom prst="rect">
                <a:avLst/>
              </a:prstGeom>
            </p:spPr>
          </p:pic>
        </mc:Fallback>
      </mc:AlternateContent>
    </p:spTree>
    <p:extLst>
      <p:ext uri="{BB962C8B-B14F-4D97-AF65-F5344CB8AC3E}">
        <p14:creationId xmlns:p14="http://schemas.microsoft.com/office/powerpoint/2010/main" val="3975088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88436" y="166254"/>
            <a:ext cx="11534899" cy="677108"/>
          </a:xfrm>
          <a:prstGeom prst="rect">
            <a:avLst/>
          </a:prstGeom>
        </p:spPr>
        <p:txBody>
          <a:bodyPr wrap="square">
            <a:spAutoFit/>
          </a:bodyPr>
          <a:lstStyle/>
          <a:p>
            <a:r>
              <a:rPr lang="en-US" sz="3800" b="1" dirty="0">
                <a:solidFill>
                  <a:srgbClr val="0070C0"/>
                </a:solidFill>
              </a:rPr>
              <a:t>Dirichlet Problem in a Half-Plane</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79281" y="843362"/>
                <a:ext cx="11444054" cy="2015936"/>
              </a:xfrm>
              <a:prstGeom prst="rect">
                <a:avLst/>
              </a:prstGeom>
            </p:spPr>
            <p:txBody>
              <a:bodyPr wrap="square">
                <a:spAutoFit/>
              </a:bodyPr>
              <a:lstStyle/>
              <a:p>
                <a:pPr algn="just"/>
                <a:r>
                  <a:rPr lang="en-US" sz="2300" dirty="0">
                    <a:solidFill>
                      <a:prstClr val="black"/>
                    </a:solidFill>
                  </a:rPr>
                  <a:t>Let </a:t>
                </a:r>
                <a14:m>
                  <m:oMath xmlns:m="http://schemas.openxmlformats.org/officeDocument/2006/math">
                    <m:r>
                      <a:rPr lang="en-US" sz="2300" i="1" dirty="0" smtClean="0">
                        <a:solidFill>
                          <a:prstClr val="black"/>
                        </a:solidFill>
                        <a:latin typeface="Cambria Math" panose="02040503050406030204" pitchFamily="18" charset="0"/>
                      </a:rPr>
                      <m:t>𝐷</m:t>
                    </m:r>
                  </m:oMath>
                </a14:m>
                <a:r>
                  <a:rPr lang="en-US" sz="2300" i="1" dirty="0">
                    <a:solidFill>
                      <a:prstClr val="black"/>
                    </a:solidFill>
                  </a:rPr>
                  <a:t> </a:t>
                </a:r>
                <a:r>
                  <a:rPr lang="en-US" sz="2300" dirty="0">
                    <a:solidFill>
                      <a:prstClr val="black"/>
                    </a:solidFill>
                  </a:rPr>
                  <a:t>be the upper halfplane </a:t>
                </a:r>
                <a14:m>
                  <m:oMath xmlns:m="http://schemas.openxmlformats.org/officeDocument/2006/math">
                    <m:r>
                      <a:rPr lang="en-US" sz="2300" i="1" dirty="0" smtClean="0">
                        <a:solidFill>
                          <a:prstClr val="black"/>
                        </a:solidFill>
                        <a:latin typeface="Cambria Math" panose="02040503050406030204" pitchFamily="18" charset="0"/>
                      </a:rPr>
                      <m:t>𝑦</m:t>
                    </m:r>
                    <m:r>
                      <a:rPr lang="en-US" sz="2300" i="1" dirty="0" smtClean="0">
                        <a:solidFill>
                          <a:prstClr val="black"/>
                        </a:solidFill>
                        <a:latin typeface="Cambria Math" panose="02040503050406030204" pitchFamily="18" charset="0"/>
                      </a:rPr>
                      <m:t>&gt;0</m:t>
                    </m:r>
                  </m:oMath>
                </a14:m>
                <a:r>
                  <a:rPr lang="en-US" sz="2300" dirty="0">
                    <a:solidFill>
                      <a:prstClr val="black"/>
                    </a:solidFill>
                  </a:rPr>
                  <a:t>, and let </a:t>
                </a:r>
                <a14:m>
                  <m:oMath xmlns:m="http://schemas.openxmlformats.org/officeDocument/2006/math">
                    <m:sSub>
                      <m:sSubPr>
                        <m:ctrlPr>
                          <a:rPr lang="en-US" sz="2300" i="1" dirty="0" smtClean="0">
                            <a:solidFill>
                              <a:prstClr val="black"/>
                            </a:solidFill>
                            <a:latin typeface="Cambria Math"/>
                          </a:rPr>
                        </m:ctrlPr>
                      </m:sSubPr>
                      <m:e>
                        <m:r>
                          <a:rPr lang="en-US" sz="2300" i="1" dirty="0" smtClean="0">
                            <a:solidFill>
                              <a:prstClr val="black"/>
                            </a:solidFill>
                            <a:latin typeface="Cambria Math" panose="02040503050406030204" pitchFamily="18" charset="0"/>
                          </a:rPr>
                          <m:t>𝑥</m:t>
                        </m:r>
                      </m:e>
                      <m:sub>
                        <m:r>
                          <a:rPr lang="en-US" sz="2300" i="1" dirty="0" smtClean="0">
                            <a:solidFill>
                              <a:prstClr val="black"/>
                            </a:solidFill>
                            <a:latin typeface="Cambria Math" panose="02040503050406030204" pitchFamily="18" charset="0"/>
                          </a:rPr>
                          <m:t>1</m:t>
                        </m:r>
                      </m:sub>
                    </m:sSub>
                    <m:r>
                      <a:rPr lang="en-US" sz="2300" i="1" dirty="0" smtClean="0">
                        <a:solidFill>
                          <a:prstClr val="black"/>
                        </a:solidFill>
                        <a:latin typeface="Cambria Math" panose="02040503050406030204" pitchFamily="18" charset="0"/>
                      </a:rPr>
                      <m:t>&lt;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smtClean="0">
                            <a:solidFill>
                              <a:prstClr val="black"/>
                            </a:solidFill>
                            <a:latin typeface="Cambria Math" panose="02040503050406030204" pitchFamily="18" charset="0"/>
                          </a:rPr>
                          <m:t>2</m:t>
                        </m:r>
                      </m:sub>
                    </m:sSub>
                    <m:r>
                      <a:rPr lang="en-US" sz="2300" i="1" dirty="0" smtClean="0">
                        <a:solidFill>
                          <a:prstClr val="black"/>
                        </a:solidFill>
                        <a:latin typeface="Cambria Math" panose="02040503050406030204" pitchFamily="18" charset="0"/>
                      </a:rPr>
                      <m:t>&lt;…&lt;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smtClean="0">
                            <a:solidFill>
                              <a:prstClr val="black"/>
                            </a:solidFill>
                            <a:latin typeface="Cambria Math" panose="02040503050406030204" pitchFamily="18" charset="0"/>
                          </a:rPr>
                          <m:t>𝑛</m:t>
                        </m:r>
                      </m:sub>
                    </m:sSub>
                  </m:oMath>
                </a14:m>
                <a:r>
                  <a:rPr lang="en-US" sz="2300" dirty="0">
                    <a:solidFill>
                      <a:prstClr val="black"/>
                    </a:solidFill>
                  </a:rPr>
                  <a:t> be </a:t>
                </a:r>
                <a14:m>
                  <m:oMath xmlns:m="http://schemas.openxmlformats.org/officeDocument/2006/math">
                    <m:r>
                      <a:rPr lang="en-US" sz="2300" i="1" dirty="0" smtClean="0">
                        <a:solidFill>
                          <a:prstClr val="black"/>
                        </a:solidFill>
                        <a:latin typeface="Cambria Math" panose="02040503050406030204" pitchFamily="18" charset="0"/>
                      </a:rPr>
                      <m:t>𝑛</m:t>
                    </m:r>
                  </m:oMath>
                </a14:m>
                <a:r>
                  <a:rPr lang="en-US" sz="2300" i="1" dirty="0">
                    <a:solidFill>
                      <a:prstClr val="black"/>
                    </a:solidFill>
                  </a:rPr>
                  <a:t> </a:t>
                </a:r>
                <a:r>
                  <a:rPr lang="en-US" sz="2300" dirty="0">
                    <a:solidFill>
                      <a:prstClr val="black"/>
                    </a:solidFill>
                  </a:rPr>
                  <a:t>distinct points on the real axis (which is the boundary of </a:t>
                </a:r>
                <a14:m>
                  <m:oMath xmlns:m="http://schemas.openxmlformats.org/officeDocument/2006/math">
                    <m:r>
                      <a:rPr lang="en-US" sz="2300" i="1" dirty="0" smtClean="0">
                        <a:solidFill>
                          <a:prstClr val="black"/>
                        </a:solidFill>
                        <a:latin typeface="Cambria Math" panose="02040503050406030204" pitchFamily="18" charset="0"/>
                      </a:rPr>
                      <m:t>𝐷</m:t>
                    </m:r>
                  </m:oMath>
                </a14:m>
                <a:r>
                  <a:rPr lang="en-US" sz="2300" dirty="0">
                    <a:solidFill>
                      <a:prstClr val="black"/>
                    </a:solidFill>
                  </a:rPr>
                  <a:t>). For many applications, it is useful to know a solution </a:t>
                </a:r>
                <a14:m>
                  <m:oMath xmlns:m="http://schemas.openxmlformats.org/officeDocument/2006/math">
                    <m:r>
                      <a:rPr lang="en-US" sz="2300" i="1" dirty="0" smtClean="0">
                        <a:solidFill>
                          <a:prstClr val="black"/>
                        </a:solidFill>
                        <a:latin typeface="Cambria Math" panose="02040503050406030204" pitchFamily="18" charset="0"/>
                      </a:rPr>
                      <m:t>𝜑</m:t>
                    </m:r>
                  </m:oMath>
                </a14:m>
                <a:r>
                  <a:rPr lang="en-US" sz="2300" i="1" dirty="0">
                    <a:solidFill>
                      <a:prstClr val="black"/>
                    </a:solidFill>
                  </a:rPr>
                  <a:t> </a:t>
                </a:r>
                <a:r>
                  <a:rPr lang="en-US" sz="2300" dirty="0">
                    <a:solidFill>
                      <a:prstClr val="black"/>
                    </a:solidFill>
                  </a:rPr>
                  <a:t>of the Dirichlet problem in </a:t>
                </a:r>
                <a14:m>
                  <m:oMath xmlns:m="http://schemas.openxmlformats.org/officeDocument/2006/math">
                    <m:r>
                      <a:rPr lang="en-US" sz="2300" i="1" dirty="0" smtClean="0">
                        <a:solidFill>
                          <a:prstClr val="black"/>
                        </a:solidFill>
                        <a:latin typeface="Cambria Math" panose="02040503050406030204" pitchFamily="18" charset="0"/>
                      </a:rPr>
                      <m:t>𝐷</m:t>
                    </m:r>
                  </m:oMath>
                </a14:m>
                <a:r>
                  <a:rPr lang="en-US" sz="2300" i="1" dirty="0">
                    <a:solidFill>
                      <a:prstClr val="black"/>
                    </a:solidFill>
                  </a:rPr>
                  <a:t> </a:t>
                </a:r>
                <a:r>
                  <a:rPr lang="en-US" sz="2300" dirty="0">
                    <a:solidFill>
                      <a:prstClr val="black"/>
                    </a:solidFill>
                  </a:rPr>
                  <a:t>that satisfies the boundary conditions </a:t>
                </a:r>
                <a14:m>
                  <m:oMath xmlns:m="http://schemas.openxmlformats.org/officeDocument/2006/math">
                    <m:r>
                      <a:rPr lang="en-US" sz="2300" i="1" dirty="0" smtClean="0">
                        <a:solidFill>
                          <a:prstClr val="black"/>
                        </a:solidFill>
                        <a:latin typeface="Cambria Math" panose="02040503050406030204" pitchFamily="18" charset="0"/>
                      </a:rPr>
                      <m:t>𝜑</m:t>
                    </m:r>
                    <m:r>
                      <a:rPr lang="en-US" sz="2300" i="1" dirty="0" smtClean="0">
                        <a:solidFill>
                          <a:prstClr val="black"/>
                        </a:solidFill>
                        <a:latin typeface="Cambria Math" panose="02040503050406030204" pitchFamily="18" charset="0"/>
                      </a:rPr>
                      <m:t>(</m:t>
                    </m:r>
                    <m:r>
                      <a:rPr lang="en-US" sz="2300" i="1" dirty="0" smtClean="0">
                        <a:solidFill>
                          <a:prstClr val="black"/>
                        </a:solidFill>
                        <a:latin typeface="Cambria Math" panose="02040503050406030204" pitchFamily="18" charset="0"/>
                      </a:rPr>
                      <m:t>𝑥</m:t>
                    </m:r>
                    <m:r>
                      <a:rPr lang="en-US" sz="2300" i="1" dirty="0" smtClean="0">
                        <a:solidFill>
                          <a:prstClr val="black"/>
                        </a:solidFill>
                        <a:latin typeface="Cambria Math" panose="02040503050406030204" pitchFamily="18" charset="0"/>
                      </a:rPr>
                      <m:t>,0)=</m:t>
                    </m:r>
                    <m:sSub>
                      <m:sSubPr>
                        <m:ctrlPr>
                          <a:rPr lang="en-US" sz="2300" i="1" dirty="0">
                            <a:solidFill>
                              <a:prstClr val="black"/>
                            </a:solidFill>
                            <a:latin typeface="Cambria Math"/>
                          </a:rPr>
                        </m:ctrlPr>
                      </m:sSubPr>
                      <m:e>
                        <m:r>
                          <a:rPr lang="en-US" sz="2300" i="1" dirty="0" smtClean="0">
                            <a:solidFill>
                              <a:prstClr val="black"/>
                            </a:solidFill>
                            <a:latin typeface="Cambria Math" panose="02040503050406030204" pitchFamily="18" charset="0"/>
                          </a:rPr>
                          <m:t>𝑘</m:t>
                        </m:r>
                      </m:e>
                      <m:sub>
                        <m:r>
                          <a:rPr lang="en-US" sz="2300" i="1" dirty="0" smtClean="0">
                            <a:solidFill>
                              <a:prstClr val="black"/>
                            </a:solidFill>
                            <a:latin typeface="Cambria Math" panose="02040503050406030204" pitchFamily="18" charset="0"/>
                          </a:rPr>
                          <m:t>0</m:t>
                        </m:r>
                      </m:sub>
                    </m:sSub>
                  </m:oMath>
                </a14:m>
                <a:r>
                  <a:rPr lang="en-US" sz="2300" dirty="0">
                    <a:solidFill>
                      <a:prstClr val="black"/>
                    </a:solidFill>
                  </a:rPr>
                  <a:t> for </a:t>
                </a:r>
                <a14:m>
                  <m:oMath xmlns:m="http://schemas.openxmlformats.org/officeDocument/2006/math">
                    <m:r>
                      <a:rPr lang="en-US" sz="2300" i="1" dirty="0" smtClean="0">
                        <a:solidFill>
                          <a:prstClr val="black"/>
                        </a:solidFill>
                        <a:latin typeface="Cambria Math" panose="02040503050406030204" pitchFamily="18" charset="0"/>
                      </a:rPr>
                      <m:t>𝑥</m:t>
                    </m:r>
                    <m:r>
                      <a:rPr lang="en-US" sz="2300" i="1" dirty="0" smtClean="0">
                        <a:solidFill>
                          <a:prstClr val="black"/>
                        </a:solidFill>
                        <a:latin typeface="Cambria Math" panose="02040503050406030204" pitchFamily="18" charset="0"/>
                      </a:rPr>
                      <m:t>&lt;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1</m:t>
                        </m:r>
                      </m:sub>
                    </m:sSub>
                    <m:r>
                      <a:rPr lang="en-US" sz="2300" i="1" dirty="0">
                        <a:solidFill>
                          <a:prstClr val="black"/>
                        </a:solidFill>
                        <a:latin typeface="Cambria Math" panose="02040503050406030204" pitchFamily="18" charset="0"/>
                      </a:rPr>
                      <m:t>,</m:t>
                    </m:r>
                  </m:oMath>
                </a14:m>
                <a:r>
                  <a:rPr lang="en-US" sz="2300" dirty="0">
                    <a:solidFill>
                      <a:prstClr val="black"/>
                    </a:solidFill>
                  </a:rPr>
                  <a:t> </a:t>
                </a:r>
                <a14:m>
                  <m:oMath xmlns:m="http://schemas.openxmlformats.org/officeDocument/2006/math">
                    <m:r>
                      <a:rPr lang="en-US" sz="2300" i="1" dirty="0">
                        <a:solidFill>
                          <a:prstClr val="black"/>
                        </a:solidFill>
                        <a:latin typeface="Cambria Math" panose="02040503050406030204" pitchFamily="18" charset="0"/>
                      </a:rPr>
                      <m:t>𝜑</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𝑥</m:t>
                    </m:r>
                    <m:r>
                      <a:rPr lang="en-US" sz="2300" i="1" dirty="0">
                        <a:solidFill>
                          <a:prstClr val="black"/>
                        </a:solidFill>
                        <a:latin typeface="Cambria Math" panose="02040503050406030204" pitchFamily="18" charset="0"/>
                      </a:rPr>
                      <m:t>,0)=</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𝑘</m:t>
                        </m:r>
                      </m:e>
                      <m:sub>
                        <m:r>
                          <a:rPr lang="en-US" sz="2300" i="1" dirty="0">
                            <a:solidFill>
                              <a:prstClr val="black"/>
                            </a:solidFill>
                            <a:latin typeface="Cambria Math" panose="02040503050406030204" pitchFamily="18" charset="0"/>
                          </a:rPr>
                          <m:t>1</m:t>
                        </m:r>
                      </m:sub>
                    </m:sSub>
                  </m:oMath>
                </a14:m>
                <a:r>
                  <a:rPr lang="en-US" sz="2300" dirty="0">
                    <a:solidFill>
                      <a:prstClr val="black"/>
                    </a:solidFill>
                  </a:rPr>
                  <a:t>for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1</m:t>
                        </m:r>
                      </m:sub>
                    </m:sSub>
                    <m:r>
                      <a:rPr lang="en-US" sz="2300" i="1" dirty="0">
                        <a:solidFill>
                          <a:prstClr val="black"/>
                        </a:solidFill>
                        <a:latin typeface="Cambria Math" panose="02040503050406030204" pitchFamily="18" charset="0"/>
                      </a:rPr>
                      <m:t>&lt;</m:t>
                    </m:r>
                    <m:r>
                      <a:rPr lang="en-US" sz="2300" i="1" dirty="0">
                        <a:solidFill>
                          <a:prstClr val="black"/>
                        </a:solidFill>
                        <a:latin typeface="Cambria Math" panose="02040503050406030204" pitchFamily="18" charset="0"/>
                      </a:rPr>
                      <m:t>𝑥</m:t>
                    </m:r>
                    <m:r>
                      <a:rPr lang="en-US" sz="2300" i="1" dirty="0">
                        <a:solidFill>
                          <a:prstClr val="black"/>
                        </a:solidFill>
                        <a:latin typeface="Cambria Math" panose="02040503050406030204" pitchFamily="18" charset="0"/>
                      </a:rPr>
                      <m:t>&lt;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2</m:t>
                        </m:r>
                      </m:sub>
                    </m:sSub>
                    <m:r>
                      <a:rPr lang="en-US" sz="2300" i="1" dirty="0">
                        <a:solidFill>
                          <a:prstClr val="black"/>
                        </a:solidFill>
                        <a:latin typeface="Cambria Math" panose="02040503050406030204" pitchFamily="18" charset="0"/>
                      </a:rPr>
                      <m:t>,</m:t>
                    </m:r>
                  </m:oMath>
                </a14:m>
                <a:r>
                  <a:rPr lang="en-US" sz="2300" dirty="0">
                    <a:solidFill>
                      <a:prstClr val="black"/>
                    </a:solidFill>
                  </a:rPr>
                  <a:t> </a:t>
                </a:r>
                <a14:m>
                  <m:oMath xmlns:m="http://schemas.openxmlformats.org/officeDocument/2006/math">
                    <m:r>
                      <a:rPr lang="en-US" sz="2300" i="1" dirty="0">
                        <a:solidFill>
                          <a:prstClr val="black"/>
                        </a:solidFill>
                        <a:latin typeface="Cambria Math" panose="02040503050406030204" pitchFamily="18" charset="0"/>
                      </a:rPr>
                      <m:t>𝜑</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𝑥</m:t>
                    </m:r>
                    <m:r>
                      <a:rPr lang="en-US" sz="2300" i="1" dirty="0">
                        <a:solidFill>
                          <a:prstClr val="black"/>
                        </a:solidFill>
                        <a:latin typeface="Cambria Math" panose="02040503050406030204" pitchFamily="18" charset="0"/>
                      </a:rPr>
                      <m:t>,0)=</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𝑘</m:t>
                        </m:r>
                      </m:e>
                      <m:sub>
                        <m:r>
                          <a:rPr lang="en-US" sz="2300" i="1" dirty="0">
                            <a:solidFill>
                              <a:prstClr val="black"/>
                            </a:solidFill>
                            <a:latin typeface="Cambria Math" panose="02040503050406030204" pitchFamily="18" charset="0"/>
                          </a:rPr>
                          <m:t>2</m:t>
                        </m:r>
                      </m:sub>
                    </m:sSub>
                  </m:oMath>
                </a14:m>
                <a:r>
                  <a:rPr lang="en-US" sz="2300" dirty="0">
                    <a:solidFill>
                      <a:prstClr val="black"/>
                    </a:solidFill>
                  </a:rPr>
                  <a:t>for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2</m:t>
                        </m:r>
                      </m:sub>
                    </m:sSub>
                    <m:r>
                      <a:rPr lang="en-US" sz="2300" i="1" dirty="0">
                        <a:solidFill>
                          <a:prstClr val="black"/>
                        </a:solidFill>
                        <a:latin typeface="Cambria Math" panose="02040503050406030204" pitchFamily="18" charset="0"/>
                      </a:rPr>
                      <m:t>&lt;</m:t>
                    </m:r>
                    <m:r>
                      <a:rPr lang="en-US" sz="2300" i="1" dirty="0">
                        <a:solidFill>
                          <a:prstClr val="black"/>
                        </a:solidFill>
                        <a:latin typeface="Cambria Math" panose="02040503050406030204" pitchFamily="18" charset="0"/>
                      </a:rPr>
                      <m:t>𝑥</m:t>
                    </m:r>
                    <m:r>
                      <a:rPr lang="en-US" sz="2300" i="1" dirty="0">
                        <a:solidFill>
                          <a:prstClr val="black"/>
                        </a:solidFill>
                        <a:latin typeface="Cambria Math" panose="02040503050406030204" pitchFamily="18" charset="0"/>
                      </a:rPr>
                      <m:t>&lt;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3</m:t>
                        </m:r>
                      </m:sub>
                    </m:sSub>
                    <m:r>
                      <a:rPr lang="en-US" sz="2300" i="1" dirty="0">
                        <a:solidFill>
                          <a:prstClr val="black"/>
                        </a:solidFill>
                        <a:latin typeface="Cambria Math" panose="02040503050406030204" pitchFamily="18" charset="0"/>
                      </a:rPr>
                      <m:t>,</m:t>
                    </m:r>
                  </m:oMath>
                </a14:m>
                <a:r>
                  <a:rPr lang="en-US" sz="2300" dirty="0">
                    <a:solidFill>
                      <a:prstClr val="black"/>
                    </a:solidFill>
                  </a:rPr>
                  <a:t> </a:t>
                </a:r>
                <a:r>
                  <a:rPr lang="en-US" sz="2300" i="1" dirty="0">
                    <a:solidFill>
                      <a:prstClr val="black"/>
                    </a:solidFill>
                  </a:rPr>
                  <a:t>. . . </a:t>
                </a:r>
                <a14:m>
                  <m:oMath xmlns:m="http://schemas.openxmlformats.org/officeDocument/2006/math">
                    <m:r>
                      <a:rPr lang="en-US" sz="2300" i="1" dirty="0">
                        <a:solidFill>
                          <a:prstClr val="black"/>
                        </a:solidFill>
                        <a:latin typeface="Cambria Math" panose="02040503050406030204" pitchFamily="18" charset="0"/>
                      </a:rPr>
                      <m:t>𝜑</m:t>
                    </m:r>
                    <m:r>
                      <a:rPr lang="en-US" sz="2300" i="1" dirty="0">
                        <a:solidFill>
                          <a:prstClr val="black"/>
                        </a:solidFill>
                        <a:latin typeface="Cambria Math" panose="02040503050406030204" pitchFamily="18" charset="0"/>
                      </a:rPr>
                      <m:t>(</m:t>
                    </m:r>
                    <m:r>
                      <a:rPr lang="en-US" sz="2300" i="1" dirty="0">
                        <a:solidFill>
                          <a:prstClr val="black"/>
                        </a:solidFill>
                        <a:latin typeface="Cambria Math" panose="02040503050406030204" pitchFamily="18" charset="0"/>
                      </a:rPr>
                      <m:t>𝑥</m:t>
                    </m:r>
                    <m:r>
                      <a:rPr lang="en-US" sz="2300" i="1" dirty="0">
                        <a:solidFill>
                          <a:prstClr val="black"/>
                        </a:solidFill>
                        <a:latin typeface="Cambria Math" panose="02040503050406030204" pitchFamily="18" charset="0"/>
                      </a:rPr>
                      <m:t>,0)=</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𝑘</m:t>
                        </m:r>
                      </m:e>
                      <m:sub>
                        <m:r>
                          <a:rPr lang="en-US" sz="2300" i="1" dirty="0">
                            <a:solidFill>
                              <a:prstClr val="black"/>
                            </a:solidFill>
                            <a:latin typeface="Cambria Math" panose="02040503050406030204" pitchFamily="18" charset="0"/>
                          </a:rPr>
                          <m:t>𝑛</m:t>
                        </m:r>
                      </m:sub>
                    </m:sSub>
                  </m:oMath>
                </a14:m>
                <a:r>
                  <a:rPr lang="en-US" sz="2300" dirty="0">
                    <a:solidFill>
                      <a:prstClr val="black"/>
                    </a:solidFill>
                  </a:rPr>
                  <a:t>for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𝑥</m:t>
                        </m:r>
                      </m:e>
                      <m:sub>
                        <m:r>
                          <a:rPr lang="en-US" sz="2300" i="1" dirty="0">
                            <a:solidFill>
                              <a:prstClr val="black"/>
                            </a:solidFill>
                            <a:latin typeface="Cambria Math" panose="02040503050406030204" pitchFamily="18" charset="0"/>
                          </a:rPr>
                          <m:t>𝑛</m:t>
                        </m:r>
                      </m:sub>
                    </m:sSub>
                    <m:r>
                      <a:rPr lang="en-US" sz="2300" i="1" dirty="0">
                        <a:solidFill>
                          <a:prstClr val="black"/>
                        </a:solidFill>
                        <a:latin typeface="Cambria Math" panose="02040503050406030204" pitchFamily="18" charset="0"/>
                      </a:rPr>
                      <m:t>&lt;</m:t>
                    </m:r>
                    <m:r>
                      <a:rPr lang="en-US" sz="2300" i="1" dirty="0">
                        <a:solidFill>
                          <a:prstClr val="black"/>
                        </a:solidFill>
                        <a:latin typeface="Cambria Math" panose="02040503050406030204" pitchFamily="18" charset="0"/>
                      </a:rPr>
                      <m:t>𝑥</m:t>
                    </m:r>
                  </m:oMath>
                </a14:m>
                <a:r>
                  <a:rPr lang="en-US" sz="2300" dirty="0">
                    <a:solidFill>
                      <a:prstClr val="black"/>
                    </a:solidFill>
                  </a:rPr>
                  <a:t>. </a:t>
                </a:r>
              </a:p>
              <a:p>
                <a:pPr algn="just"/>
                <a:endParaRPr lang="en-US" sz="1000" dirty="0">
                  <a:solidFill>
                    <a:prstClr val="black"/>
                  </a:solidFill>
                </a:endParaRPr>
              </a:p>
              <a:p>
                <a:pPr algn="just"/>
                <a:endParaRPr lang="en-US" sz="2300" dirty="0">
                  <a:solidFill>
                    <a:srgbClr val="0070C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379281" y="843362"/>
                <a:ext cx="11444054" cy="2015936"/>
              </a:xfrm>
              <a:prstGeom prst="rect">
                <a:avLst/>
              </a:prstGeom>
              <a:blipFill>
                <a:blip r:embed="rId2"/>
                <a:stretch>
                  <a:fillRect l="-745" t="-2115" r="-745"/>
                </a:stretch>
              </a:blipFill>
            </p:spPr>
            <p:txBody>
              <a:bodyPr/>
              <a:lstStyle/>
              <a:p>
                <a:r>
                  <a:rPr lang="en-US">
                    <a:noFill/>
                  </a:rPr>
                  <a:t> </a:t>
                </a:r>
              </a:p>
            </p:txBody>
          </p:sp>
        </mc:Fallback>
      </mc:AlternateContent>
      <p:pic>
        <p:nvPicPr>
          <p:cNvPr id="2" name="Picture 1">
            <a:extLst>
              <a:ext uri="{FF2B5EF4-FFF2-40B4-BE49-F238E27FC236}">
                <a16:creationId xmlns="" xmlns:a16="http://schemas.microsoft.com/office/drawing/2014/main" id="{37854045-8AD2-4665-865E-9DBC7B4F85A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400000"/>
                    </a14:imgEffect>
                  </a14:imgLayer>
                </a14:imgProps>
              </a:ext>
            </a:extLst>
          </a:blip>
          <a:stretch>
            <a:fillRect/>
          </a:stretch>
        </p:blipFill>
        <p:spPr>
          <a:xfrm>
            <a:off x="8303884" y="2362200"/>
            <a:ext cx="3878738" cy="4495800"/>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D719E6BF-E6DC-4CF6-A966-A464BDD42BD0}"/>
                  </a:ext>
                </a:extLst>
              </p:cNvPr>
              <p:cNvSpPr/>
              <p:nvPr/>
            </p:nvSpPr>
            <p:spPr>
              <a:xfrm>
                <a:off x="7648570" y="3150513"/>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panose="02040503050406030204" pitchFamily="18" charset="0"/>
                        </a:rPr>
                        <m:t>(4</m:t>
                      </m:r>
                      <m:r>
                        <a:rPr lang="en-US" sz="2200" i="1">
                          <a:solidFill>
                            <a:srgbClr val="0070C0"/>
                          </a:solidFill>
                          <a:latin typeface="Cambria Math" panose="02040503050406030204" pitchFamily="18" charset="0"/>
                        </a:rPr>
                        <m:t>)</m:t>
                      </m:r>
                    </m:oMath>
                  </m:oMathPara>
                </a14:m>
                <a:endParaRPr lang="en-US" sz="2200" dirty="0">
                  <a:solidFill>
                    <a:prstClr val="black"/>
                  </a:solidFill>
                </a:endParaRPr>
              </a:p>
            </p:txBody>
          </p:sp>
        </mc:Choice>
        <mc:Fallback xmlns="">
          <p:sp>
            <p:nvSpPr>
              <p:cNvPr id="8" name="Rectangle 7">
                <a:extLst>
                  <a:ext uri="{FF2B5EF4-FFF2-40B4-BE49-F238E27FC236}">
                    <a16:creationId xmlns:a16="http://schemas.microsoft.com/office/drawing/2014/main" id="{D719E6BF-E6DC-4CF6-A966-A464BDD42BD0}"/>
                  </a:ext>
                </a:extLst>
              </p:cNvPr>
              <p:cNvSpPr>
                <a:spLocks noRot="1" noChangeAspect="1" noMove="1" noResize="1" noEditPoints="1" noAdjustHandles="1" noChangeArrowheads="1" noChangeShapeType="1" noTextEdit="1"/>
              </p:cNvSpPr>
              <p:nvPr/>
            </p:nvSpPr>
            <p:spPr>
              <a:xfrm>
                <a:off x="7648570" y="3150513"/>
                <a:ext cx="638316" cy="430887"/>
              </a:xfrm>
              <a:prstGeom prst="rect">
                <a:avLst/>
              </a:prstGeom>
              <a:blipFill>
                <a:blip r:embed="rId5"/>
                <a:stretch>
                  <a:fillRect l="-962" r="-962"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5A6ABFEF-819A-4BB2-B6F2-67801BB519BE}"/>
                  </a:ext>
                </a:extLst>
              </p:cNvPr>
              <p:cNvSpPr/>
              <p:nvPr/>
            </p:nvSpPr>
            <p:spPr>
              <a:xfrm>
                <a:off x="413278" y="2252720"/>
                <a:ext cx="8121122" cy="1597169"/>
              </a:xfrm>
              <a:prstGeom prst="rect">
                <a:avLst/>
              </a:prstGeom>
            </p:spPr>
            <p:txBody>
              <a:bodyPr wrap="square">
                <a:spAutoFit/>
              </a:bodyPr>
              <a:lstStyle/>
              <a:p>
                <a:r>
                  <a:rPr lang="en-US" sz="2300" dirty="0">
                    <a:solidFill>
                      <a:prstClr val="black"/>
                    </a:solidFill>
                  </a:rPr>
                  <a:t>If </a:t>
                </a:r>
                <a14:m>
                  <m:oMath xmlns:m="http://schemas.openxmlformats.org/officeDocument/2006/math">
                    <m:r>
                      <a:rPr lang="en-US" sz="2300" i="1" dirty="0">
                        <a:solidFill>
                          <a:prstClr val="black"/>
                        </a:solidFill>
                        <a:latin typeface="Cambria Math" panose="02040503050406030204" pitchFamily="18" charset="0"/>
                      </a:rPr>
                      <m:t>𝑧</m:t>
                    </m:r>
                    <m:r>
                      <a:rPr lang="en-US" sz="2300" i="1" dirty="0">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𝑥</m:t>
                    </m:r>
                    <m:r>
                      <a:rPr lang="en-US" sz="2300" i="1" dirty="0" err="1">
                        <a:solidFill>
                          <a:prstClr val="black"/>
                        </a:solidFill>
                        <a:latin typeface="Cambria Math" panose="02040503050406030204" pitchFamily="18" charset="0"/>
                      </a:rPr>
                      <m:t>+</m:t>
                    </m:r>
                    <m:r>
                      <a:rPr lang="en-US" sz="2300" i="1" dirty="0" err="1">
                        <a:solidFill>
                          <a:prstClr val="black"/>
                        </a:solidFill>
                        <a:latin typeface="Cambria Math" panose="02040503050406030204" pitchFamily="18" charset="0"/>
                      </a:rPr>
                      <m:t>𝑖𝑦</m:t>
                    </m:r>
                    <m:r>
                      <a:rPr lang="en-US" sz="2300" i="1" dirty="0">
                        <a:solidFill>
                          <a:prstClr val="black"/>
                        </a:solidFill>
                        <a:latin typeface="Cambria Math" panose="02040503050406030204" pitchFamily="18" charset="0"/>
                      </a:rPr>
                      <m:t>,</m:t>
                    </m:r>
                  </m:oMath>
                </a14:m>
                <a:r>
                  <a:rPr lang="en-US" sz="2300" dirty="0">
                    <a:solidFill>
                      <a:prstClr val="black"/>
                    </a:solidFill>
                  </a:rPr>
                  <a:t> then a solution of this Dirichlet problem is given by:</a:t>
                </a:r>
              </a:p>
              <a:p>
                <a:endParaRPr lang="en-US" sz="1200" i="1" dirty="0">
                  <a:solidFill>
                    <a:srgbClr val="0070C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l-GR" sz="2300" i="1" dirty="0">
                          <a:solidFill>
                            <a:srgbClr val="0070C0"/>
                          </a:solidFill>
                          <a:latin typeface="Cambria Math" panose="02040503050406030204" pitchFamily="18" charset="0"/>
                        </a:rPr>
                        <m:t>𝜑</m:t>
                      </m:r>
                      <m:r>
                        <a:rPr lang="el-GR" sz="2300" i="1" dirty="0">
                          <a:solidFill>
                            <a:srgbClr val="0070C0"/>
                          </a:solidFill>
                          <a:latin typeface="Cambria Math" panose="02040503050406030204" pitchFamily="18" charset="0"/>
                        </a:rPr>
                        <m:t>(</m:t>
                      </m:r>
                      <m:r>
                        <a:rPr lang="en-US" sz="2300" i="1" dirty="0">
                          <a:solidFill>
                            <a:srgbClr val="0070C0"/>
                          </a:solidFill>
                          <a:latin typeface="Cambria Math" panose="02040503050406030204" pitchFamily="18" charset="0"/>
                        </a:rPr>
                        <m:t>𝑥</m:t>
                      </m:r>
                      <m:r>
                        <a:rPr lang="en-US" sz="2300" i="1" dirty="0">
                          <a:solidFill>
                            <a:srgbClr val="0070C0"/>
                          </a:solidFill>
                          <a:latin typeface="Cambria Math" panose="02040503050406030204" pitchFamily="18" charset="0"/>
                        </a:rPr>
                        <m:t>, </m:t>
                      </m:r>
                      <m:r>
                        <a:rPr lang="en-US" sz="2300" i="1" dirty="0">
                          <a:solidFill>
                            <a:srgbClr val="0070C0"/>
                          </a:solidFill>
                          <a:latin typeface="Cambria Math" panose="02040503050406030204" pitchFamily="18" charset="0"/>
                        </a:rPr>
                        <m:t>𝑦</m:t>
                      </m:r>
                      <m:r>
                        <a:rPr lang="en-US" sz="2300" i="1" dirty="0">
                          <a:solidFill>
                            <a:srgbClr val="0070C0"/>
                          </a:solidFill>
                          <a:latin typeface="Cambria Math" panose="02040503050406030204" pitchFamily="18" charset="0"/>
                        </a:rPr>
                        <m:t>)=</m:t>
                      </m:r>
                      <m:sSub>
                        <m:sSubPr>
                          <m:ctrlPr>
                            <a:rPr lang="en-US" sz="2300" i="1" dirty="0">
                              <a:solidFill>
                                <a:srgbClr val="0070C0"/>
                              </a:solidFill>
                              <a:latin typeface="Cambria Math"/>
                            </a:rPr>
                          </m:ctrlPr>
                        </m:sSubPr>
                        <m:e>
                          <m:r>
                            <a:rPr lang="en-US" sz="2300" i="1" dirty="0">
                              <a:solidFill>
                                <a:srgbClr val="0070C0"/>
                              </a:solidFill>
                              <a:latin typeface="Cambria Math" panose="02040503050406030204" pitchFamily="18" charset="0"/>
                            </a:rPr>
                            <m:t>𝑘</m:t>
                          </m:r>
                        </m:e>
                        <m:sub>
                          <m:r>
                            <a:rPr lang="en-US" sz="2300" i="1" dirty="0">
                              <a:solidFill>
                                <a:srgbClr val="0070C0"/>
                              </a:solidFill>
                              <a:latin typeface="Cambria Math" panose="02040503050406030204" pitchFamily="18" charset="0"/>
                            </a:rPr>
                            <m:t>𝑛</m:t>
                          </m:r>
                        </m:sub>
                      </m:sSub>
                      <m:r>
                        <a:rPr lang="en-US" sz="2300" i="1" dirty="0">
                          <a:solidFill>
                            <a:srgbClr val="0070C0"/>
                          </a:solidFill>
                          <a:latin typeface="Cambria Math" panose="02040503050406030204" pitchFamily="18" charset="0"/>
                        </a:rPr>
                        <m:t>+</m:t>
                      </m:r>
                      <m:f>
                        <m:fPr>
                          <m:ctrlPr>
                            <a:rPr lang="en-US" sz="2300" i="1" dirty="0">
                              <a:solidFill>
                                <a:srgbClr val="0070C0"/>
                              </a:solidFill>
                              <a:latin typeface="Cambria Math"/>
                            </a:rPr>
                          </m:ctrlPr>
                        </m:fPr>
                        <m:num>
                          <m:r>
                            <a:rPr lang="en-US" sz="2300" i="1" dirty="0">
                              <a:solidFill>
                                <a:srgbClr val="0070C0"/>
                              </a:solidFill>
                              <a:latin typeface="Cambria Math" panose="02040503050406030204" pitchFamily="18" charset="0"/>
                            </a:rPr>
                            <m:t>1</m:t>
                          </m:r>
                        </m:num>
                        <m:den>
                          <m:r>
                            <a:rPr lang="el-GR" sz="2300" i="1" dirty="0">
                              <a:solidFill>
                                <a:srgbClr val="0070C0"/>
                              </a:solidFill>
                              <a:latin typeface="Cambria Math" panose="02040503050406030204" pitchFamily="18" charset="0"/>
                            </a:rPr>
                            <m:t>𝜋</m:t>
                          </m:r>
                          <m:r>
                            <m:rPr>
                              <m:nor/>
                            </m:rPr>
                            <a:rPr lang="el-GR" sz="2300" i="1" dirty="0">
                              <a:solidFill>
                                <a:srgbClr val="0070C0"/>
                              </a:solidFill>
                            </a:rPr>
                            <m:t> </m:t>
                          </m:r>
                        </m:den>
                      </m:f>
                      <m:nary>
                        <m:naryPr>
                          <m:chr m:val="∑"/>
                          <m:ctrlPr>
                            <a:rPr lang="en-US" sz="2300" i="1" dirty="0">
                              <a:solidFill>
                                <a:srgbClr val="0070C0"/>
                              </a:solidFill>
                              <a:latin typeface="Cambria Math"/>
                            </a:rPr>
                          </m:ctrlPr>
                        </m:naryPr>
                        <m:sub>
                          <m:r>
                            <a:rPr lang="en-US" sz="2300" i="1" dirty="0">
                              <a:solidFill>
                                <a:srgbClr val="0070C0"/>
                              </a:solidFill>
                              <a:latin typeface="Cambria Math" panose="02040503050406030204" pitchFamily="18" charset="0"/>
                            </a:rPr>
                            <m:t>𝑖</m:t>
                          </m:r>
                          <m:r>
                            <a:rPr lang="en-US" sz="2300" i="1" dirty="0">
                              <a:solidFill>
                                <a:srgbClr val="0070C0"/>
                              </a:solidFill>
                              <a:latin typeface="Cambria Math" panose="02040503050406030204" pitchFamily="18" charset="0"/>
                            </a:rPr>
                            <m:t>=1</m:t>
                          </m:r>
                          <m:r>
                            <m:rPr>
                              <m:nor/>
                            </m:rPr>
                            <a:rPr lang="en-US" sz="2300" dirty="0">
                              <a:solidFill>
                                <a:srgbClr val="0070C0"/>
                              </a:solidFill>
                            </a:rPr>
                            <m:t> </m:t>
                          </m:r>
                        </m:sub>
                        <m:sup>
                          <m:r>
                            <a:rPr lang="en-US" sz="2300" i="1" dirty="0">
                              <a:solidFill>
                                <a:srgbClr val="0070C0"/>
                              </a:solidFill>
                              <a:latin typeface="Cambria Math" panose="02040503050406030204" pitchFamily="18" charset="0"/>
                            </a:rPr>
                            <m:t>𝑛</m:t>
                          </m:r>
                        </m:sup>
                        <m:e>
                          <m:r>
                            <a:rPr lang="pl-PL" sz="2300" i="1" dirty="0">
                              <a:solidFill>
                                <a:srgbClr val="0070C0"/>
                              </a:solidFill>
                              <a:latin typeface="Cambria Math" panose="02040503050406030204" pitchFamily="18" charset="0"/>
                            </a:rPr>
                            <m:t>(</m:t>
                          </m:r>
                          <m:sSub>
                            <m:sSubPr>
                              <m:ctrlPr>
                                <a:rPr lang="en-US" sz="2300" i="1" dirty="0">
                                  <a:solidFill>
                                    <a:srgbClr val="0070C0"/>
                                  </a:solidFill>
                                  <a:latin typeface="Cambria Math"/>
                                </a:rPr>
                              </m:ctrlPr>
                            </m:sSubPr>
                            <m:e>
                              <m:r>
                                <a:rPr lang="en-US" sz="2300" i="1" dirty="0">
                                  <a:solidFill>
                                    <a:srgbClr val="0070C0"/>
                                  </a:solidFill>
                                  <a:latin typeface="Cambria Math" panose="02040503050406030204" pitchFamily="18" charset="0"/>
                                </a:rPr>
                                <m:t>𝑘</m:t>
                              </m:r>
                            </m:e>
                            <m:sub>
                              <m:r>
                                <a:rPr lang="en-US" sz="2300" i="1" dirty="0">
                                  <a:solidFill>
                                    <a:srgbClr val="0070C0"/>
                                  </a:solidFill>
                                  <a:latin typeface="Cambria Math" panose="02040503050406030204" pitchFamily="18" charset="0"/>
                                </a:rPr>
                                <m:t>𝑖</m:t>
                              </m:r>
                              <m:r>
                                <a:rPr lang="en-US" sz="2300" i="1" dirty="0">
                                  <a:solidFill>
                                    <a:srgbClr val="0070C0"/>
                                  </a:solidFill>
                                  <a:latin typeface="Cambria Math" panose="02040503050406030204" pitchFamily="18" charset="0"/>
                                </a:rPr>
                                <m:t>−1</m:t>
                              </m:r>
                            </m:sub>
                          </m:sSub>
                          <m:r>
                            <a:rPr lang="en-US" sz="2300" i="1" dirty="0">
                              <a:solidFill>
                                <a:srgbClr val="0070C0"/>
                              </a:solidFill>
                              <a:latin typeface="Cambria Math" panose="02040503050406030204" pitchFamily="18" charset="0"/>
                            </a:rPr>
                            <m:t>−</m:t>
                          </m:r>
                          <m:sSub>
                            <m:sSubPr>
                              <m:ctrlPr>
                                <a:rPr lang="en-US" sz="2300" i="1" dirty="0">
                                  <a:solidFill>
                                    <a:srgbClr val="0070C0"/>
                                  </a:solidFill>
                                  <a:latin typeface="Cambria Math"/>
                                </a:rPr>
                              </m:ctrlPr>
                            </m:sSubPr>
                            <m:e>
                              <m:r>
                                <a:rPr lang="en-US" sz="2300" i="1" dirty="0">
                                  <a:solidFill>
                                    <a:srgbClr val="0070C0"/>
                                  </a:solidFill>
                                  <a:latin typeface="Cambria Math" panose="02040503050406030204" pitchFamily="18" charset="0"/>
                                </a:rPr>
                                <m:t>𝑘</m:t>
                              </m:r>
                            </m:e>
                            <m:sub>
                              <m:r>
                                <a:rPr lang="en-US" sz="2300" i="1" dirty="0">
                                  <a:solidFill>
                                    <a:srgbClr val="0070C0"/>
                                  </a:solidFill>
                                  <a:latin typeface="Cambria Math" panose="02040503050406030204" pitchFamily="18" charset="0"/>
                                </a:rPr>
                                <m:t>𝑖</m:t>
                              </m:r>
                            </m:sub>
                          </m:sSub>
                          <m:r>
                            <a:rPr lang="pl-PL" sz="2300" i="1" dirty="0">
                              <a:solidFill>
                                <a:srgbClr val="0070C0"/>
                              </a:solidFill>
                              <a:latin typeface="Cambria Math" panose="02040503050406030204" pitchFamily="18" charset="0"/>
                            </a:rPr>
                            <m:t>)</m:t>
                          </m:r>
                          <m:r>
                            <m:rPr>
                              <m:sty m:val="p"/>
                            </m:rPr>
                            <a:rPr lang="pl-PL" sz="2300" dirty="0">
                              <a:solidFill>
                                <a:srgbClr val="0070C0"/>
                              </a:solidFill>
                              <a:latin typeface="Cambria Math" panose="02040503050406030204" pitchFamily="18" charset="0"/>
                            </a:rPr>
                            <m:t>Arg</m:t>
                          </m:r>
                          <m:r>
                            <a:rPr lang="pl-PL" sz="2300" i="1" dirty="0">
                              <a:solidFill>
                                <a:srgbClr val="0070C0"/>
                              </a:solidFill>
                              <a:latin typeface="Cambria Math" panose="02040503050406030204" pitchFamily="18" charset="0"/>
                            </a:rPr>
                            <m:t> (</m:t>
                          </m:r>
                          <m:r>
                            <a:rPr lang="pl-PL" sz="2300" i="1" dirty="0">
                              <a:solidFill>
                                <a:srgbClr val="0070C0"/>
                              </a:solidFill>
                              <a:latin typeface="Cambria Math" panose="02040503050406030204" pitchFamily="18" charset="0"/>
                            </a:rPr>
                            <m:t>𝑧</m:t>
                          </m:r>
                          <m:r>
                            <a:rPr lang="pl-PL" sz="2300" i="1" dirty="0">
                              <a:solidFill>
                                <a:srgbClr val="0070C0"/>
                              </a:solidFill>
                              <a:latin typeface="Cambria Math" panose="02040503050406030204" pitchFamily="18" charset="0"/>
                            </a:rPr>
                            <m:t>−</m:t>
                          </m:r>
                          <m:sSub>
                            <m:sSubPr>
                              <m:ctrlPr>
                                <a:rPr lang="en-US" sz="2300" i="1" dirty="0">
                                  <a:solidFill>
                                    <a:srgbClr val="0070C0"/>
                                  </a:solidFill>
                                  <a:latin typeface="Cambria Math"/>
                                </a:rPr>
                              </m:ctrlPr>
                            </m:sSubPr>
                            <m:e>
                              <m:r>
                                <a:rPr lang="en-US" sz="2300" i="1" dirty="0">
                                  <a:solidFill>
                                    <a:srgbClr val="0070C0"/>
                                  </a:solidFill>
                                  <a:latin typeface="Cambria Math" panose="02040503050406030204" pitchFamily="18" charset="0"/>
                                </a:rPr>
                                <m:t>𝑥</m:t>
                              </m:r>
                            </m:e>
                            <m:sub>
                              <m:r>
                                <a:rPr lang="en-US" sz="2300" i="1" dirty="0">
                                  <a:solidFill>
                                    <a:srgbClr val="0070C0"/>
                                  </a:solidFill>
                                  <a:latin typeface="Cambria Math" panose="02040503050406030204" pitchFamily="18" charset="0"/>
                                </a:rPr>
                                <m:t>𝑖</m:t>
                              </m:r>
                            </m:sub>
                          </m:sSub>
                          <m:r>
                            <a:rPr lang="pl-PL" sz="2300" i="1" dirty="0">
                              <a:solidFill>
                                <a:srgbClr val="0070C0"/>
                              </a:solidFill>
                              <a:latin typeface="Cambria Math" panose="02040503050406030204" pitchFamily="18" charset="0"/>
                            </a:rPr>
                            <m:t>).</m:t>
                          </m:r>
                        </m:e>
                      </m:nary>
                    </m:oMath>
                  </m:oMathPara>
                </a14:m>
                <a:endParaRPr lang="en-US" sz="2300" dirty="0">
                  <a:solidFill>
                    <a:prstClr val="black"/>
                  </a:solidFill>
                </a:endParaRPr>
              </a:p>
            </p:txBody>
          </p:sp>
        </mc:Choice>
        <mc:Fallback xmlns="">
          <p:sp>
            <p:nvSpPr>
              <p:cNvPr id="4" name="Rectangle 3">
                <a:extLst>
                  <a:ext uri="{FF2B5EF4-FFF2-40B4-BE49-F238E27FC236}">
                    <a16:creationId xmlns:a16="http://schemas.microsoft.com/office/drawing/2014/main" id="{5A6ABFEF-819A-4BB2-B6F2-67801BB519BE}"/>
                  </a:ext>
                </a:extLst>
              </p:cNvPr>
              <p:cNvSpPr>
                <a:spLocks noRot="1" noChangeAspect="1" noMove="1" noResize="1" noEditPoints="1" noAdjustHandles="1" noChangeArrowheads="1" noChangeShapeType="1" noTextEdit="1"/>
              </p:cNvSpPr>
              <p:nvPr/>
            </p:nvSpPr>
            <p:spPr>
              <a:xfrm>
                <a:off x="413278" y="2252720"/>
                <a:ext cx="8121122" cy="1597169"/>
              </a:xfrm>
              <a:prstGeom prst="rect">
                <a:avLst/>
              </a:prstGeom>
              <a:blipFill>
                <a:blip r:embed="rId6"/>
                <a:stretch>
                  <a:fillRect l="-1126" t="-305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237960" y="3485880"/>
              <a:ext cx="8077680" cy="1334160"/>
            </p14:xfrm>
          </p:contentPart>
        </mc:Choice>
        <mc:Fallback xmlns="">
          <p:pic>
            <p:nvPicPr>
              <p:cNvPr id="3" name="Ink 2"/>
              <p:cNvPicPr/>
              <p:nvPr/>
            </p:nvPicPr>
            <p:blipFill>
              <a:blip r:embed="rId8"/>
              <a:stretch>
                <a:fillRect/>
              </a:stretch>
            </p:blipFill>
            <p:spPr>
              <a:xfrm>
                <a:off x="228600" y="3476520"/>
                <a:ext cx="8096400" cy="135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Ink 4"/>
              <p14:cNvContentPartPr/>
              <p14:nvPr/>
            </p14:nvContentPartPr>
            <p14:xfrm>
              <a:off x="1104840" y="4819680"/>
              <a:ext cx="6372720" cy="1428840"/>
            </p14:xfrm>
          </p:contentPart>
        </mc:Choice>
        <mc:Fallback xmlns="">
          <p:pic>
            <p:nvPicPr>
              <p:cNvPr id="5" name="Ink 4"/>
              <p:cNvPicPr/>
              <p:nvPr/>
            </p:nvPicPr>
            <p:blipFill>
              <a:blip r:embed="rId10"/>
              <a:stretch>
                <a:fillRect/>
              </a:stretch>
            </p:blipFill>
            <p:spPr>
              <a:xfrm>
                <a:off x="1095480" y="4810320"/>
                <a:ext cx="6391440" cy="1447560"/>
              </a:xfrm>
              <a:prstGeom prst="rect">
                <a:avLst/>
              </a:prstGeom>
            </p:spPr>
          </p:pic>
        </mc:Fallback>
      </mc:AlternateContent>
    </p:spTree>
    <p:extLst>
      <p:ext uri="{BB962C8B-B14F-4D97-AF65-F5344CB8AC3E}">
        <p14:creationId xmlns:p14="http://schemas.microsoft.com/office/powerpoint/2010/main" val="39378035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43080" y="56880"/>
              <a:ext cx="11744640" cy="6363360"/>
            </p14:xfrm>
          </p:contentPart>
        </mc:Choice>
        <mc:Fallback xmlns="">
          <p:pic>
            <p:nvPicPr>
              <p:cNvPr id="4" name="Ink 3"/>
              <p:cNvPicPr/>
              <p:nvPr/>
            </p:nvPicPr>
            <p:blipFill>
              <a:blip r:embed="rId3"/>
              <a:stretch>
                <a:fillRect/>
              </a:stretch>
            </p:blipFill>
            <p:spPr>
              <a:xfrm>
                <a:off x="333720" y="47520"/>
                <a:ext cx="11763360" cy="6382080"/>
              </a:xfrm>
              <a:prstGeom prst="rect">
                <a:avLst/>
              </a:prstGeom>
            </p:spPr>
          </p:pic>
        </mc:Fallback>
      </mc:AlternateContent>
    </p:spTree>
    <p:extLst>
      <p:ext uri="{BB962C8B-B14F-4D97-AF65-F5344CB8AC3E}">
        <p14:creationId xmlns:p14="http://schemas.microsoft.com/office/powerpoint/2010/main" val="40271723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79281" y="315196"/>
            <a:ext cx="11534899" cy="677108"/>
          </a:xfrm>
          <a:prstGeom prst="rect">
            <a:avLst/>
          </a:prstGeom>
        </p:spPr>
        <p:txBody>
          <a:bodyPr wrap="square">
            <a:spAutoFit/>
          </a:bodyPr>
          <a:lstStyle/>
          <a:p>
            <a:r>
              <a:rPr lang="en-US" sz="3800" b="1" dirty="0">
                <a:solidFill>
                  <a:srgbClr val="0070C0"/>
                </a:solidFill>
              </a:rPr>
              <a:t>Example: Dirichlet Problem in a Half-Plane</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470126" y="992304"/>
                <a:ext cx="7831664" cy="5019259"/>
              </a:xfrm>
              <a:prstGeom prst="rect">
                <a:avLst/>
              </a:prstGeom>
            </p:spPr>
            <p:txBody>
              <a:bodyPr wrap="square">
                <a:spAutoFit/>
              </a:bodyPr>
              <a:lstStyle/>
              <a:p>
                <a:r>
                  <a:rPr lang="en-US" sz="2400" dirty="0">
                    <a:solidFill>
                      <a:prstClr val="black"/>
                    </a:solidFill>
                  </a:rPr>
                  <a:t>Consider the Dirichlet problem:</a:t>
                </a:r>
              </a:p>
              <a:p>
                <a:endParaRPr lang="en-US" sz="1100" i="1" dirty="0">
                  <a:solidFill>
                    <a:srgbClr val="0070C0"/>
                  </a:solidFill>
                </a:endParaRPr>
              </a:p>
              <a:p>
                <a:r>
                  <a:rPr lang="en-US" sz="2400" i="1" dirty="0">
                    <a:solidFill>
                      <a:srgbClr val="0070C0"/>
                    </a:solidFill>
                  </a:rPr>
                  <a:t>Solve:</a:t>
                </a:r>
                <a:r>
                  <a:rPr lang="en-US" sz="2400" i="1" dirty="0">
                    <a:solidFill>
                      <a:prstClr val="black"/>
                    </a:solidFill>
                  </a:rPr>
                  <a:t>		 </a:t>
                </a:r>
                <a14:m>
                  <m:oMath xmlns:m="http://schemas.openxmlformats.org/officeDocument/2006/math">
                    <m:f>
                      <m:fPr>
                        <m:ctrlPr>
                          <a:rPr lang="en-US" sz="2600" i="1" dirty="0" smtClean="0">
                            <a:solidFill>
                              <a:prstClr val="black"/>
                            </a:solidFill>
                            <a:latin typeface="Cambria Math"/>
                          </a:rPr>
                        </m:ctrlPr>
                      </m:fPr>
                      <m:num>
                        <m:sSup>
                          <m:sSupPr>
                            <m:ctrlPr>
                              <a:rPr lang="en-US" sz="2600" i="1" dirty="0" smtClean="0">
                                <a:solidFill>
                                  <a:prstClr val="black"/>
                                </a:solidFill>
                                <a:latin typeface="Cambria Math"/>
                              </a:rPr>
                            </m:ctrlPr>
                          </m:sSupPr>
                          <m:e>
                            <m:r>
                              <a:rPr lang="en-US" sz="2600" i="1" dirty="0">
                                <a:solidFill>
                                  <a:prstClr val="black"/>
                                </a:solidFill>
                                <a:latin typeface="Cambria Math" panose="02040503050406030204" pitchFamily="18" charset="0"/>
                              </a:rPr>
                              <m:t>𝜕</m:t>
                            </m:r>
                          </m:e>
                          <m:sup>
                            <m:r>
                              <a:rPr lang="en-US" sz="2600" i="1" dirty="0" smtClean="0">
                                <a:solidFill>
                                  <a:prstClr val="black"/>
                                </a:solidFill>
                                <a:latin typeface="Cambria Math" panose="02040503050406030204" pitchFamily="18" charset="0"/>
                              </a:rPr>
                              <m:t>2</m:t>
                            </m:r>
                          </m:sup>
                        </m:sSup>
                        <m:r>
                          <a:rPr lang="el-GR" sz="2600" i="1" dirty="0">
                            <a:solidFill>
                              <a:prstClr val="black"/>
                            </a:solidFill>
                            <a:latin typeface="Cambria Math" panose="02040503050406030204" pitchFamily="18" charset="0"/>
                          </a:rPr>
                          <m:t>𝜑</m:t>
                        </m:r>
                      </m:num>
                      <m:den>
                        <m:r>
                          <a:rPr lang="en-US" sz="2600" i="1" dirty="0">
                            <a:solidFill>
                              <a:prstClr val="black"/>
                            </a:solidFill>
                            <a:latin typeface="Cambria Math" panose="02040503050406030204" pitchFamily="18" charset="0"/>
                          </a:rPr>
                          <m:t>𝜕</m:t>
                        </m:r>
                        <m:sSup>
                          <m:sSupPr>
                            <m:ctrlPr>
                              <a:rPr lang="en-US" sz="2600" i="1" dirty="0">
                                <a:solidFill>
                                  <a:prstClr val="black"/>
                                </a:solidFill>
                                <a:latin typeface="Cambria Math"/>
                              </a:rPr>
                            </m:ctrlPr>
                          </m:sSupPr>
                          <m:e>
                            <m:r>
                              <a:rPr lang="en-US" sz="2600" i="1" dirty="0" smtClean="0">
                                <a:solidFill>
                                  <a:prstClr val="black"/>
                                </a:solidFill>
                                <a:latin typeface="Cambria Math" panose="02040503050406030204" pitchFamily="18" charset="0"/>
                              </a:rPr>
                              <m:t>𝑥</m:t>
                            </m:r>
                          </m:e>
                          <m:sup>
                            <m:r>
                              <a:rPr lang="en-US" sz="2600" i="1" dirty="0">
                                <a:solidFill>
                                  <a:prstClr val="black"/>
                                </a:solidFill>
                                <a:latin typeface="Cambria Math" panose="02040503050406030204" pitchFamily="18" charset="0"/>
                              </a:rPr>
                              <m:t>2</m:t>
                            </m:r>
                          </m:sup>
                        </m:sSup>
                      </m:den>
                    </m:f>
                    <m:r>
                      <a:rPr lang="en-US" sz="2600" i="1" dirty="0" smtClean="0">
                        <a:solidFill>
                          <a:prstClr val="black"/>
                        </a:solidFill>
                        <a:latin typeface="Cambria Math" panose="02040503050406030204" pitchFamily="18" charset="0"/>
                      </a:rPr>
                      <m:t>+</m:t>
                    </m:r>
                    <m:f>
                      <m:fPr>
                        <m:ctrlPr>
                          <a:rPr lang="en-US" sz="2600" i="1" dirty="0">
                            <a:solidFill>
                              <a:prstClr val="black"/>
                            </a:solidFill>
                            <a:latin typeface="Cambria Math"/>
                          </a:rPr>
                        </m:ctrlPr>
                      </m:fPr>
                      <m:num>
                        <m:sSup>
                          <m:sSupPr>
                            <m:ctrlPr>
                              <a:rPr lang="en-US" sz="2600" i="1" dirty="0">
                                <a:solidFill>
                                  <a:prstClr val="black"/>
                                </a:solidFill>
                                <a:latin typeface="Cambria Math"/>
                              </a:rPr>
                            </m:ctrlPr>
                          </m:sSupPr>
                          <m:e>
                            <m:r>
                              <a:rPr lang="en-US" sz="2600" i="1" dirty="0">
                                <a:solidFill>
                                  <a:prstClr val="black"/>
                                </a:solidFill>
                                <a:latin typeface="Cambria Math" panose="02040503050406030204" pitchFamily="18" charset="0"/>
                              </a:rPr>
                              <m:t>𝜕</m:t>
                            </m:r>
                          </m:e>
                          <m:sup>
                            <m:r>
                              <a:rPr lang="en-US" sz="2600" i="1" dirty="0">
                                <a:solidFill>
                                  <a:prstClr val="black"/>
                                </a:solidFill>
                                <a:latin typeface="Cambria Math" panose="02040503050406030204" pitchFamily="18" charset="0"/>
                              </a:rPr>
                              <m:t>2</m:t>
                            </m:r>
                          </m:sup>
                        </m:sSup>
                        <m:r>
                          <a:rPr lang="el-GR" sz="2600" i="1" dirty="0">
                            <a:solidFill>
                              <a:prstClr val="black"/>
                            </a:solidFill>
                            <a:latin typeface="Cambria Math" panose="02040503050406030204" pitchFamily="18" charset="0"/>
                          </a:rPr>
                          <m:t>𝜑</m:t>
                        </m:r>
                      </m:num>
                      <m:den>
                        <m:r>
                          <a:rPr lang="en-US" sz="2600" i="1" dirty="0">
                            <a:solidFill>
                              <a:prstClr val="black"/>
                            </a:solidFill>
                            <a:latin typeface="Cambria Math" panose="02040503050406030204" pitchFamily="18" charset="0"/>
                          </a:rPr>
                          <m:t>𝜕</m:t>
                        </m:r>
                        <m:sSup>
                          <m:sSupPr>
                            <m:ctrlPr>
                              <a:rPr lang="en-US" sz="2600" i="1" dirty="0">
                                <a:solidFill>
                                  <a:prstClr val="black"/>
                                </a:solidFill>
                                <a:latin typeface="Cambria Math"/>
                              </a:rPr>
                            </m:ctrlPr>
                          </m:sSupPr>
                          <m:e>
                            <m:r>
                              <a:rPr lang="en-US" sz="2600" i="1" dirty="0" smtClean="0">
                                <a:solidFill>
                                  <a:prstClr val="black"/>
                                </a:solidFill>
                                <a:latin typeface="Cambria Math" panose="02040503050406030204" pitchFamily="18" charset="0"/>
                              </a:rPr>
                              <m:t>𝑦</m:t>
                            </m:r>
                          </m:e>
                          <m:sup>
                            <m:r>
                              <a:rPr lang="en-US" sz="2600" i="1" dirty="0">
                                <a:solidFill>
                                  <a:prstClr val="black"/>
                                </a:solidFill>
                                <a:latin typeface="Cambria Math" panose="02040503050406030204" pitchFamily="18" charset="0"/>
                              </a:rPr>
                              <m:t>2</m:t>
                            </m:r>
                          </m:sup>
                        </m:sSup>
                      </m:den>
                    </m:f>
                    <m:r>
                      <a:rPr lang="en-US" sz="2600" i="1" dirty="0" smtClean="0">
                        <a:solidFill>
                          <a:prstClr val="black"/>
                        </a:solidFill>
                        <a:latin typeface="Cambria Math" panose="02040503050406030204" pitchFamily="18" charset="0"/>
                      </a:rPr>
                      <m:t>=0;</m:t>
                    </m:r>
                    <m:r>
                      <a:rPr lang="es-ES" sz="2600" i="1" dirty="0">
                        <a:solidFill>
                          <a:prstClr val="black"/>
                        </a:solidFill>
                        <a:latin typeface="Cambria Math" panose="02040503050406030204" pitchFamily="18" charset="0"/>
                      </a:rPr>
                      <m:t>−∞&lt;</m:t>
                    </m:r>
                    <m:r>
                      <a:rPr lang="es-ES" sz="2600" i="1" dirty="0">
                        <a:solidFill>
                          <a:prstClr val="black"/>
                        </a:solidFill>
                        <a:latin typeface="Cambria Math" panose="02040503050406030204" pitchFamily="18" charset="0"/>
                      </a:rPr>
                      <m:t>𝑥</m:t>
                    </m:r>
                    <m:r>
                      <a:rPr lang="es-ES" sz="2600" i="1" dirty="0">
                        <a:solidFill>
                          <a:prstClr val="black"/>
                        </a:solidFill>
                        <a:latin typeface="Cambria Math" panose="02040503050406030204" pitchFamily="18" charset="0"/>
                      </a:rPr>
                      <m:t>&lt;∞,  </m:t>
                    </m:r>
                    <m:r>
                      <a:rPr lang="es-ES" sz="2600" i="1" dirty="0">
                        <a:solidFill>
                          <a:prstClr val="black"/>
                        </a:solidFill>
                        <a:latin typeface="Cambria Math" panose="02040503050406030204" pitchFamily="18" charset="0"/>
                      </a:rPr>
                      <m:t>𝑦</m:t>
                    </m:r>
                    <m:r>
                      <a:rPr lang="es-ES" sz="2600" i="1" dirty="0">
                        <a:solidFill>
                          <a:prstClr val="black"/>
                        </a:solidFill>
                        <a:latin typeface="Cambria Math" panose="02040503050406030204" pitchFamily="18" charset="0"/>
                      </a:rPr>
                      <m:t>&gt;0</m:t>
                    </m:r>
                    <m:r>
                      <m:rPr>
                        <m:nor/>
                      </m:rPr>
                      <a:rPr lang="es-ES" sz="2600" dirty="0">
                        <a:solidFill>
                          <a:prstClr val="black"/>
                        </a:solidFill>
                      </a:rPr>
                      <m:t>.</m:t>
                    </m:r>
                  </m:oMath>
                </a14:m>
                <a:endParaRPr lang="es-ES" sz="2600" dirty="0">
                  <a:solidFill>
                    <a:prstClr val="black"/>
                  </a:solidFill>
                </a:endParaRPr>
              </a:p>
              <a:p>
                <a:endParaRPr lang="el-GR" sz="2400" i="1" dirty="0">
                  <a:solidFill>
                    <a:prstClr val="black"/>
                  </a:solidFill>
                </a:endParaRPr>
              </a:p>
              <a:p>
                <a:r>
                  <a:rPr lang="en-US" sz="2400" i="1" dirty="0">
                    <a:solidFill>
                      <a:srgbClr val="0070C0"/>
                    </a:solidFill>
                  </a:rPr>
                  <a:t>Subject to:         </a:t>
                </a:r>
                <a14:m>
                  <m:oMath xmlns:m="http://schemas.openxmlformats.org/officeDocument/2006/math">
                    <m:r>
                      <a:rPr lang="en-US" sz="2400" i="1" dirty="0" smtClean="0">
                        <a:solidFill>
                          <a:prstClr val="black"/>
                        </a:solidFill>
                        <a:latin typeface="Cambria Math" panose="02040503050406030204" pitchFamily="18" charset="0"/>
                      </a:rPr>
                      <m:t>𝜑</m:t>
                    </m:r>
                    <m:d>
                      <m:dPr>
                        <m:ctrlPr>
                          <a:rPr lang="en-US" sz="2400" i="1" dirty="0" smtClean="0">
                            <a:solidFill>
                              <a:prstClr val="black"/>
                            </a:solidFill>
                            <a:latin typeface="Cambria Math"/>
                          </a:rPr>
                        </m:ctrlPr>
                      </m:dPr>
                      <m:e>
                        <m:r>
                          <a:rPr lang="en-US" sz="2400" i="1" dirty="0" smtClean="0">
                            <a:solidFill>
                              <a:prstClr val="black"/>
                            </a:solidFill>
                            <a:latin typeface="Cambria Math" panose="02040503050406030204" pitchFamily="18" charset="0"/>
                          </a:rPr>
                          <m:t>𝑥</m:t>
                        </m:r>
                        <m:r>
                          <a:rPr lang="en-US" sz="2400" i="1" dirty="0" smtClean="0">
                            <a:solidFill>
                              <a:prstClr val="black"/>
                            </a:solidFill>
                            <a:latin typeface="Cambria Math" panose="02040503050406030204" pitchFamily="18" charset="0"/>
                          </a:rPr>
                          <m:t>,0</m:t>
                        </m:r>
                      </m:e>
                    </m:d>
                    <m:r>
                      <a:rPr lang="en-US" sz="2400" i="1" dirty="0" smtClean="0">
                        <a:solidFill>
                          <a:prstClr val="black"/>
                        </a:solidFill>
                        <a:latin typeface="Cambria Math" panose="02040503050406030204" pitchFamily="18" charset="0"/>
                      </a:rPr>
                      <m:t>=</m:t>
                    </m:r>
                    <m:d>
                      <m:dPr>
                        <m:begChr m:val="{"/>
                        <m:endChr m:val=""/>
                        <m:ctrlPr>
                          <a:rPr lang="en-US" sz="2400" i="1" dirty="0" smtClean="0">
                            <a:solidFill>
                              <a:prstClr val="black"/>
                            </a:solidFill>
                            <a:latin typeface="Cambria Math"/>
                          </a:rPr>
                        </m:ctrlPr>
                      </m:dPr>
                      <m:e>
                        <m:eqArr>
                          <m:eqArrPr>
                            <m:ctrlPr>
                              <a:rPr lang="en-US" sz="2400" i="1" dirty="0">
                                <a:solidFill>
                                  <a:prstClr val="black"/>
                                </a:solidFill>
                                <a:latin typeface="Cambria Math"/>
                              </a:rPr>
                            </m:ctrlPr>
                          </m:eqArrPr>
                          <m:e>
                            <m:r>
                              <a:rPr lang="en-US" sz="2400" i="1" dirty="0">
                                <a:solidFill>
                                  <a:prstClr val="black"/>
                                </a:solidFill>
                                <a:latin typeface="Cambria Math" panose="02040503050406030204" pitchFamily="18" charset="0"/>
                              </a:rPr>
                              <m:t>−1,  −∞ &lt; </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&lt; 0</m:t>
                            </m:r>
                          </m:e>
                          <m:e>
                            <m:r>
                              <a:rPr lang="en-US" sz="2400" i="1" dirty="0">
                                <a:solidFill>
                                  <a:prstClr val="black"/>
                                </a:solidFill>
                                <a:latin typeface="Cambria Math" panose="02040503050406030204" pitchFamily="18" charset="0"/>
                              </a:rPr>
                              <m:t>1,  </m:t>
                            </m:r>
                            <m:r>
                              <a:rPr lang="en-US" sz="2400" i="1" dirty="0" smtClean="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 0 &lt; </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&lt; 2</m:t>
                            </m:r>
                            <m:r>
                              <m:rPr>
                                <m:nor/>
                              </m:rPr>
                              <a:rPr lang="en-US" sz="2400" dirty="0">
                                <a:solidFill>
                                  <a:prstClr val="black"/>
                                </a:solidFill>
                              </a:rPr>
                              <m:t> </m:t>
                            </m:r>
                          </m:e>
                          <m:e>
                            <m:r>
                              <a:rPr lang="en-US" sz="2400" i="1" dirty="0" smtClean="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4,   </m:t>
                            </m:r>
                            <m:r>
                              <a:rPr lang="en-US" sz="2400" i="1" dirty="0" smtClean="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2 &lt; </m:t>
                            </m:r>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 &lt; ∞.</m:t>
                            </m:r>
                            <m:r>
                              <m:rPr>
                                <m:nor/>
                              </m:rPr>
                              <a:rPr lang="en-US" sz="2400" i="1" dirty="0">
                                <a:solidFill>
                                  <a:prstClr val="black"/>
                                </a:solidFill>
                              </a:rPr>
                              <m:t> </m:t>
                            </m:r>
                          </m:e>
                        </m:eqArr>
                      </m:e>
                    </m:d>
                  </m:oMath>
                </a14:m>
                <a:endParaRPr lang="en-US" sz="2400" i="1" dirty="0">
                  <a:solidFill>
                    <a:prstClr val="black"/>
                  </a:solidFill>
                </a:endParaRPr>
              </a:p>
              <a:p>
                <a:endParaRPr lang="en-US" sz="2400" dirty="0">
                  <a:solidFill>
                    <a:prstClr val="black"/>
                  </a:solidFill>
                </a:endParaRPr>
              </a:p>
              <a:p>
                <a:r>
                  <a:rPr lang="en-US" sz="2400" dirty="0">
                    <a:solidFill>
                      <a:prstClr val="black"/>
                    </a:solidFill>
                  </a:rPr>
                  <a:t>A solution of this problem is given by </a:t>
                </a:r>
                <a14:m>
                  <m:oMath xmlns:m="http://schemas.openxmlformats.org/officeDocument/2006/math">
                    <m:r>
                      <a:rPr lang="en-US" sz="2400" i="1" dirty="0" smtClean="0">
                        <a:solidFill>
                          <a:prstClr val="black"/>
                        </a:solidFill>
                        <a:latin typeface="Cambria Math" panose="02040503050406030204" pitchFamily="18" charset="0"/>
                      </a:rPr>
                      <m:t>(4)</m:t>
                    </m:r>
                  </m:oMath>
                </a14:m>
                <a:r>
                  <a:rPr lang="en-US" sz="2400" dirty="0">
                    <a:solidFill>
                      <a:prstClr val="black"/>
                    </a:solidFill>
                  </a:rPr>
                  <a:t> with </a:t>
                </a:r>
                <a14:m>
                  <m:oMath xmlns:m="http://schemas.openxmlformats.org/officeDocument/2006/math">
                    <m:sSub>
                      <m:sSubPr>
                        <m:ctrlPr>
                          <a:rPr lang="en-US" sz="2400" i="1" dirty="0" smtClean="0">
                            <a:solidFill>
                              <a:prstClr val="black"/>
                            </a:solidFill>
                            <a:latin typeface="Cambria Math"/>
                          </a:rPr>
                        </m:ctrlPr>
                      </m:sSubPr>
                      <m:e>
                        <m:r>
                          <a:rPr lang="en-US" sz="2400" i="1" dirty="0" smtClean="0">
                            <a:solidFill>
                              <a:prstClr val="black"/>
                            </a:solidFill>
                            <a:latin typeface="Cambria Math" panose="02040503050406030204" pitchFamily="18" charset="0"/>
                          </a:rPr>
                          <m:t>𝑥</m:t>
                        </m:r>
                      </m:e>
                      <m:sub>
                        <m:r>
                          <a:rPr lang="en-US" sz="2400" i="1" dirty="0" smtClean="0">
                            <a:solidFill>
                              <a:prstClr val="black"/>
                            </a:solidFill>
                            <a:latin typeface="Cambria Math" panose="02040503050406030204" pitchFamily="18" charset="0"/>
                          </a:rPr>
                          <m:t>1</m:t>
                        </m:r>
                      </m:sub>
                    </m:sSub>
                    <m:r>
                      <a:rPr lang="en-US" sz="2400" i="1" dirty="0" smtClean="0">
                        <a:solidFill>
                          <a:prstClr val="black"/>
                        </a:solidFill>
                        <a:latin typeface="Cambria Math" panose="02040503050406030204" pitchFamily="18" charset="0"/>
                      </a:rPr>
                      <m:t>=0,</m:t>
                    </m:r>
                    <m:sSub>
                      <m:sSubPr>
                        <m:ctrlPr>
                          <a:rPr lang="en-US" sz="2400" i="1" dirty="0">
                            <a:solidFill>
                              <a:prstClr val="black"/>
                            </a:solidFill>
                            <a:latin typeface="Cambria Math"/>
                          </a:rPr>
                        </m:ctrlPr>
                      </m:sSubPr>
                      <m:e>
                        <m:r>
                          <a:rPr lang="en-US" sz="2400" i="1" dirty="0">
                            <a:solidFill>
                              <a:prstClr val="black"/>
                            </a:solidFill>
                            <a:latin typeface="Cambria Math" panose="02040503050406030204" pitchFamily="18" charset="0"/>
                          </a:rPr>
                          <m:t>𝑥</m:t>
                        </m:r>
                      </m:e>
                      <m:sub>
                        <m:r>
                          <a:rPr lang="en-US" sz="2400" i="1" dirty="0" smtClean="0">
                            <a:solidFill>
                              <a:prstClr val="black"/>
                            </a:solidFill>
                            <a:latin typeface="Cambria Math" panose="02040503050406030204" pitchFamily="18" charset="0"/>
                          </a:rPr>
                          <m:t>2</m:t>
                        </m:r>
                      </m:sub>
                    </m:sSub>
                    <m:r>
                      <a:rPr lang="en-US" sz="2400" i="1" dirty="0">
                        <a:solidFill>
                          <a:prstClr val="black"/>
                        </a:solidFill>
                        <a:latin typeface="Cambria Math" panose="02040503050406030204" pitchFamily="18" charset="0"/>
                      </a:rPr>
                      <m:t>=2,</m:t>
                    </m:r>
                  </m:oMath>
                </a14:m>
                <a:r>
                  <a:rPr lang="en-US" sz="2400" dirty="0">
                    <a:solidFill>
                      <a:prstClr val="black"/>
                    </a:solidFill>
                  </a:rPr>
                  <a:t> </a:t>
                </a:r>
                <a14:m>
                  <m:oMath xmlns:m="http://schemas.openxmlformats.org/officeDocument/2006/math">
                    <m:sSub>
                      <m:sSubPr>
                        <m:ctrlPr>
                          <a:rPr lang="en-US" sz="2400" i="1" dirty="0">
                            <a:solidFill>
                              <a:prstClr val="black"/>
                            </a:solidFill>
                            <a:latin typeface="Cambria Math"/>
                          </a:rPr>
                        </m:ctrlPr>
                      </m:sSubPr>
                      <m:e>
                        <m:r>
                          <a:rPr lang="en-US" sz="2400" i="1" dirty="0" smtClean="0">
                            <a:solidFill>
                              <a:prstClr val="black"/>
                            </a:solidFill>
                            <a:latin typeface="Cambria Math" panose="02040503050406030204" pitchFamily="18" charset="0"/>
                          </a:rPr>
                          <m:t>𝑘</m:t>
                        </m:r>
                      </m:e>
                      <m:sub>
                        <m:r>
                          <a:rPr lang="en-US" sz="2400" i="1" dirty="0" smtClean="0">
                            <a:solidFill>
                              <a:prstClr val="black"/>
                            </a:solidFill>
                            <a:latin typeface="Cambria Math" panose="02040503050406030204" pitchFamily="18" charset="0"/>
                          </a:rPr>
                          <m:t>0</m:t>
                        </m:r>
                      </m:sub>
                    </m:sSub>
                    <m:r>
                      <a:rPr lang="en-US" sz="2400" i="1" dirty="0" smtClean="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1</m:t>
                    </m:r>
                    <m:r>
                      <a:rPr lang="en-US" sz="2400" i="1" dirty="0" smtClean="0">
                        <a:solidFill>
                          <a:prstClr val="black"/>
                        </a:solidFill>
                        <a:latin typeface="Cambria Math" panose="02040503050406030204" pitchFamily="18" charset="0"/>
                      </a:rPr>
                      <m:t>,</m:t>
                    </m:r>
                  </m:oMath>
                </a14:m>
                <a:r>
                  <a:rPr lang="en-US" sz="2400" dirty="0">
                    <a:solidFill>
                      <a:prstClr val="black"/>
                    </a:solidFill>
                  </a:rPr>
                  <a:t> </a:t>
                </a:r>
                <a14:m>
                  <m:oMath xmlns:m="http://schemas.openxmlformats.org/officeDocument/2006/math">
                    <m:sSub>
                      <m:sSubPr>
                        <m:ctrlPr>
                          <a:rPr lang="en-US" sz="2400" i="1" dirty="0">
                            <a:solidFill>
                              <a:prstClr val="black"/>
                            </a:solidFill>
                            <a:latin typeface="Cambria Math"/>
                          </a:rPr>
                        </m:ctrlPr>
                      </m:sSubPr>
                      <m:e>
                        <m:r>
                          <a:rPr lang="en-US" sz="2400" i="1" dirty="0" smtClean="0">
                            <a:solidFill>
                              <a:prstClr val="black"/>
                            </a:solidFill>
                            <a:latin typeface="Cambria Math" panose="02040503050406030204" pitchFamily="18" charset="0"/>
                          </a:rPr>
                          <m:t>𝑘</m:t>
                        </m:r>
                      </m:e>
                      <m:sub>
                        <m:r>
                          <a:rPr lang="en-US" sz="2400" i="1" dirty="0">
                            <a:solidFill>
                              <a:prstClr val="black"/>
                            </a:solidFill>
                            <a:latin typeface="Cambria Math" panose="02040503050406030204" pitchFamily="18" charset="0"/>
                          </a:rPr>
                          <m:t>1</m:t>
                        </m:r>
                      </m:sub>
                    </m:sSub>
                    <m:r>
                      <a:rPr lang="en-US" sz="2400" i="1" dirty="0" smtClean="0">
                        <a:solidFill>
                          <a:prstClr val="black"/>
                        </a:solidFill>
                        <a:latin typeface="Cambria Math" panose="02040503050406030204" pitchFamily="18" charset="0"/>
                      </a:rPr>
                      <m:t>=1</m:t>
                    </m:r>
                    <m:r>
                      <a:rPr lang="en-US" sz="2400" i="1" dirty="0">
                        <a:solidFill>
                          <a:prstClr val="black"/>
                        </a:solidFill>
                        <a:latin typeface="Cambria Math" panose="02040503050406030204" pitchFamily="18" charset="0"/>
                      </a:rPr>
                      <m:t>,</m:t>
                    </m:r>
                  </m:oMath>
                </a14:m>
                <a:r>
                  <a:rPr lang="en-US" sz="2400" dirty="0">
                    <a:solidFill>
                      <a:prstClr val="black"/>
                    </a:solidFill>
                  </a:rPr>
                  <a:t> and </a:t>
                </a:r>
                <a14:m>
                  <m:oMath xmlns:m="http://schemas.openxmlformats.org/officeDocument/2006/math">
                    <m:sSub>
                      <m:sSubPr>
                        <m:ctrlPr>
                          <a:rPr lang="en-US" sz="2400" i="1" dirty="0">
                            <a:solidFill>
                              <a:prstClr val="black"/>
                            </a:solidFill>
                            <a:latin typeface="Cambria Math"/>
                          </a:rPr>
                        </m:ctrlPr>
                      </m:sSubPr>
                      <m:e>
                        <m:r>
                          <a:rPr lang="en-US" sz="2400" i="1" dirty="0" smtClean="0">
                            <a:solidFill>
                              <a:prstClr val="black"/>
                            </a:solidFill>
                            <a:latin typeface="Cambria Math" panose="02040503050406030204" pitchFamily="18" charset="0"/>
                          </a:rPr>
                          <m:t>𝑘</m:t>
                        </m:r>
                      </m:e>
                      <m:sub>
                        <m:r>
                          <a:rPr lang="en-US" sz="2400" i="1" dirty="0" smtClean="0">
                            <a:solidFill>
                              <a:prstClr val="black"/>
                            </a:solidFill>
                            <a:latin typeface="Cambria Math" panose="02040503050406030204" pitchFamily="18" charset="0"/>
                          </a:rPr>
                          <m:t>2</m:t>
                        </m:r>
                      </m:sub>
                    </m:sSub>
                    <m:r>
                      <a:rPr lang="en-US" sz="2400" i="1" dirty="0" smtClean="0">
                        <a:solidFill>
                          <a:prstClr val="black"/>
                        </a:solidFill>
                        <a:latin typeface="Cambria Math" panose="02040503050406030204" pitchFamily="18" charset="0"/>
                      </a:rPr>
                      <m:t>=4</m:t>
                    </m:r>
                    <m:r>
                      <a:rPr lang="en-US" sz="2400" dirty="0" smtClean="0">
                        <a:solidFill>
                          <a:prstClr val="black"/>
                        </a:solidFill>
                        <a:latin typeface="Cambria Math" panose="02040503050406030204" pitchFamily="18" charset="0"/>
                      </a:rPr>
                      <m:t>,</m:t>
                    </m:r>
                  </m:oMath>
                </a14:m>
                <a:r>
                  <a:rPr lang="en-US" sz="2400" dirty="0">
                    <a:solidFill>
                      <a:prstClr val="black"/>
                    </a:solidFill>
                  </a:rPr>
                  <a:t> as:</a:t>
                </a:r>
              </a:p>
              <a:p>
                <a:endParaRPr lang="es-ES" sz="2400" i="1" dirty="0">
                  <a:solidFill>
                    <a:prstClr val="black"/>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ES" sz="2400" i="1" dirty="0" smtClean="0">
                          <a:solidFill>
                            <a:prstClr val="black"/>
                          </a:solidFill>
                          <a:latin typeface="Cambria Math" panose="02040503050406030204" pitchFamily="18" charset="0"/>
                        </a:rPr>
                        <m:t>𝜑</m:t>
                      </m:r>
                      <m:d>
                        <m:dPr>
                          <m:ctrlPr>
                            <a:rPr lang="es-ES" sz="2400" i="1" dirty="0" smtClean="0">
                              <a:solidFill>
                                <a:prstClr val="black"/>
                              </a:solidFill>
                              <a:latin typeface="Cambria Math"/>
                            </a:rPr>
                          </m:ctrlPr>
                        </m:dPr>
                        <m:e>
                          <m:r>
                            <a:rPr lang="es-ES" sz="2400" i="1" dirty="0" smtClean="0">
                              <a:solidFill>
                                <a:prstClr val="black"/>
                              </a:solidFill>
                              <a:latin typeface="Cambria Math" panose="02040503050406030204" pitchFamily="18" charset="0"/>
                            </a:rPr>
                            <m:t>𝑥</m:t>
                          </m:r>
                          <m:r>
                            <a:rPr lang="es-ES" sz="2400" i="1" dirty="0" smtClean="0">
                              <a:solidFill>
                                <a:prstClr val="black"/>
                              </a:solidFill>
                              <a:latin typeface="Cambria Math" panose="02040503050406030204" pitchFamily="18" charset="0"/>
                            </a:rPr>
                            <m:t>, </m:t>
                          </m:r>
                          <m:r>
                            <a:rPr lang="es-ES" sz="2400" i="1" dirty="0" smtClean="0">
                              <a:solidFill>
                                <a:prstClr val="black"/>
                              </a:solidFill>
                              <a:latin typeface="Cambria Math" panose="02040503050406030204" pitchFamily="18" charset="0"/>
                            </a:rPr>
                            <m:t>𝑦</m:t>
                          </m:r>
                        </m:e>
                      </m:d>
                      <m:r>
                        <a:rPr lang="es-ES" sz="2400" i="1" dirty="0" smtClean="0">
                          <a:solidFill>
                            <a:prstClr val="black"/>
                          </a:solidFill>
                          <a:latin typeface="Cambria Math" panose="02040503050406030204" pitchFamily="18" charset="0"/>
                        </a:rPr>
                        <m:t>=4−</m:t>
                      </m:r>
                      <m:f>
                        <m:fPr>
                          <m:ctrlPr>
                            <a:rPr lang="es-ES" sz="2400" i="1" dirty="0" smtClean="0">
                              <a:solidFill>
                                <a:prstClr val="black"/>
                              </a:solidFill>
                              <a:latin typeface="Cambria Math"/>
                            </a:rPr>
                          </m:ctrlPr>
                        </m:fPr>
                        <m:num>
                          <m:r>
                            <a:rPr lang="en-US" sz="2400" i="1" dirty="0" smtClean="0">
                              <a:solidFill>
                                <a:prstClr val="black"/>
                              </a:solidFill>
                              <a:latin typeface="Cambria Math" panose="02040503050406030204" pitchFamily="18" charset="0"/>
                            </a:rPr>
                            <m:t>2</m:t>
                          </m:r>
                        </m:num>
                        <m:den>
                          <m:r>
                            <a:rPr lang="el-GR" sz="2400" i="1" dirty="0">
                              <a:solidFill>
                                <a:prstClr val="black"/>
                              </a:solidFill>
                              <a:latin typeface="Cambria Math" panose="02040503050406030204" pitchFamily="18" charset="0"/>
                            </a:rPr>
                            <m:t>𝜋</m:t>
                          </m:r>
                          <m:r>
                            <m:rPr>
                              <m:nor/>
                            </m:rPr>
                            <a:rPr lang="el-GR" sz="2400" i="1" dirty="0">
                              <a:solidFill>
                                <a:prstClr val="black"/>
                              </a:solidFill>
                            </a:rPr>
                            <m:t> </m:t>
                          </m:r>
                        </m:den>
                      </m:f>
                      <m:r>
                        <a:rPr lang="es-ES" sz="2400" i="1" dirty="0" smtClean="0">
                          <a:solidFill>
                            <a:prstClr val="black"/>
                          </a:solidFill>
                          <a:latin typeface="Cambria Math" panose="02040503050406030204" pitchFamily="18" charset="0"/>
                        </a:rPr>
                        <m:t> </m:t>
                      </m:r>
                      <m:r>
                        <m:rPr>
                          <m:sty m:val="p"/>
                        </m:rPr>
                        <a:rPr lang="en-US" sz="2400" dirty="0" smtClean="0">
                          <a:solidFill>
                            <a:prstClr val="black"/>
                          </a:solidFill>
                          <a:latin typeface="Cambria Math" panose="02040503050406030204" pitchFamily="18" charset="0"/>
                        </a:rPr>
                        <m:t>Arg</m:t>
                      </m:r>
                      <m:r>
                        <a:rPr lang="en-US" sz="2400" i="1" dirty="0">
                          <a:solidFill>
                            <a:prstClr val="black"/>
                          </a:solidFill>
                          <a:latin typeface="Cambria Math" panose="02040503050406030204" pitchFamily="18" charset="0"/>
                        </a:rPr>
                        <m:t> </m:t>
                      </m:r>
                      <m:d>
                        <m:dPr>
                          <m:ctrlPr>
                            <a:rPr lang="en-US" sz="2400" i="1" dirty="0">
                              <a:solidFill>
                                <a:prstClr val="black"/>
                              </a:solidFill>
                              <a:latin typeface="Cambria Math"/>
                            </a:rPr>
                          </m:ctrlPr>
                        </m:dPr>
                        <m:e>
                          <m:r>
                            <a:rPr lang="en-US" sz="2400" i="1" dirty="0">
                              <a:solidFill>
                                <a:prstClr val="black"/>
                              </a:solidFill>
                              <a:latin typeface="Cambria Math" panose="02040503050406030204" pitchFamily="18" charset="0"/>
                            </a:rPr>
                            <m:t>𝑧</m:t>
                          </m:r>
                        </m:e>
                      </m:d>
                      <m:r>
                        <a:rPr lang="en-US" sz="2400" i="1" dirty="0">
                          <a:solidFill>
                            <a:prstClr val="black"/>
                          </a:solidFill>
                          <a:latin typeface="Cambria Math" panose="02040503050406030204" pitchFamily="18" charset="0"/>
                        </a:rPr>
                        <m:t>−</m:t>
                      </m:r>
                      <m:f>
                        <m:fPr>
                          <m:ctrlPr>
                            <a:rPr lang="es-ES" sz="2400" i="1" dirty="0">
                              <a:solidFill>
                                <a:prstClr val="black"/>
                              </a:solidFill>
                              <a:latin typeface="Cambria Math"/>
                            </a:rPr>
                          </m:ctrlPr>
                        </m:fPr>
                        <m:num>
                          <m:r>
                            <a:rPr lang="en-US" sz="2400" i="1" dirty="0" smtClean="0">
                              <a:solidFill>
                                <a:prstClr val="black"/>
                              </a:solidFill>
                              <a:latin typeface="Cambria Math" panose="02040503050406030204" pitchFamily="18" charset="0"/>
                            </a:rPr>
                            <m:t>3</m:t>
                          </m:r>
                        </m:num>
                        <m:den>
                          <m:r>
                            <a:rPr lang="el-GR" sz="2400" i="1" dirty="0">
                              <a:solidFill>
                                <a:prstClr val="black"/>
                              </a:solidFill>
                              <a:latin typeface="Cambria Math" panose="02040503050406030204" pitchFamily="18" charset="0"/>
                            </a:rPr>
                            <m:t>𝜋</m:t>
                          </m:r>
                          <m:r>
                            <m:rPr>
                              <m:nor/>
                            </m:rPr>
                            <a:rPr lang="el-GR" sz="2400" i="1" dirty="0">
                              <a:solidFill>
                                <a:prstClr val="black"/>
                              </a:solidFill>
                            </a:rPr>
                            <m:t> </m:t>
                          </m:r>
                        </m:den>
                      </m:f>
                      <m:r>
                        <m:rPr>
                          <m:sty m:val="p"/>
                        </m:rPr>
                        <a:rPr lang="en-US" sz="2400" dirty="0" smtClean="0">
                          <a:solidFill>
                            <a:prstClr val="black"/>
                          </a:solidFill>
                          <a:latin typeface="Cambria Math" panose="02040503050406030204" pitchFamily="18" charset="0"/>
                        </a:rPr>
                        <m:t>Arg</m:t>
                      </m:r>
                      <m:r>
                        <a:rPr lang="en-US" sz="2400" i="1" dirty="0">
                          <a:solidFill>
                            <a:prstClr val="black"/>
                          </a:solidFill>
                          <a:latin typeface="Cambria Math" panose="02040503050406030204" pitchFamily="18" charset="0"/>
                        </a:rPr>
                        <m:t> </m:t>
                      </m:r>
                      <m:d>
                        <m:dPr>
                          <m:ctrlPr>
                            <a:rPr lang="en-US" sz="2400" i="1" dirty="0">
                              <a:solidFill>
                                <a:prstClr val="black"/>
                              </a:solidFill>
                              <a:latin typeface="Cambria Math"/>
                            </a:rPr>
                          </m:ctrlPr>
                        </m:dPr>
                        <m:e>
                          <m:r>
                            <a:rPr lang="en-US" sz="2400" i="1" dirty="0">
                              <a:solidFill>
                                <a:prstClr val="black"/>
                              </a:solidFill>
                              <a:latin typeface="Cambria Math" panose="02040503050406030204" pitchFamily="18" charset="0"/>
                            </a:rPr>
                            <m:t>𝑧</m:t>
                          </m:r>
                          <m:r>
                            <a:rPr lang="en-US" sz="2400" i="1" dirty="0">
                              <a:solidFill>
                                <a:prstClr val="black"/>
                              </a:solidFill>
                              <a:latin typeface="Cambria Math" panose="02040503050406030204" pitchFamily="18" charset="0"/>
                            </a:rPr>
                            <m:t> − 2</m:t>
                          </m:r>
                        </m:e>
                      </m:d>
                      <m:r>
                        <a:rPr lang="en-US" sz="2400" i="1" dirty="0">
                          <a:solidFill>
                            <a:prstClr val="black"/>
                          </a:solidFill>
                          <a:latin typeface="Cambria Math" panose="02040503050406030204" pitchFamily="18" charset="0"/>
                        </a:rPr>
                        <m:t>.</m:t>
                      </m:r>
                      <m:r>
                        <a:rPr lang="en-US" sz="2400" i="1" dirty="0" smtClean="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 </m:t>
                      </m:r>
                    </m:oMath>
                  </m:oMathPara>
                </a14:m>
                <a:endParaRPr lang="en-US" sz="24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470126" y="992304"/>
                <a:ext cx="7831664" cy="5019259"/>
              </a:xfrm>
              <a:prstGeom prst="rect">
                <a:avLst/>
              </a:prstGeom>
              <a:blipFill>
                <a:blip r:embed="rId2"/>
                <a:stretch>
                  <a:fillRect l="-1167" t="-97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xmlns="" id="{F0153C68-B969-4E23-89E8-E120636368F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Layer>
                </a14:imgProps>
              </a:ext>
            </a:extLst>
          </a:blip>
          <a:stretch>
            <a:fillRect/>
          </a:stretch>
        </p:blipFill>
        <p:spPr>
          <a:xfrm>
            <a:off x="8301790" y="1089675"/>
            <a:ext cx="3715959" cy="466379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171440" y="5057640"/>
              <a:ext cx="6239520" cy="1171800"/>
            </p14:xfrm>
          </p:contentPart>
        </mc:Choice>
        <mc:Fallback xmlns="">
          <p:pic>
            <p:nvPicPr>
              <p:cNvPr id="2" name="Ink 1"/>
              <p:cNvPicPr/>
              <p:nvPr/>
            </p:nvPicPr>
            <p:blipFill>
              <a:blip r:embed="rId6"/>
              <a:stretch>
                <a:fillRect/>
              </a:stretch>
            </p:blipFill>
            <p:spPr>
              <a:xfrm>
                <a:off x="1162080" y="5048280"/>
                <a:ext cx="6258240" cy="1190520"/>
              </a:xfrm>
              <a:prstGeom prst="rect">
                <a:avLst/>
              </a:prstGeom>
            </p:spPr>
          </p:pic>
        </mc:Fallback>
      </mc:AlternateContent>
    </p:spTree>
    <p:extLst>
      <p:ext uri="{BB962C8B-B14F-4D97-AF65-F5344CB8AC3E}">
        <p14:creationId xmlns:p14="http://schemas.microsoft.com/office/powerpoint/2010/main" val="9949241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CBB2DD-094D-419E-9B63-E481E650CE0C}"/>
              </a:ext>
            </a:extLst>
          </p:cNvPr>
          <p:cNvSpPr>
            <a:spLocks noGrp="1"/>
          </p:cNvSpPr>
          <p:nvPr>
            <p:ph type="title"/>
          </p:nvPr>
        </p:nvSpPr>
        <p:spPr>
          <a:xfrm>
            <a:off x="551299" y="203962"/>
            <a:ext cx="10515600" cy="546466"/>
          </a:xfrm>
        </p:spPr>
        <p:txBody>
          <a:bodyPr>
            <a:normAutofit fontScale="90000"/>
          </a:bodyPr>
          <a:lstStyle/>
          <a:p>
            <a:r>
              <a:rPr lang="en-US" b="1" dirty="0">
                <a:solidFill>
                  <a:srgbClr val="0070C0"/>
                </a:solidFill>
                <a:latin typeface="+mn-lt"/>
              </a:rPr>
              <a:t>Conformal Mapping</a:t>
            </a:r>
          </a:p>
        </p:txBody>
      </p:sp>
      <p:pic>
        <p:nvPicPr>
          <p:cNvPr id="5"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5272645" y="3375529"/>
            <a:ext cx="6341424" cy="310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xmlns="" id="{A76351EB-9639-4374-BB0D-1B602A822616}"/>
                  </a:ext>
                </a:extLst>
              </p:cNvPr>
              <p:cNvSpPr txBox="1">
                <a:spLocks/>
              </p:cNvSpPr>
              <p:nvPr/>
            </p:nvSpPr>
            <p:spPr>
              <a:xfrm>
                <a:off x="563479" y="776067"/>
                <a:ext cx="11208025" cy="49312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solidFill>
                      <a:prstClr val="black"/>
                    </a:solidFill>
                  </a:rPr>
                  <a:t>A non-constant linear mapping acts by rotating, magnifying, and translating points in the complex plane. As a result, the angle between any two intersecting arcs in the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dirty="0">
                    <a:solidFill>
                      <a:prstClr val="black"/>
                    </a:solidFill>
                  </a:rPr>
                  <a:t>plane is equal to the angle between the images of the arcs in the </a:t>
                </a:r>
                <a14:m>
                  <m:oMath xmlns:m="http://schemas.openxmlformats.org/officeDocument/2006/math">
                    <m:r>
                      <a:rPr lang="en-US" sz="2300" i="1" dirty="0" smtClean="0">
                        <a:solidFill>
                          <a:prstClr val="black"/>
                        </a:solidFill>
                        <a:latin typeface="Cambria Math"/>
                      </a:rPr>
                      <m:t>𝑤</m:t>
                    </m:r>
                    <m:r>
                      <a:rPr lang="en-US" sz="2300" i="1" dirty="0" smtClean="0">
                        <a:solidFill>
                          <a:prstClr val="black"/>
                        </a:solidFill>
                        <a:latin typeface="Cambria Math"/>
                      </a:rPr>
                      <m:t>−</m:t>
                    </m:r>
                  </m:oMath>
                </a14:m>
                <a:r>
                  <a:rPr lang="en-US" sz="2300" dirty="0">
                    <a:solidFill>
                      <a:prstClr val="black"/>
                    </a:solidFill>
                  </a:rPr>
                  <a:t>plane under a linear mapping. Complex mappings that have this angle-preserving property are called </a:t>
                </a:r>
                <a:r>
                  <a:rPr lang="en-US" sz="2300" b="1" dirty="0">
                    <a:solidFill>
                      <a:prstClr val="black"/>
                    </a:solidFill>
                  </a:rPr>
                  <a:t>conformal mappings</a:t>
                </a:r>
                <a:r>
                  <a:rPr lang="en-US" sz="2300" dirty="0">
                    <a:solidFill>
                      <a:prstClr val="black"/>
                    </a:solidFill>
                  </a:rPr>
                  <a:t>. What we mean by this is that: 									The angle </a:t>
                </a:r>
                <a14:m>
                  <m:oMath xmlns:m="http://schemas.openxmlformats.org/officeDocument/2006/math">
                    <m:r>
                      <a:rPr lang="en-US" sz="2300" i="1">
                        <a:solidFill>
                          <a:prstClr val="black"/>
                        </a:solidFill>
                        <a:latin typeface="Cambria Math"/>
                        <a:ea typeface="Cambria Math"/>
                      </a:rPr>
                      <m:t>𝛼</m:t>
                    </m:r>
                    <m:r>
                      <a:rPr lang="en-US" sz="2300" i="1">
                        <a:solidFill>
                          <a:prstClr val="black"/>
                        </a:solidFill>
                        <a:latin typeface="Cambria Math"/>
                        <a:ea typeface="Cambria Math"/>
                      </a:rPr>
                      <m:t>;0≤</m:t>
                    </m:r>
                    <m:r>
                      <a:rPr lang="en-US" sz="2300" i="1">
                        <a:solidFill>
                          <a:prstClr val="black"/>
                        </a:solidFill>
                        <a:latin typeface="Cambria Math"/>
                        <a:ea typeface="Cambria Math"/>
                      </a:rPr>
                      <m:t>𝛼</m:t>
                    </m:r>
                    <m:r>
                      <a:rPr lang="en-US" sz="2300" i="1" dirty="0">
                        <a:solidFill>
                          <a:prstClr val="black"/>
                        </a:solidFill>
                        <a:latin typeface="Cambria Math"/>
                      </a:rPr>
                      <m:t>≤ </m:t>
                    </m:r>
                    <m:r>
                      <a:rPr lang="en-US" sz="2300" i="1" dirty="0">
                        <a:solidFill>
                          <a:prstClr val="black"/>
                        </a:solidFill>
                        <a:latin typeface="Cambria Math"/>
                      </a:rPr>
                      <m:t>𝜋</m:t>
                    </m:r>
                  </m:oMath>
                </a14:m>
                <a:r>
                  <a:rPr lang="en-US" sz="2300" dirty="0">
                    <a:solidFill>
                      <a:prstClr val="black"/>
                    </a:solidFill>
                  </a:rPr>
                  <a:t> between two intersecting curves </a:t>
                </a:r>
                <a14:m>
                  <m:oMath xmlns:m="http://schemas.openxmlformats.org/officeDocument/2006/math">
                    <m:sSub>
                      <m:sSubPr>
                        <m:ctrlPr>
                          <a:rPr lang="en-US" sz="2300" i="1">
                            <a:solidFill>
                              <a:prstClr val="black"/>
                            </a:solidFill>
                            <a:latin typeface="Cambria Math"/>
                          </a:rPr>
                        </m:ctrlPr>
                      </m:sSubPr>
                      <m:e>
                        <m:r>
                          <a:rPr lang="en-US" sz="2300" i="1">
                            <a:solidFill>
                              <a:prstClr val="black"/>
                            </a:solidFill>
                            <a:latin typeface="Cambria Math"/>
                          </a:rPr>
                          <m:t>𝐶</m:t>
                        </m:r>
                      </m:e>
                      <m:sub>
                        <m:r>
                          <a:rPr lang="en-US" sz="2300" i="1">
                            <a:solidFill>
                              <a:prstClr val="black"/>
                            </a:solidFill>
                            <a:latin typeface="Cambria Math"/>
                          </a:rPr>
                          <m:t>1</m:t>
                        </m:r>
                      </m:sub>
                    </m:sSub>
                  </m:oMath>
                </a14:m>
                <a:r>
                  <a:rPr lang="en-US" sz="2300" dirty="0">
                    <a:solidFill>
                      <a:prstClr val="black"/>
                    </a:solidFill>
                  </a:rPr>
                  <a:t>and </a:t>
                </a:r>
                <a14:m>
                  <m:oMath xmlns:m="http://schemas.openxmlformats.org/officeDocument/2006/math">
                    <m:sSub>
                      <m:sSubPr>
                        <m:ctrlPr>
                          <a:rPr lang="en-US" sz="2300" i="1">
                            <a:solidFill>
                              <a:prstClr val="black"/>
                            </a:solidFill>
                            <a:latin typeface="Cambria Math"/>
                          </a:rPr>
                        </m:ctrlPr>
                      </m:sSubPr>
                      <m:e>
                        <m:r>
                          <a:rPr lang="en-US" sz="2300" i="1">
                            <a:solidFill>
                              <a:prstClr val="black"/>
                            </a:solidFill>
                            <a:latin typeface="Cambria Math"/>
                          </a:rPr>
                          <m:t>𝐶</m:t>
                        </m:r>
                      </m:e>
                      <m:sub>
                        <m:r>
                          <a:rPr lang="en-US" sz="2300" i="1">
                            <a:solidFill>
                              <a:prstClr val="black"/>
                            </a:solidFill>
                            <a:latin typeface="Cambria Math"/>
                          </a:rPr>
                          <m:t>2</m:t>
                        </m:r>
                      </m:sub>
                    </m:sSub>
                  </m:oMath>
                </a14:m>
                <a:r>
                  <a:rPr lang="en-US" sz="2300" dirty="0">
                    <a:solidFill>
                      <a:prstClr val="black"/>
                    </a:solidFill>
                  </a:rPr>
                  <a:t>is defined to be the angle between their oriented tangents at the intersection point </a:t>
                </a:r>
                <a14:m>
                  <m:oMath xmlns:m="http://schemas.openxmlformats.org/officeDocument/2006/math">
                    <m:sSub>
                      <m:sSubPr>
                        <m:ctrlPr>
                          <a:rPr lang="en-US" sz="2300" i="1">
                            <a:solidFill>
                              <a:prstClr val="black"/>
                            </a:solidFill>
                            <a:latin typeface="Cambria Math"/>
                          </a:rPr>
                        </m:ctrlPr>
                      </m:sSubPr>
                      <m:e>
                        <m:r>
                          <a:rPr lang="en-US" sz="2300" i="1">
                            <a:solidFill>
                              <a:prstClr val="black"/>
                            </a:solidFill>
                            <a:latin typeface="Cambria Math"/>
                          </a:rPr>
                          <m:t>𝑧</m:t>
                        </m:r>
                      </m:e>
                      <m:sub>
                        <m:r>
                          <a:rPr lang="en-US" sz="2300" i="1">
                            <a:solidFill>
                              <a:prstClr val="black"/>
                            </a:solidFill>
                            <a:latin typeface="Cambria Math"/>
                          </a:rPr>
                          <m:t>0</m:t>
                        </m:r>
                      </m:sub>
                    </m:sSub>
                    <m:r>
                      <a:rPr lang="en-US" sz="2300" i="1">
                        <a:solidFill>
                          <a:prstClr val="black"/>
                        </a:solidFill>
                        <a:latin typeface="Cambria Math"/>
                      </a:rPr>
                      <m:t>.</m:t>
                    </m:r>
                  </m:oMath>
                </a14:m>
                <a:r>
                  <a:rPr lang="en-US" sz="2300" dirty="0">
                    <a:solidFill>
                      <a:prstClr val="black"/>
                    </a:solidFill>
                  </a:rPr>
                  <a:t> And </a:t>
                </a:r>
                <a:r>
                  <a:rPr lang="en-US" sz="2300" b="1" i="1" dirty="0" err="1">
                    <a:solidFill>
                      <a:prstClr val="black"/>
                    </a:solidFill>
                  </a:rPr>
                  <a:t>conformality</a:t>
                </a:r>
                <a:r>
                  <a:rPr lang="en-US" sz="2300" i="1" dirty="0">
                    <a:solidFill>
                      <a:prstClr val="black"/>
                    </a:solidFill>
                  </a:rPr>
                  <a:t> </a:t>
                </a:r>
                <a:r>
                  <a:rPr lang="en-US" sz="2300" dirty="0">
                    <a:solidFill>
                      <a:prstClr val="black"/>
                    </a:solidFill>
                  </a:rPr>
                  <a:t>means that the images </a:t>
                </a:r>
                <a14:m>
                  <m:oMath xmlns:m="http://schemas.openxmlformats.org/officeDocument/2006/math">
                    <m:sSup>
                      <m:sSupPr>
                        <m:ctrlPr>
                          <a:rPr lang="en-US" sz="2300" i="1">
                            <a:solidFill>
                              <a:prstClr val="black"/>
                            </a:solidFill>
                            <a:latin typeface="Cambria Math"/>
                          </a:rPr>
                        </m:ctrlPr>
                      </m:sSupPr>
                      <m:e>
                        <m:sSubSup>
                          <m:sSubSupPr>
                            <m:ctrlPr>
                              <a:rPr lang="en-US" sz="2300" i="1">
                                <a:solidFill>
                                  <a:prstClr val="black"/>
                                </a:solidFill>
                                <a:latin typeface="Cambria Math"/>
                              </a:rPr>
                            </m:ctrlPr>
                          </m:sSubSupPr>
                          <m:e>
                            <m:r>
                              <a:rPr lang="en-US" sz="2300" i="1">
                                <a:solidFill>
                                  <a:prstClr val="black"/>
                                </a:solidFill>
                                <a:latin typeface="Cambria Math"/>
                              </a:rPr>
                              <m:t>𝐶</m:t>
                            </m:r>
                          </m:e>
                          <m:sub>
                            <m:r>
                              <a:rPr lang="en-US" sz="2300" i="1">
                                <a:solidFill>
                                  <a:prstClr val="black"/>
                                </a:solidFill>
                                <a:latin typeface="Cambria Math"/>
                              </a:rPr>
                              <m:t>1</m:t>
                            </m:r>
                          </m:sub>
                          <m:sup/>
                        </m:sSubSup>
                      </m:e>
                      <m:sup>
                        <m:r>
                          <a:rPr lang="en-US" sz="2300" i="1">
                            <a:solidFill>
                              <a:prstClr val="black"/>
                            </a:solidFill>
                            <a:latin typeface="Cambria Math"/>
                          </a:rPr>
                          <m:t>∗</m:t>
                        </m:r>
                      </m:sup>
                    </m:sSup>
                  </m:oMath>
                </a14:m>
                <a:r>
                  <a:rPr lang="en-US" sz="2300" dirty="0">
                    <a:solidFill>
                      <a:prstClr val="black"/>
                    </a:solidFill>
                  </a:rPr>
                  <a:t>and </a:t>
                </a:r>
                <a14:m>
                  <m:oMath xmlns:m="http://schemas.openxmlformats.org/officeDocument/2006/math">
                    <m:sSup>
                      <m:sSupPr>
                        <m:ctrlPr>
                          <a:rPr lang="en-US" sz="2300" i="1">
                            <a:solidFill>
                              <a:prstClr val="black"/>
                            </a:solidFill>
                            <a:latin typeface="Cambria Math"/>
                          </a:rPr>
                        </m:ctrlPr>
                      </m:sSupPr>
                      <m:e>
                        <m:sSubSup>
                          <m:sSubSupPr>
                            <m:ctrlPr>
                              <a:rPr lang="en-US" sz="2300" i="1">
                                <a:solidFill>
                                  <a:prstClr val="black"/>
                                </a:solidFill>
                                <a:latin typeface="Cambria Math"/>
                              </a:rPr>
                            </m:ctrlPr>
                          </m:sSubSupPr>
                          <m:e>
                            <m:r>
                              <a:rPr lang="en-US" sz="2300" i="1">
                                <a:solidFill>
                                  <a:prstClr val="black"/>
                                </a:solidFill>
                                <a:latin typeface="Cambria Math"/>
                              </a:rPr>
                              <m:t>𝐶</m:t>
                            </m:r>
                          </m:e>
                          <m:sub>
                            <m:r>
                              <a:rPr lang="en-US" sz="2300" i="1">
                                <a:solidFill>
                                  <a:prstClr val="black"/>
                                </a:solidFill>
                                <a:latin typeface="Cambria Math"/>
                              </a:rPr>
                              <m:t>2</m:t>
                            </m:r>
                          </m:sub>
                          <m:sup/>
                        </m:sSubSup>
                      </m:e>
                      <m:sup>
                        <m:r>
                          <a:rPr lang="en-US" sz="2300" i="1">
                            <a:solidFill>
                              <a:prstClr val="black"/>
                            </a:solidFill>
                            <a:latin typeface="Cambria Math"/>
                          </a:rPr>
                          <m:t>∗</m:t>
                        </m:r>
                      </m:sup>
                    </m:sSup>
                  </m:oMath>
                </a14:m>
                <a:r>
                  <a:rPr lang="en-US" sz="2300" dirty="0">
                    <a:solidFill>
                      <a:prstClr val="black"/>
                    </a:solidFill>
                  </a:rPr>
                  <a:t> of </a:t>
                </a:r>
                <a14:m>
                  <m:oMath xmlns:m="http://schemas.openxmlformats.org/officeDocument/2006/math">
                    <m:sSub>
                      <m:sSubPr>
                        <m:ctrlPr>
                          <a:rPr lang="en-US" sz="2300" i="1">
                            <a:solidFill>
                              <a:prstClr val="black"/>
                            </a:solidFill>
                            <a:latin typeface="Cambria Math"/>
                          </a:rPr>
                        </m:ctrlPr>
                      </m:sSubPr>
                      <m:e>
                        <m:r>
                          <a:rPr lang="en-US" sz="2300" i="1">
                            <a:solidFill>
                              <a:prstClr val="black"/>
                            </a:solidFill>
                            <a:latin typeface="Cambria Math"/>
                          </a:rPr>
                          <m:t>𝐶</m:t>
                        </m:r>
                      </m:e>
                      <m:sub>
                        <m:r>
                          <a:rPr lang="en-US" sz="2300" i="1">
                            <a:solidFill>
                              <a:prstClr val="black"/>
                            </a:solidFill>
                            <a:latin typeface="Cambria Math"/>
                          </a:rPr>
                          <m:t>1</m:t>
                        </m:r>
                      </m:sub>
                    </m:sSub>
                  </m:oMath>
                </a14:m>
                <a:r>
                  <a:rPr lang="en-US" sz="2300" dirty="0">
                    <a:solidFill>
                      <a:prstClr val="black"/>
                    </a:solidFill>
                  </a:rPr>
                  <a:t>and </a:t>
                </a:r>
                <a14:m>
                  <m:oMath xmlns:m="http://schemas.openxmlformats.org/officeDocument/2006/math">
                    <m:sSub>
                      <m:sSubPr>
                        <m:ctrlPr>
                          <a:rPr lang="en-US" sz="2300" i="1">
                            <a:solidFill>
                              <a:prstClr val="black"/>
                            </a:solidFill>
                            <a:latin typeface="Cambria Math"/>
                          </a:rPr>
                        </m:ctrlPr>
                      </m:sSubPr>
                      <m:e>
                        <m:r>
                          <a:rPr lang="en-US" sz="2300" i="1">
                            <a:solidFill>
                              <a:prstClr val="black"/>
                            </a:solidFill>
                            <a:latin typeface="Cambria Math"/>
                          </a:rPr>
                          <m:t>𝐶</m:t>
                        </m:r>
                      </m:e>
                      <m:sub>
                        <m:r>
                          <a:rPr lang="en-US" sz="2300" i="1">
                            <a:solidFill>
                              <a:prstClr val="black"/>
                            </a:solidFill>
                            <a:latin typeface="Cambria Math"/>
                          </a:rPr>
                          <m:t>2</m:t>
                        </m:r>
                      </m:sub>
                    </m:sSub>
                  </m:oMath>
                </a14:m>
                <a:r>
                  <a:rPr lang="en-US" sz="2300" dirty="0">
                    <a:solidFill>
                      <a:prstClr val="black"/>
                    </a:solidFill>
                  </a:rPr>
                  <a:t> make the same angle as the curves themselves in both magnitude and direction.</a:t>
                </a:r>
              </a:p>
              <a:p>
                <a:pPr marL="0" indent="0">
                  <a:buFont typeface="Arial" panose="020B0604020202020204" pitchFamily="34" charset="0"/>
                  <a:buNone/>
                </a:pPr>
                <a:endParaRPr lang="en-US" sz="2300" i="1" dirty="0">
                  <a:solidFill>
                    <a:prstClr val="black"/>
                  </a:solidFill>
                </a:endParaRPr>
              </a:p>
            </p:txBody>
          </p:sp>
        </mc:Choice>
        <mc:Fallback xmlns="">
          <p:sp>
            <p:nvSpPr>
              <p:cNvPr id="8" name="Content Placeholder 2">
                <a:extLst>
                  <a:ext uri="{FF2B5EF4-FFF2-40B4-BE49-F238E27FC236}">
                    <a16:creationId xmlns:a16="http://schemas.microsoft.com/office/drawing/2014/main" xmlns="" xmlns:a14="http://schemas.microsoft.com/office/drawing/2010/main" id="{A76351EB-9639-4374-BB0D-1B602A822616}"/>
                  </a:ext>
                </a:extLst>
              </p:cNvPr>
              <p:cNvSpPr txBox="1">
                <a:spLocks noRot="1" noChangeAspect="1" noMove="1" noResize="1" noEditPoints="1" noAdjustHandles="1" noChangeArrowheads="1" noChangeShapeType="1" noTextEdit="1"/>
              </p:cNvSpPr>
              <p:nvPr/>
            </p:nvSpPr>
            <p:spPr>
              <a:xfrm>
                <a:off x="563479" y="776067"/>
                <a:ext cx="11208025" cy="4931259"/>
              </a:xfrm>
              <a:prstGeom prst="rect">
                <a:avLst/>
              </a:prstGeom>
              <a:blipFill rotWithShape="1">
                <a:blip r:embed="rId4"/>
                <a:stretch>
                  <a:fillRect l="-761" t="-1607" r="-489"/>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81040" y="3638520"/>
              <a:ext cx="4000680" cy="2943360"/>
            </p14:xfrm>
          </p:contentPart>
        </mc:Choice>
        <mc:Fallback xmlns="">
          <p:pic>
            <p:nvPicPr>
              <p:cNvPr id="3" name="Ink 2"/>
              <p:cNvPicPr/>
              <p:nvPr/>
            </p:nvPicPr>
            <p:blipFill>
              <a:blip r:embed="rId6"/>
              <a:stretch>
                <a:fillRect/>
              </a:stretch>
            </p:blipFill>
            <p:spPr>
              <a:xfrm>
                <a:off x="571680" y="3629160"/>
                <a:ext cx="4019400" cy="2962080"/>
              </a:xfrm>
              <a:prstGeom prst="rect">
                <a:avLst/>
              </a:prstGeom>
            </p:spPr>
          </p:pic>
        </mc:Fallback>
      </mc:AlternateContent>
    </p:spTree>
    <p:extLst>
      <p:ext uri="{BB962C8B-B14F-4D97-AF65-F5344CB8AC3E}">
        <p14:creationId xmlns:p14="http://schemas.microsoft.com/office/powerpoint/2010/main" val="39427341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CBB2DD-094D-419E-9B63-E481E650CE0C}"/>
              </a:ext>
            </a:extLst>
          </p:cNvPr>
          <p:cNvSpPr>
            <a:spLocks noGrp="1"/>
          </p:cNvSpPr>
          <p:nvPr>
            <p:ph type="title"/>
          </p:nvPr>
        </p:nvSpPr>
        <p:spPr>
          <a:xfrm>
            <a:off x="515674" y="180213"/>
            <a:ext cx="10515600" cy="546466"/>
          </a:xfrm>
        </p:spPr>
        <p:txBody>
          <a:bodyPr>
            <a:noAutofit/>
          </a:bodyPr>
          <a:lstStyle/>
          <a:p>
            <a:r>
              <a:rPr lang="en-US" sz="3800" b="1" dirty="0">
                <a:solidFill>
                  <a:srgbClr val="0070C0"/>
                </a:solidFill>
                <a:latin typeface="+mn-lt"/>
              </a:rPr>
              <a:t>Conformal Behavior of Analytic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A76351EB-9639-4374-BB0D-1B602A822616}"/>
                  </a:ext>
                </a:extLst>
              </p:cNvPr>
              <p:cNvSpPr>
                <a:spLocks noGrp="1"/>
              </p:cNvSpPr>
              <p:nvPr>
                <p:ph idx="1"/>
              </p:nvPr>
            </p:nvSpPr>
            <p:spPr>
              <a:xfrm>
                <a:off x="576539" y="716691"/>
                <a:ext cx="11453165" cy="4931259"/>
              </a:xfrm>
            </p:spPr>
            <p:txBody>
              <a:bodyPr>
                <a:noAutofit/>
              </a:bodyPr>
              <a:lstStyle/>
              <a:p>
                <a:pPr marL="0" indent="0">
                  <a:buNone/>
                </a:pPr>
                <a:r>
                  <a:rPr lang="en-US" sz="2300" dirty="0"/>
                  <a:t>A nice property of a complex analytic function </a:t>
                </a:r>
                <a14:m>
                  <m:oMath xmlns:m="http://schemas.openxmlformats.org/officeDocument/2006/math">
                    <m:r>
                      <a:rPr lang="en-US" sz="2300" i="1" dirty="0" smtClean="0">
                        <a:solidFill>
                          <a:srgbClr val="0070C0"/>
                        </a:solidFill>
                        <a:latin typeface="Cambria Math"/>
                      </a:rPr>
                      <m:t>𝑓</m:t>
                    </m:r>
                    <m:r>
                      <a:rPr lang="en-US" sz="2300" i="1" dirty="0" smtClean="0">
                        <a:solidFill>
                          <a:srgbClr val="0070C0"/>
                        </a:solidFill>
                        <a:latin typeface="Cambria Math"/>
                      </a:rPr>
                      <m:t> (</m:t>
                    </m:r>
                    <m:r>
                      <a:rPr lang="en-US" sz="2300" i="1" dirty="0" smtClean="0">
                        <a:solidFill>
                          <a:srgbClr val="0070C0"/>
                        </a:solidFill>
                        <a:latin typeface="Cambria Math"/>
                      </a:rPr>
                      <m:t>𝑧</m:t>
                    </m:r>
                    <m:r>
                      <a:rPr lang="en-US" sz="2300" i="1" dirty="0" smtClean="0">
                        <a:solidFill>
                          <a:srgbClr val="0070C0"/>
                        </a:solidFill>
                        <a:latin typeface="Cambria Math"/>
                      </a:rPr>
                      <m:t>) = </m:t>
                    </m:r>
                    <m:r>
                      <a:rPr lang="en-US" sz="2300" i="1" dirty="0" smtClean="0">
                        <a:solidFill>
                          <a:srgbClr val="0070C0"/>
                        </a:solidFill>
                        <a:latin typeface="Cambria Math"/>
                      </a:rPr>
                      <m:t>𝑢</m:t>
                    </m:r>
                    <m:r>
                      <a:rPr lang="en-US" sz="2300" i="1" dirty="0" smtClean="0">
                        <a:solidFill>
                          <a:srgbClr val="0070C0"/>
                        </a:solidFill>
                        <a:latin typeface="Cambria Math"/>
                      </a:rPr>
                      <m:t> + </m:t>
                    </m:r>
                    <m:r>
                      <a:rPr lang="en-US" sz="2300" i="1" dirty="0" smtClean="0">
                        <a:solidFill>
                          <a:srgbClr val="0070C0"/>
                        </a:solidFill>
                        <a:latin typeface="Cambria Math"/>
                      </a:rPr>
                      <m:t>𝑖𝑣</m:t>
                    </m:r>
                    <m:r>
                      <a:rPr lang="en-US" sz="2300" i="1" dirty="0" smtClean="0">
                        <a:solidFill>
                          <a:srgbClr val="0070C0"/>
                        </a:solidFill>
                        <a:latin typeface="Cambria Math"/>
                      </a:rPr>
                      <m:t>, </m:t>
                    </m:r>
                  </m:oMath>
                </a14:m>
                <a:r>
                  <a:rPr lang="en-US" sz="2300" dirty="0"/>
                  <a:t>is that it preserves angles at each point where </a:t>
                </a:r>
                <a14:m>
                  <m:oMath xmlns:m="http://schemas.openxmlformats.org/officeDocument/2006/math">
                    <m:sSup>
                      <m:sSupPr>
                        <m:ctrlPr>
                          <a:rPr lang="en-US" sz="2300" i="1" smtClean="0">
                            <a:solidFill>
                              <a:srgbClr val="0070C0"/>
                            </a:solidFill>
                            <a:latin typeface="Cambria Math"/>
                          </a:rPr>
                        </m:ctrlPr>
                      </m:sSupPr>
                      <m:e>
                        <m:r>
                          <a:rPr lang="en-US" sz="2300" b="0" i="1" smtClean="0">
                            <a:solidFill>
                              <a:srgbClr val="0070C0"/>
                            </a:solidFill>
                            <a:latin typeface="Cambria Math"/>
                          </a:rPr>
                          <m:t>𝑓</m:t>
                        </m:r>
                      </m:e>
                      <m:sup>
                        <m:r>
                          <a:rPr lang="en-US" sz="2300" b="0" i="1" smtClean="0">
                            <a:solidFill>
                              <a:srgbClr val="0070C0"/>
                            </a:solidFill>
                            <a:latin typeface="Cambria Math"/>
                          </a:rPr>
                          <m:t>′</m:t>
                        </m:r>
                      </m:sup>
                    </m:sSup>
                    <m:d>
                      <m:dPr>
                        <m:ctrlPr>
                          <a:rPr lang="en-US" sz="2300" b="0" i="1" smtClean="0">
                            <a:solidFill>
                              <a:srgbClr val="0070C0"/>
                            </a:solidFill>
                            <a:latin typeface="Cambria Math"/>
                          </a:rPr>
                        </m:ctrlPr>
                      </m:dPr>
                      <m:e>
                        <m:r>
                          <a:rPr lang="en-US" sz="2300" b="0" i="1" smtClean="0">
                            <a:solidFill>
                              <a:srgbClr val="0070C0"/>
                            </a:solidFill>
                            <a:latin typeface="Cambria Math"/>
                          </a:rPr>
                          <m:t>𝑧</m:t>
                        </m:r>
                      </m:e>
                    </m:d>
                    <m:r>
                      <a:rPr lang="en-US" sz="2300" b="0" i="1" smtClean="0">
                        <a:solidFill>
                          <a:srgbClr val="0070C0"/>
                        </a:solidFill>
                        <a:latin typeface="Cambria Math"/>
                        <a:ea typeface="Cambria Math"/>
                      </a:rPr>
                      <m:t>≠0</m:t>
                    </m:r>
                    <m:r>
                      <a:rPr lang="en-US" sz="2300" b="0" i="1" smtClean="0">
                        <a:latin typeface="Cambria Math"/>
                        <a:ea typeface="Cambria Math"/>
                      </a:rPr>
                      <m:t>,</m:t>
                    </m:r>
                  </m:oMath>
                </a14:m>
                <a:r>
                  <a:rPr lang="en-US" sz="2300" i="1" dirty="0"/>
                  <a:t> </a:t>
                </a:r>
                <a:r>
                  <a:rPr lang="en-US" sz="2300" dirty="0"/>
                  <a:t>i.e., the angle between any two domain curves is the </a:t>
                </a:r>
                <a:r>
                  <a:rPr lang="en-US" sz="2300" b="1" dirty="0"/>
                  <a:t>same </a:t>
                </a:r>
                <a:r>
                  <a:rPr lang="en-US" sz="2300" dirty="0"/>
                  <a:t>as the angle between image curves, except at</a:t>
                </a:r>
                <a:r>
                  <a:rPr lang="en-US" sz="2300" i="1" dirty="0"/>
                  <a:t> </a:t>
                </a:r>
                <a:r>
                  <a:rPr lang="en-US" sz="2300" b="1" dirty="0"/>
                  <a:t>critical points</a:t>
                </a:r>
                <a:r>
                  <a:rPr lang="en-US" sz="2300" dirty="0"/>
                  <a:t>,</a:t>
                </a:r>
                <a:r>
                  <a:rPr lang="en-US" sz="2300" i="1" dirty="0"/>
                  <a:t> that is, points at which the derivative </a:t>
                </a:r>
                <a14:m>
                  <m:oMath xmlns:m="http://schemas.openxmlformats.org/officeDocument/2006/math">
                    <m:sSup>
                      <m:sSupPr>
                        <m:ctrlPr>
                          <a:rPr lang="en-US" sz="2300" i="1" smtClean="0">
                            <a:latin typeface="Cambria Math"/>
                          </a:rPr>
                        </m:ctrlPr>
                      </m:sSupPr>
                      <m:e>
                        <m:r>
                          <a:rPr lang="en-US" sz="2300" b="0" i="1" smtClean="0">
                            <a:latin typeface="Cambria Math"/>
                          </a:rPr>
                          <m:t>𝑓</m:t>
                        </m:r>
                      </m:e>
                      <m:sup>
                        <m:r>
                          <a:rPr lang="en-US" sz="2300" b="0" i="1" smtClean="0">
                            <a:latin typeface="Cambria Math"/>
                          </a:rPr>
                          <m:t>′</m:t>
                        </m:r>
                      </m:sup>
                    </m:sSup>
                  </m:oMath>
                </a14:m>
                <a:r>
                  <a:rPr lang="en-US" sz="2300" i="1" dirty="0"/>
                  <a:t> is zero.</a:t>
                </a:r>
              </a:p>
            </p:txBody>
          </p:sp>
        </mc:Choice>
        <mc:Fallback xmlns="">
          <p:sp>
            <p:nvSpPr>
              <p:cNvPr id="3" name="Content Placeholder 2">
                <a:extLst>
                  <a:ext uri="{FF2B5EF4-FFF2-40B4-BE49-F238E27FC236}">
                    <a16:creationId xmlns:a16="http://schemas.microsoft.com/office/drawing/2014/main" xmlns="" xmlns:a14="http://schemas.microsoft.com/office/drawing/2010/main" id="{A76351EB-9639-4374-BB0D-1B602A822616}"/>
                  </a:ext>
                </a:extLst>
              </p:cNvPr>
              <p:cNvSpPr>
                <a:spLocks noGrp="1" noRot="1" noChangeAspect="1" noMove="1" noResize="1" noEditPoints="1" noAdjustHandles="1" noChangeArrowheads="1" noChangeShapeType="1" noTextEdit="1"/>
              </p:cNvSpPr>
              <p:nvPr>
                <p:ph idx="1"/>
              </p:nvPr>
            </p:nvSpPr>
            <p:spPr>
              <a:xfrm>
                <a:off x="576539" y="716691"/>
                <a:ext cx="11453165" cy="4931259"/>
              </a:xfrm>
              <a:blipFill rotWithShape="1">
                <a:blip r:embed="rId2"/>
                <a:stretch>
                  <a:fillRect l="-799" t="-1607" r="-905"/>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375065" y="1740152"/>
            <a:ext cx="6887687" cy="2636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Rectangle 3"/>
              <p:cNvSpPr/>
              <p:nvPr/>
            </p:nvSpPr>
            <p:spPr>
              <a:xfrm>
                <a:off x="589808" y="4469646"/>
                <a:ext cx="11602192" cy="2215991"/>
              </a:xfrm>
              <a:prstGeom prst="rect">
                <a:avLst/>
              </a:prstGeom>
            </p:spPr>
            <p:txBody>
              <a:bodyPr wrap="square">
                <a:spAutoFit/>
              </a:bodyPr>
              <a:lstStyle/>
              <a:p>
                <a:r>
                  <a:rPr lang="en-US" sz="2250" b="1" dirty="0">
                    <a:solidFill>
                      <a:srgbClr val="0070C0"/>
                    </a:solidFill>
                  </a:rPr>
                  <a:t>Theorem:</a:t>
                </a:r>
                <a:r>
                  <a:rPr lang="en-US" sz="2250" b="1" dirty="0">
                    <a:solidFill>
                      <a:prstClr val="black"/>
                    </a:solidFill>
                  </a:rPr>
                  <a:t> </a:t>
                </a:r>
                <a:r>
                  <a:rPr lang="en-US" sz="2250" dirty="0">
                    <a:solidFill>
                      <a:prstClr val="black"/>
                    </a:solidFill>
                  </a:rPr>
                  <a:t>If </a:t>
                </a:r>
                <a:r>
                  <a:rPr lang="en-US" sz="2250" i="1" dirty="0">
                    <a:solidFill>
                      <a:prstClr val="black"/>
                    </a:solidFill>
                  </a:rPr>
                  <a:t>f </a:t>
                </a:r>
                <a:r>
                  <a:rPr lang="en-US" sz="2250" dirty="0">
                    <a:solidFill>
                      <a:prstClr val="black"/>
                    </a:solidFill>
                  </a:rPr>
                  <a:t>is an analytic function in a domain </a:t>
                </a:r>
                <a14:m>
                  <m:oMath xmlns:m="http://schemas.openxmlformats.org/officeDocument/2006/math">
                    <m:r>
                      <a:rPr lang="en-US" sz="2250" i="1" dirty="0" smtClean="0">
                        <a:solidFill>
                          <a:prstClr val="black"/>
                        </a:solidFill>
                        <a:latin typeface="Cambria Math"/>
                      </a:rPr>
                      <m:t>𝐷</m:t>
                    </m:r>
                  </m:oMath>
                </a14:m>
                <a:r>
                  <a:rPr lang="en-US" sz="2250" i="1" dirty="0">
                    <a:solidFill>
                      <a:prstClr val="black"/>
                    </a:solidFill>
                  </a:rPr>
                  <a:t> </a:t>
                </a:r>
                <a:r>
                  <a:rPr lang="en-US" sz="2250" dirty="0">
                    <a:solidFill>
                      <a:prstClr val="black"/>
                    </a:solidFill>
                  </a:rPr>
                  <a:t>containing </a:t>
                </a:r>
                <a14:m>
                  <m:oMath xmlns:m="http://schemas.openxmlformats.org/officeDocument/2006/math">
                    <m:sSub>
                      <m:sSubPr>
                        <m:ctrlPr>
                          <a:rPr lang="en-US" sz="2250" i="1">
                            <a:solidFill>
                              <a:prstClr val="black"/>
                            </a:solidFill>
                            <a:latin typeface="Cambria Math"/>
                          </a:rPr>
                        </m:ctrlPr>
                      </m:sSubPr>
                      <m:e>
                        <m:r>
                          <a:rPr lang="en-US" sz="2250" i="1">
                            <a:solidFill>
                              <a:prstClr val="black"/>
                            </a:solidFill>
                            <a:latin typeface="Cambria Math"/>
                          </a:rPr>
                          <m:t>𝑧</m:t>
                        </m:r>
                      </m:e>
                      <m:sub>
                        <m:r>
                          <a:rPr lang="en-US" sz="2250" i="1">
                            <a:solidFill>
                              <a:prstClr val="black"/>
                            </a:solidFill>
                            <a:latin typeface="Cambria Math"/>
                          </a:rPr>
                          <m:t>0</m:t>
                        </m:r>
                      </m:sub>
                    </m:sSub>
                  </m:oMath>
                </a14:m>
                <a:r>
                  <a:rPr lang="en-US" sz="2250" dirty="0">
                    <a:solidFill>
                      <a:prstClr val="black"/>
                    </a:solidFill>
                  </a:rPr>
                  <a:t>, and if </a:t>
                </a:r>
                <a14:m>
                  <m:oMath xmlns:m="http://schemas.openxmlformats.org/officeDocument/2006/math">
                    <m:r>
                      <a:rPr lang="en-US" sz="2250" i="1" dirty="0" smtClean="0">
                        <a:solidFill>
                          <a:prstClr val="black"/>
                        </a:solidFill>
                        <a:latin typeface="Cambria Math"/>
                      </a:rPr>
                      <m:t>𝑓</m:t>
                    </m:r>
                    <m:r>
                      <a:rPr lang="en-US" sz="2250" i="1" dirty="0" smtClean="0">
                        <a:solidFill>
                          <a:prstClr val="black"/>
                        </a:solidFill>
                        <a:latin typeface="Cambria Math"/>
                      </a:rPr>
                      <m:t>(</m:t>
                    </m:r>
                    <m:sSub>
                      <m:sSubPr>
                        <m:ctrlPr>
                          <a:rPr lang="en-US" sz="2250" i="1">
                            <a:solidFill>
                              <a:prstClr val="black"/>
                            </a:solidFill>
                            <a:latin typeface="Cambria Math"/>
                          </a:rPr>
                        </m:ctrlPr>
                      </m:sSubPr>
                      <m:e>
                        <m:r>
                          <a:rPr lang="en-US" sz="2250" i="1">
                            <a:solidFill>
                              <a:prstClr val="black"/>
                            </a:solidFill>
                            <a:latin typeface="Cambria Math"/>
                          </a:rPr>
                          <m:t>𝑧</m:t>
                        </m:r>
                      </m:e>
                      <m:sub>
                        <m:r>
                          <a:rPr lang="en-US" sz="2250" i="1">
                            <a:solidFill>
                              <a:prstClr val="black"/>
                            </a:solidFill>
                            <a:latin typeface="Cambria Math"/>
                          </a:rPr>
                          <m:t>0</m:t>
                        </m:r>
                      </m:sub>
                    </m:sSub>
                    <m:r>
                      <a:rPr lang="en-US" sz="2250" i="1" dirty="0" smtClean="0">
                        <a:solidFill>
                          <a:prstClr val="black"/>
                        </a:solidFill>
                        <a:latin typeface="Cambria Math"/>
                      </a:rPr>
                      <m:t>)</m:t>
                    </m:r>
                    <m:r>
                      <a:rPr lang="en-US" sz="2250" i="1" dirty="0" smtClean="0">
                        <a:solidFill>
                          <a:prstClr val="black"/>
                        </a:solidFill>
                        <a:latin typeface="Cambria Math"/>
                        <a:ea typeface="Cambria Math"/>
                      </a:rPr>
                      <m:t>≠</m:t>
                    </m:r>
                    <m:r>
                      <a:rPr lang="en-US" sz="2250" i="1" dirty="0" smtClean="0">
                        <a:solidFill>
                          <a:prstClr val="black"/>
                        </a:solidFill>
                        <a:latin typeface="Cambria Math"/>
                      </a:rPr>
                      <m:t>0,</m:t>
                    </m:r>
                  </m:oMath>
                </a14:m>
                <a:r>
                  <a:rPr lang="en-US" sz="2250" dirty="0">
                    <a:solidFill>
                      <a:prstClr val="black"/>
                    </a:solidFill>
                  </a:rPr>
                  <a:t> then </a:t>
                </a:r>
                <a14:m>
                  <m:oMath xmlns:m="http://schemas.openxmlformats.org/officeDocument/2006/math">
                    <m:r>
                      <a:rPr lang="en-US" sz="2250" i="1" dirty="0" smtClean="0">
                        <a:solidFill>
                          <a:prstClr val="black"/>
                        </a:solidFill>
                        <a:latin typeface="Cambria Math"/>
                      </a:rPr>
                      <m:t>𝑤</m:t>
                    </m:r>
                    <m:r>
                      <a:rPr lang="en-US" sz="2250" i="1" dirty="0" smtClean="0">
                        <a:solidFill>
                          <a:prstClr val="black"/>
                        </a:solidFill>
                        <a:latin typeface="Cambria Math"/>
                      </a:rPr>
                      <m:t>=</m:t>
                    </m:r>
                    <m:r>
                      <a:rPr lang="en-US" sz="2250" i="1" dirty="0" smtClean="0">
                        <a:solidFill>
                          <a:prstClr val="black"/>
                        </a:solidFill>
                        <a:latin typeface="Cambria Math"/>
                      </a:rPr>
                      <m:t>𝑓</m:t>
                    </m:r>
                    <m:r>
                      <a:rPr lang="en-US" sz="2250" i="1" dirty="0" smtClean="0">
                        <a:solidFill>
                          <a:prstClr val="black"/>
                        </a:solidFill>
                        <a:latin typeface="Cambria Math"/>
                      </a:rPr>
                      <m:t>(</m:t>
                    </m:r>
                    <m:r>
                      <a:rPr lang="en-US" sz="2250" i="1" dirty="0" smtClean="0">
                        <a:solidFill>
                          <a:prstClr val="black"/>
                        </a:solidFill>
                        <a:latin typeface="Cambria Math"/>
                      </a:rPr>
                      <m:t>𝑧</m:t>
                    </m:r>
                    <m:r>
                      <a:rPr lang="en-US" sz="2250" i="1" dirty="0" smtClean="0">
                        <a:solidFill>
                          <a:prstClr val="black"/>
                        </a:solidFill>
                        <a:latin typeface="Cambria Math"/>
                      </a:rPr>
                      <m:t>) </m:t>
                    </m:r>
                  </m:oMath>
                </a14:m>
                <a:r>
                  <a:rPr lang="en-US" sz="2250" dirty="0">
                    <a:solidFill>
                      <a:prstClr val="black"/>
                    </a:solidFill>
                  </a:rPr>
                  <a:t>is a conformal mapping at </a:t>
                </a:r>
                <a14:m>
                  <m:oMath xmlns:m="http://schemas.openxmlformats.org/officeDocument/2006/math">
                    <m:sSub>
                      <m:sSubPr>
                        <m:ctrlPr>
                          <a:rPr lang="en-US" sz="2250" i="1">
                            <a:solidFill>
                              <a:prstClr val="black"/>
                            </a:solidFill>
                            <a:latin typeface="Cambria Math"/>
                          </a:rPr>
                        </m:ctrlPr>
                      </m:sSubPr>
                      <m:e>
                        <m:r>
                          <a:rPr lang="en-US" sz="2250" i="1">
                            <a:solidFill>
                              <a:prstClr val="black"/>
                            </a:solidFill>
                            <a:latin typeface="Cambria Math"/>
                          </a:rPr>
                          <m:t>𝑧</m:t>
                        </m:r>
                      </m:e>
                      <m:sub>
                        <m:r>
                          <a:rPr lang="en-US" sz="2250" i="1">
                            <a:solidFill>
                              <a:prstClr val="black"/>
                            </a:solidFill>
                            <a:latin typeface="Cambria Math"/>
                          </a:rPr>
                          <m:t>0</m:t>
                        </m:r>
                      </m:sub>
                    </m:sSub>
                  </m:oMath>
                </a14:m>
                <a:r>
                  <a:rPr lang="en-US" sz="2250" dirty="0">
                    <a:solidFill>
                      <a:prstClr val="black"/>
                    </a:solidFill>
                  </a:rPr>
                  <a:t>.</a:t>
                </a:r>
              </a:p>
              <a:p>
                <a:r>
                  <a:rPr lang="en-US" sz="2250" b="1" dirty="0">
                    <a:solidFill>
                      <a:srgbClr val="0070C0"/>
                    </a:solidFill>
                  </a:rPr>
                  <a:t>Examples:</a:t>
                </a:r>
                <a:r>
                  <a:rPr lang="en-US" sz="2250" dirty="0">
                    <a:solidFill>
                      <a:prstClr val="black"/>
                    </a:solidFill>
                  </a:rPr>
                  <a:t> </a:t>
                </a:r>
              </a:p>
              <a:p>
                <a:pPr marL="342900" indent="-342900">
                  <a:buFont typeface="Arial" pitchFamily="34" charset="0"/>
                  <a:buChar char="•"/>
                </a:pPr>
                <a14:m>
                  <m:oMath xmlns:m="http://schemas.openxmlformats.org/officeDocument/2006/math">
                    <m:r>
                      <a:rPr lang="en-US" sz="2250" i="1" dirty="0" smtClean="0">
                        <a:solidFill>
                          <a:prstClr val="black"/>
                        </a:solidFill>
                        <a:latin typeface="Cambria Math"/>
                      </a:rPr>
                      <m:t>𝑓</m:t>
                    </m:r>
                    <m:r>
                      <a:rPr lang="en-US" sz="2250" i="1" dirty="0" smtClean="0">
                        <a:solidFill>
                          <a:prstClr val="black"/>
                        </a:solidFill>
                        <a:latin typeface="Cambria Math"/>
                      </a:rPr>
                      <m:t>(</m:t>
                    </m:r>
                    <m:r>
                      <a:rPr lang="en-US" sz="2250" i="1" dirty="0" smtClean="0">
                        <a:solidFill>
                          <a:prstClr val="black"/>
                        </a:solidFill>
                        <a:latin typeface="Cambria Math"/>
                      </a:rPr>
                      <m:t>𝑧</m:t>
                    </m:r>
                    <m:r>
                      <a:rPr lang="en-US" sz="2250" i="1" dirty="0" smtClean="0">
                        <a:solidFill>
                          <a:prstClr val="black"/>
                        </a:solidFill>
                        <a:latin typeface="Cambria Math"/>
                      </a:rPr>
                      <m:t>)=</m:t>
                    </m:r>
                    <m:sSup>
                      <m:sSupPr>
                        <m:ctrlPr>
                          <a:rPr lang="en-US" sz="2250" i="1" dirty="0" smtClean="0">
                            <a:solidFill>
                              <a:prstClr val="black"/>
                            </a:solidFill>
                            <a:latin typeface="Cambria Math"/>
                          </a:rPr>
                        </m:ctrlPr>
                      </m:sSupPr>
                      <m:e>
                        <m:r>
                          <a:rPr lang="en-US" sz="2250" i="1" dirty="0" smtClean="0">
                            <a:solidFill>
                              <a:prstClr val="black"/>
                            </a:solidFill>
                            <a:latin typeface="Cambria Math"/>
                          </a:rPr>
                          <m:t>𝑒</m:t>
                        </m:r>
                      </m:e>
                      <m:sup>
                        <m:r>
                          <a:rPr lang="en-US" sz="2250" i="1" dirty="0" smtClean="0">
                            <a:solidFill>
                              <a:prstClr val="black"/>
                            </a:solidFill>
                            <a:latin typeface="Cambria Math"/>
                          </a:rPr>
                          <m:t>𝑧</m:t>
                        </m:r>
                      </m:sup>
                    </m:sSup>
                  </m:oMath>
                </a14:m>
                <a:r>
                  <a:rPr lang="en-US" sz="2250" dirty="0">
                    <a:solidFill>
                      <a:prstClr val="black"/>
                    </a:solidFill>
                  </a:rPr>
                  <a:t> is a conformal mapping at every point in the complex plane since </a:t>
                </a:r>
                <a14:m>
                  <m:oMath xmlns:m="http://schemas.openxmlformats.org/officeDocument/2006/math">
                    <m:r>
                      <a:rPr lang="en-US" sz="2250" i="1" dirty="0" smtClean="0">
                        <a:solidFill>
                          <a:prstClr val="black"/>
                        </a:solidFill>
                        <a:latin typeface="Cambria Math"/>
                      </a:rPr>
                      <m:t>𝑓</m:t>
                    </m:r>
                    <m:r>
                      <a:rPr lang="en-US" sz="2250" i="1" dirty="0" smtClean="0">
                        <a:solidFill>
                          <a:prstClr val="black"/>
                        </a:solidFill>
                        <a:latin typeface="Cambria Math"/>
                      </a:rPr>
                      <m:t>(</m:t>
                    </m:r>
                    <m:r>
                      <a:rPr lang="en-US" sz="2250" i="1" dirty="0" smtClean="0">
                        <a:solidFill>
                          <a:prstClr val="black"/>
                        </a:solidFill>
                        <a:latin typeface="Cambria Math"/>
                      </a:rPr>
                      <m:t>𝑧</m:t>
                    </m:r>
                    <m:r>
                      <a:rPr lang="en-US" sz="2250" i="1" dirty="0" smtClean="0">
                        <a:solidFill>
                          <a:prstClr val="black"/>
                        </a:solidFill>
                        <a:latin typeface="Cambria Math"/>
                      </a:rPr>
                      <m:t>)≠0</m:t>
                    </m:r>
                  </m:oMath>
                </a14:m>
                <a:r>
                  <a:rPr lang="en-US" sz="2250" dirty="0">
                    <a:solidFill>
                      <a:prstClr val="black"/>
                    </a:solidFill>
                  </a:rPr>
                  <a:t> for all </a:t>
                </a:r>
                <a:r>
                  <a:rPr lang="en-US" sz="2250" i="1" dirty="0">
                    <a:solidFill>
                      <a:prstClr val="black"/>
                    </a:solidFill>
                  </a:rPr>
                  <a:t>z </a:t>
                </a:r>
                <a:r>
                  <a:rPr lang="en-US" sz="2250" dirty="0">
                    <a:solidFill>
                      <a:prstClr val="black"/>
                    </a:solidFill>
                  </a:rPr>
                  <a:t>in </a:t>
                </a:r>
                <a:r>
                  <a:rPr lang="en-US" sz="2250" b="1" dirty="0">
                    <a:solidFill>
                      <a:prstClr val="black"/>
                    </a:solidFill>
                  </a:rPr>
                  <a:t>C</a:t>
                </a:r>
                <a:r>
                  <a:rPr lang="en-US" sz="2250" dirty="0">
                    <a:solidFill>
                      <a:prstClr val="black"/>
                    </a:solidFill>
                  </a:rPr>
                  <a:t>.</a:t>
                </a:r>
              </a:p>
              <a:p>
                <a:pPr marL="342900" indent="-342900">
                  <a:buFont typeface="Arial" pitchFamily="34" charset="0"/>
                  <a:buChar char="•"/>
                </a:pPr>
                <a14:m>
                  <m:oMath xmlns:m="http://schemas.openxmlformats.org/officeDocument/2006/math">
                    <m:r>
                      <a:rPr lang="en-US" sz="2250" i="1" dirty="0" smtClean="0">
                        <a:solidFill>
                          <a:prstClr val="black"/>
                        </a:solidFill>
                        <a:latin typeface="Cambria Math"/>
                      </a:rPr>
                      <m:t>𝑔</m:t>
                    </m:r>
                    <m:r>
                      <a:rPr lang="en-US" sz="2250" i="1" dirty="0" smtClean="0">
                        <a:solidFill>
                          <a:prstClr val="black"/>
                        </a:solidFill>
                        <a:latin typeface="Cambria Math"/>
                      </a:rPr>
                      <m:t>(</m:t>
                    </m:r>
                    <m:r>
                      <a:rPr lang="en-US" sz="2250" i="1" dirty="0" smtClean="0">
                        <a:solidFill>
                          <a:prstClr val="black"/>
                        </a:solidFill>
                        <a:latin typeface="Cambria Math"/>
                      </a:rPr>
                      <m:t>𝑧</m:t>
                    </m:r>
                    <m:r>
                      <a:rPr lang="en-US" sz="2250" i="1" dirty="0" smtClean="0">
                        <a:solidFill>
                          <a:prstClr val="black"/>
                        </a:solidFill>
                        <a:latin typeface="Cambria Math"/>
                      </a:rPr>
                      <m:t>)=</m:t>
                    </m:r>
                    <m:sSup>
                      <m:sSupPr>
                        <m:ctrlPr>
                          <a:rPr lang="en-US" sz="2250" i="1" dirty="0" smtClean="0">
                            <a:solidFill>
                              <a:prstClr val="black"/>
                            </a:solidFill>
                            <a:latin typeface="Cambria Math"/>
                          </a:rPr>
                        </m:ctrlPr>
                      </m:sSupPr>
                      <m:e>
                        <m:r>
                          <a:rPr lang="en-US" sz="2250" i="1" dirty="0" smtClean="0">
                            <a:solidFill>
                              <a:prstClr val="black"/>
                            </a:solidFill>
                            <a:latin typeface="Cambria Math"/>
                          </a:rPr>
                          <m:t>𝑧</m:t>
                        </m:r>
                      </m:e>
                      <m:sup>
                        <m:r>
                          <a:rPr lang="en-US" sz="2250" i="1" dirty="0" smtClean="0">
                            <a:solidFill>
                              <a:prstClr val="black"/>
                            </a:solidFill>
                            <a:latin typeface="Cambria Math"/>
                          </a:rPr>
                          <m:t>2</m:t>
                        </m:r>
                      </m:sup>
                    </m:sSup>
                  </m:oMath>
                </a14:m>
                <a:r>
                  <a:rPr lang="en-US" sz="2250" dirty="0">
                    <a:solidFill>
                      <a:prstClr val="black"/>
                    </a:solidFill>
                  </a:rPr>
                  <a:t> is a conformal mapping at all points </a:t>
                </a:r>
                <a14:m>
                  <m:oMath xmlns:m="http://schemas.openxmlformats.org/officeDocument/2006/math">
                    <m:r>
                      <a:rPr lang="en-US" sz="2250" i="1" dirty="0" smtClean="0">
                        <a:solidFill>
                          <a:prstClr val="black"/>
                        </a:solidFill>
                        <a:latin typeface="Cambria Math"/>
                      </a:rPr>
                      <m:t>𝑧</m:t>
                    </m:r>
                    <m:r>
                      <a:rPr lang="en-US" sz="2250" i="1" dirty="0" smtClean="0">
                        <a:solidFill>
                          <a:prstClr val="black"/>
                        </a:solidFill>
                        <a:latin typeface="Cambria Math"/>
                      </a:rPr>
                      <m:t>,</m:t>
                    </m:r>
                    <m:r>
                      <a:rPr lang="en-US" sz="2250" i="1">
                        <a:solidFill>
                          <a:prstClr val="black"/>
                        </a:solidFill>
                        <a:latin typeface="Cambria Math"/>
                      </a:rPr>
                      <m:t>𝑧</m:t>
                    </m:r>
                    <m:r>
                      <a:rPr lang="en-US" sz="2250" i="1">
                        <a:solidFill>
                          <a:prstClr val="black"/>
                        </a:solidFill>
                        <a:latin typeface="Cambria Math"/>
                        <a:ea typeface="Cambria Math"/>
                      </a:rPr>
                      <m:t>≠0</m:t>
                    </m:r>
                    <m:r>
                      <a:rPr lang="en-US" sz="2250" smtClean="0">
                        <a:solidFill>
                          <a:prstClr val="black"/>
                        </a:solidFill>
                        <a:latin typeface="Cambria Math"/>
                        <a:ea typeface="Cambria Math"/>
                      </a:rPr>
                      <m:t>,</m:t>
                    </m:r>
                  </m:oMath>
                </a14:m>
                <a:r>
                  <a:rPr lang="en-US" sz="2250" dirty="0">
                    <a:solidFill>
                      <a:prstClr val="black"/>
                    </a:solidFill>
                  </a:rPr>
                  <a:t> since </a:t>
                </a:r>
                <a14:m>
                  <m:oMath xmlns:m="http://schemas.openxmlformats.org/officeDocument/2006/math">
                    <m:r>
                      <a:rPr lang="en-US" sz="2250" i="1">
                        <a:solidFill>
                          <a:prstClr val="black"/>
                        </a:solidFill>
                        <a:latin typeface="Cambria Math"/>
                      </a:rPr>
                      <m:t>𝑧</m:t>
                    </m:r>
                    <m:r>
                      <a:rPr lang="en-US" sz="2250" i="1">
                        <a:solidFill>
                          <a:prstClr val="black"/>
                        </a:solidFill>
                        <a:latin typeface="Cambria Math"/>
                      </a:rPr>
                      <m:t>=0 </m:t>
                    </m:r>
                  </m:oMath>
                </a14:m>
                <a:r>
                  <a:rPr lang="en-US" sz="2250" dirty="0">
                    <a:solidFill>
                      <a:prstClr val="black"/>
                    </a:solidFill>
                  </a:rPr>
                  <a:t>is a critical point of </a:t>
                </a:r>
                <a14:m>
                  <m:oMath xmlns:m="http://schemas.openxmlformats.org/officeDocument/2006/math">
                    <m:r>
                      <a:rPr lang="en-US" sz="2250" i="1" dirty="0" smtClean="0">
                        <a:solidFill>
                          <a:prstClr val="black"/>
                        </a:solidFill>
                        <a:latin typeface="Cambria Math"/>
                      </a:rPr>
                      <m:t>𝑔</m:t>
                    </m:r>
                    <m:r>
                      <a:rPr lang="en-US" sz="2250" i="1" dirty="0" smtClean="0">
                        <a:solidFill>
                          <a:prstClr val="black"/>
                        </a:solidFill>
                        <a:latin typeface="Cambria Math"/>
                      </a:rPr>
                      <m:t>(</m:t>
                    </m:r>
                    <m:r>
                      <a:rPr lang="en-US" sz="2250" i="1" dirty="0" smtClean="0">
                        <a:solidFill>
                          <a:prstClr val="black"/>
                        </a:solidFill>
                        <a:latin typeface="Cambria Math"/>
                      </a:rPr>
                      <m:t>𝑧</m:t>
                    </m:r>
                    <m:r>
                      <a:rPr lang="en-US" sz="2250" i="1" dirty="0" smtClean="0">
                        <a:solidFill>
                          <a:prstClr val="black"/>
                        </a:solidFill>
                        <a:latin typeface="Cambria Math"/>
                      </a:rPr>
                      <m:t>).</m:t>
                    </m:r>
                  </m:oMath>
                </a14:m>
                <a:endParaRPr lang="en-US" sz="225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589808" y="4469646"/>
                <a:ext cx="11602192" cy="2215991"/>
              </a:xfrm>
              <a:prstGeom prst="rect">
                <a:avLst/>
              </a:prstGeom>
              <a:blipFill rotWithShape="1">
                <a:blip r:embed="rId5"/>
                <a:stretch>
                  <a:fillRect l="-736" t="-1648" b="-3022"/>
                </a:stretch>
              </a:blipFill>
            </p:spPr>
            <p:txBody>
              <a:bodyPr/>
              <a:lstStyle/>
              <a:p>
                <a:r>
                  <a:rPr lang="en-US">
                    <a:noFill/>
                  </a:rPr>
                  <a:t> </a:t>
                </a:r>
              </a:p>
            </p:txBody>
          </p:sp>
        </mc:Fallback>
      </mc:AlternateContent>
    </p:spTree>
    <p:extLst>
      <p:ext uri="{BB962C8B-B14F-4D97-AF65-F5344CB8AC3E}">
        <p14:creationId xmlns:p14="http://schemas.microsoft.com/office/powerpoint/2010/main" val="3720886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6120" y="85680"/>
              <a:ext cx="11620800" cy="6420240"/>
            </p14:xfrm>
          </p:contentPart>
        </mc:Choice>
        <mc:Fallback xmlns="">
          <p:pic>
            <p:nvPicPr>
              <p:cNvPr id="4" name="Ink 3"/>
              <p:cNvPicPr/>
              <p:nvPr/>
            </p:nvPicPr>
            <p:blipFill>
              <a:blip r:embed="rId3"/>
              <a:stretch>
                <a:fillRect/>
              </a:stretch>
            </p:blipFill>
            <p:spPr>
              <a:xfrm>
                <a:off x="266760" y="76320"/>
                <a:ext cx="11639520" cy="643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57040" y="104760"/>
              <a:ext cx="5877360" cy="3857760"/>
            </p14:xfrm>
          </p:contentPart>
        </mc:Choice>
        <mc:Fallback xmlns="">
          <p:pic>
            <p:nvPicPr>
              <p:cNvPr id="5" name="Ink 4"/>
              <p:cNvPicPr/>
              <p:nvPr/>
            </p:nvPicPr>
            <p:blipFill>
              <a:blip r:embed="rId5"/>
              <a:stretch>
                <a:fillRect/>
              </a:stretch>
            </p:blipFill>
            <p:spPr>
              <a:xfrm>
                <a:off x="247680" y="95400"/>
                <a:ext cx="5896080" cy="3876480"/>
              </a:xfrm>
              <a:prstGeom prst="rect">
                <a:avLst/>
              </a:prstGeom>
            </p:spPr>
          </p:pic>
        </mc:Fallback>
      </mc:AlternateContent>
    </p:spTree>
    <p:extLst>
      <p:ext uri="{BB962C8B-B14F-4D97-AF65-F5344CB8AC3E}">
        <p14:creationId xmlns:p14="http://schemas.microsoft.com/office/powerpoint/2010/main" val="4134554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CBB2DD-094D-419E-9B63-E481E650CE0C}"/>
              </a:ext>
            </a:extLst>
          </p:cNvPr>
          <p:cNvSpPr>
            <a:spLocks noGrp="1"/>
          </p:cNvSpPr>
          <p:nvPr>
            <p:ph type="title"/>
          </p:nvPr>
        </p:nvSpPr>
        <p:spPr>
          <a:xfrm>
            <a:off x="491924" y="156462"/>
            <a:ext cx="10515600" cy="546466"/>
          </a:xfrm>
        </p:spPr>
        <p:txBody>
          <a:bodyPr>
            <a:noAutofit/>
          </a:bodyPr>
          <a:lstStyle/>
          <a:p>
            <a:r>
              <a:rPr lang="en-US" sz="38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5" name="Rectangle 4"/>
              <p:cNvSpPr/>
              <p:nvPr/>
            </p:nvSpPr>
            <p:spPr>
              <a:xfrm>
                <a:off x="589807" y="663522"/>
                <a:ext cx="11095511" cy="968150"/>
              </a:xfrm>
              <a:prstGeom prst="rect">
                <a:avLst/>
              </a:prstGeom>
            </p:spPr>
            <p:txBody>
              <a:bodyPr wrap="square">
                <a:spAutoFit/>
              </a:bodyPr>
              <a:lstStyle/>
              <a:p>
                <a:r>
                  <a:rPr lang="en-US" sz="2300" dirty="0">
                    <a:solidFill>
                      <a:prstClr val="black"/>
                    </a:solidFill>
                  </a:rPr>
                  <a:t>Let us see this by looking at the image curves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 = 1 </m:t>
                    </m:r>
                  </m:oMath>
                </a14:m>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𝑦</m:t>
                    </m:r>
                    <m:r>
                      <a:rPr lang="en-US" sz="2300" i="1" dirty="0" smtClean="0">
                        <a:solidFill>
                          <a:prstClr val="black"/>
                        </a:solidFill>
                        <a:latin typeface="Cambria Math"/>
                      </a:rPr>
                      <m:t> = 1</m:t>
                    </m:r>
                  </m:oMath>
                </a14:m>
                <a:r>
                  <a:rPr lang="en-US" sz="2300" dirty="0">
                    <a:solidFill>
                      <a:prstClr val="black"/>
                    </a:solidFill>
                  </a:rPr>
                  <a:t> under </a:t>
                </a:r>
                <a:r>
                  <a:rPr lang="en-US" sz="2400" dirty="0">
                    <a:solidFill>
                      <a:prstClr val="black"/>
                    </a:solidFill>
                  </a:rPr>
                  <a:t>reciprocal function </a:t>
                </a:r>
                <a14:m>
                  <m:oMath xmlns:m="http://schemas.openxmlformats.org/officeDocument/2006/math">
                    <m:r>
                      <a:rPr lang="en-US" sz="2400" i="1" dirty="0">
                        <a:solidFill>
                          <a:prstClr val="black"/>
                        </a:solidFill>
                        <a:latin typeface="Cambria Math"/>
                      </a:rPr>
                      <m:t>𝑤</m:t>
                    </m:r>
                    <m:r>
                      <a:rPr lang="en-US" sz="2400" i="1" dirty="0">
                        <a:solidFill>
                          <a:prstClr val="black"/>
                        </a:solidFill>
                        <a:latin typeface="Cambria Math"/>
                      </a:rPr>
                      <m:t>=</m:t>
                    </m:r>
                    <m:r>
                      <a:rPr lang="en-US" sz="2000" i="1" smtClean="0">
                        <a:solidFill>
                          <a:prstClr val="black"/>
                        </a:solidFill>
                        <a:latin typeface="Cambria Math"/>
                      </a:rPr>
                      <m:t>𝑓</m:t>
                    </m:r>
                    <m:d>
                      <m:dPr>
                        <m:ctrlPr>
                          <a:rPr lang="en-US" sz="2000" i="1" smtClean="0">
                            <a:solidFill>
                              <a:prstClr val="black"/>
                            </a:solidFill>
                            <a:latin typeface="Cambria Math"/>
                          </a:rPr>
                        </m:ctrlPr>
                      </m:dPr>
                      <m:e>
                        <m:r>
                          <a:rPr lang="en-US" sz="2000" i="1" smtClean="0">
                            <a:solidFill>
                              <a:prstClr val="black"/>
                            </a:solidFill>
                            <a:latin typeface="Cambria Math"/>
                          </a:rPr>
                          <m:t>𝑧</m:t>
                        </m:r>
                      </m:e>
                    </m:d>
                    <m:r>
                      <a:rPr lang="en-US" sz="2000" i="1" smtClean="0">
                        <a:solidFill>
                          <a:prstClr val="black"/>
                        </a:solidFill>
                        <a:latin typeface="Cambria Math"/>
                      </a:rPr>
                      <m:t>=</m:t>
                    </m:r>
                    <m:f>
                      <m:fPr>
                        <m:ctrlPr>
                          <a:rPr lang="en-US" sz="2000" i="1" smtClean="0">
                            <a:solidFill>
                              <a:prstClr val="black"/>
                            </a:solidFill>
                            <a:latin typeface="Cambria Math"/>
                          </a:rPr>
                        </m:ctrlPr>
                      </m:fPr>
                      <m:num>
                        <m:r>
                          <a:rPr lang="en-US" sz="2000" i="1" smtClean="0">
                            <a:solidFill>
                              <a:prstClr val="black"/>
                            </a:solidFill>
                            <a:latin typeface="Cambria Math"/>
                          </a:rPr>
                          <m:t>1</m:t>
                        </m:r>
                      </m:num>
                      <m:den>
                        <m:r>
                          <a:rPr lang="en-US" sz="2000" i="1" smtClean="0">
                            <a:solidFill>
                              <a:prstClr val="black"/>
                            </a:solidFill>
                            <a:latin typeface="Cambria Math"/>
                          </a:rPr>
                          <m:t>𝑧</m:t>
                        </m:r>
                      </m:den>
                    </m:f>
                    <m:r>
                      <a:rPr lang="en-US" sz="2000" smtClean="0">
                        <a:solidFill>
                          <a:prstClr val="black"/>
                        </a:solidFill>
                        <a:latin typeface="Cambria Math"/>
                      </a:rPr>
                      <m:t>.</m:t>
                    </m:r>
                  </m:oMath>
                </a14:m>
                <a:endParaRPr lang="en-US" sz="23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589807" y="663522"/>
                <a:ext cx="11095511" cy="968150"/>
              </a:xfrm>
              <a:prstGeom prst="rect">
                <a:avLst/>
              </a:prstGeom>
              <a:blipFill rotWithShape="1">
                <a:blip r:embed="rId2"/>
                <a:stretch>
                  <a:fillRect l="-824" t="-5031" r="-769"/>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445326" y="1791894"/>
            <a:ext cx="6804562" cy="4882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a:extLst>
              <a:ext uri="{FF2B5EF4-FFF2-40B4-BE49-F238E27FC236}">
                <a16:creationId xmlns:a16="http://schemas.microsoft.com/office/drawing/2014/main" xmlns="" id="{FBCBB2DD-094D-419E-9B63-E481E650CE0C}"/>
              </a:ext>
            </a:extLst>
          </p:cNvPr>
          <p:cNvSpPr txBox="1">
            <a:spLocks/>
          </p:cNvSpPr>
          <p:nvPr/>
        </p:nvSpPr>
        <p:spPr>
          <a:xfrm>
            <a:off x="589807" y="1684334"/>
            <a:ext cx="10515600" cy="5464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0070C0"/>
                </a:solidFill>
                <a:latin typeface="Calibri"/>
              </a:rPr>
              <a:t>Solution:</a:t>
            </a:r>
            <a:endParaRPr lang="en-US" sz="3800" b="1" dirty="0">
              <a:solidFill>
                <a:srgbClr val="0070C0"/>
              </a:solidFill>
              <a:latin typeface="Calibri"/>
            </a:endParaRP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228600" y="1000080"/>
              <a:ext cx="11725560" cy="5534280"/>
            </p14:xfrm>
          </p:contentPart>
        </mc:Choice>
        <mc:Fallback xmlns="">
          <p:pic>
            <p:nvPicPr>
              <p:cNvPr id="3" name="Ink 2"/>
              <p:cNvPicPr/>
              <p:nvPr/>
            </p:nvPicPr>
            <p:blipFill>
              <a:blip r:embed="rId6"/>
              <a:stretch>
                <a:fillRect/>
              </a:stretch>
            </p:blipFill>
            <p:spPr>
              <a:xfrm>
                <a:off x="219240" y="990720"/>
                <a:ext cx="11744280" cy="5553000"/>
              </a:xfrm>
              <a:prstGeom prst="rect">
                <a:avLst/>
              </a:prstGeom>
            </p:spPr>
          </p:pic>
        </mc:Fallback>
      </mc:AlternateContent>
    </p:spTree>
    <p:extLst>
      <p:ext uri="{BB962C8B-B14F-4D97-AF65-F5344CB8AC3E}">
        <p14:creationId xmlns:p14="http://schemas.microsoft.com/office/powerpoint/2010/main" val="17198702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76338" y="452126"/>
            <a:ext cx="8099528" cy="495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851065" y="5447055"/>
            <a:ext cx="10430494" cy="1061829"/>
          </a:xfrm>
          <a:prstGeom prst="rect">
            <a:avLst/>
          </a:prstGeom>
        </p:spPr>
        <p:txBody>
          <a:bodyPr wrap="square">
            <a:spAutoFit/>
          </a:bodyPr>
          <a:lstStyle/>
          <a:p>
            <a:r>
              <a:rPr lang="en-US" sz="2100" b="1" dirty="0">
                <a:solidFill>
                  <a:srgbClr val="C00000"/>
                </a:solidFill>
              </a:rPr>
              <a:t>Note: </a:t>
            </a:r>
            <a:r>
              <a:rPr lang="en-US" sz="2100" dirty="0">
                <a:solidFill>
                  <a:prstClr val="black"/>
                </a:solidFill>
              </a:rPr>
              <a:t>From the example we make two important observations: </a:t>
            </a:r>
          </a:p>
          <a:p>
            <a:r>
              <a:rPr lang="en-US" sz="2100" dirty="0">
                <a:solidFill>
                  <a:prstClr val="black"/>
                </a:solidFill>
              </a:rPr>
              <a:t>• an infinite line is mapped to a closed bounded (finite) circle </a:t>
            </a:r>
          </a:p>
          <a:p>
            <a:r>
              <a:rPr lang="en-US" sz="2100" dirty="0">
                <a:solidFill>
                  <a:prstClr val="black"/>
                </a:solidFill>
              </a:rPr>
              <a:t>• the angle 90 is preserved under complex mappings </a:t>
            </a:r>
          </a:p>
        </p:txBody>
      </p:sp>
    </p:spTree>
    <p:extLst>
      <p:ext uri="{BB962C8B-B14F-4D97-AF65-F5344CB8AC3E}">
        <p14:creationId xmlns:p14="http://schemas.microsoft.com/office/powerpoint/2010/main" val="2928820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2304" y="295526"/>
            <a:ext cx="11297393" cy="1107996"/>
          </a:xfrm>
          <a:prstGeom prst="rect">
            <a:avLst/>
          </a:prstGeom>
        </p:spPr>
        <p:txBody>
          <a:bodyPr wrap="square">
            <a:spAutoFit/>
          </a:bodyPr>
          <a:lstStyle/>
          <a:p>
            <a:r>
              <a:rPr lang="en-US" sz="2200" dirty="0">
                <a:solidFill>
                  <a:prstClr val="black"/>
                </a:solidFill>
              </a:rPr>
              <a:t>Therefore we conclude that :</a:t>
            </a:r>
          </a:p>
          <a:p>
            <a:r>
              <a:rPr lang="en-US" sz="2200" dirty="0">
                <a:solidFill>
                  <a:prstClr val="black"/>
                </a:solidFill>
              </a:rPr>
              <a:t>• A complex mapping can be used to map un-bounded regions to bounded regions. </a:t>
            </a:r>
          </a:p>
          <a:p>
            <a:r>
              <a:rPr lang="en-US" sz="2200" dirty="0">
                <a:solidFill>
                  <a:prstClr val="black"/>
                </a:solidFill>
              </a:rPr>
              <a:t>• A complex analytic function respects the invariance of angle between curves. </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306" y="1403522"/>
            <a:ext cx="63817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542306" y="3689522"/>
                <a:ext cx="3008416" cy="584775"/>
              </a:xfrm>
              <a:prstGeom prst="rect">
                <a:avLst/>
              </a:prstGeom>
            </p:spPr>
            <p:txBody>
              <a:bodyPr wrap="square">
                <a:spAutoFit/>
              </a:bodyPr>
              <a:lstStyle/>
              <a:p>
                <a14:m>
                  <m:oMath xmlns:m="http://schemas.openxmlformats.org/officeDocument/2006/math">
                    <m:r>
                      <a:rPr lang="en-US" sz="1600" i="1" dirty="0" smtClean="0">
                        <a:solidFill>
                          <a:prstClr val="black"/>
                        </a:solidFill>
                        <a:latin typeface="Cambria Math"/>
                      </a:rPr>
                      <m:t>𝑧</m:t>
                    </m:r>
                    <m:r>
                      <a:rPr lang="en-US" sz="1600" i="1" dirty="0" smtClean="0">
                        <a:solidFill>
                          <a:prstClr val="black"/>
                        </a:solidFill>
                        <a:latin typeface="Cambria Math"/>
                      </a:rPr>
                      <m:t>−</m:t>
                    </m:r>
                  </m:oMath>
                </a14:m>
                <a:r>
                  <a:rPr lang="en-US" sz="1600" dirty="0">
                    <a:solidFill>
                      <a:prstClr val="black"/>
                    </a:solidFill>
                  </a:rPr>
                  <a:t>plane Domain curves</a:t>
                </a:r>
              </a:p>
              <a:p>
                <a:r>
                  <a:rPr lang="en-US" sz="1600" dirty="0">
                    <a:solidFill>
                      <a:prstClr val="black"/>
                    </a:solidFill>
                  </a:rPr>
                  <a:t>Straight lines: </a:t>
                </a:r>
                <a14:m>
                  <m:oMath xmlns:m="http://schemas.openxmlformats.org/officeDocument/2006/math">
                    <m:r>
                      <a:rPr lang="en-US" sz="1600" i="1" smtClean="0">
                        <a:solidFill>
                          <a:prstClr val="black"/>
                        </a:solidFill>
                        <a:latin typeface="Cambria Math"/>
                      </a:rPr>
                      <m:t>𝑥</m:t>
                    </m:r>
                    <m:r>
                      <a:rPr lang="en-US" sz="1600" i="1" smtClean="0">
                        <a:solidFill>
                          <a:prstClr val="black"/>
                        </a:solidFill>
                        <a:latin typeface="Cambria Math"/>
                      </a:rPr>
                      <m:t>=±1, ±2, ±3…</m:t>
                    </m:r>
                  </m:oMath>
                </a14:m>
                <a:endParaRPr lang="en-US" sz="16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542306" y="3689522"/>
                <a:ext cx="3008416" cy="584775"/>
              </a:xfrm>
              <a:prstGeom prst="rect">
                <a:avLst/>
              </a:prstGeom>
              <a:blipFill rotWithShape="1">
                <a:blip r:embed="rId3"/>
                <a:stretch>
                  <a:fillRect l="-1217" t="-3125"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333479" y="3689522"/>
                <a:ext cx="3266729" cy="338554"/>
              </a:xfrm>
              <a:prstGeom prst="rect">
                <a:avLst/>
              </a:prstGeom>
            </p:spPr>
            <p:txBody>
              <a:bodyPr wrap="square">
                <a:spAutoFit/>
              </a:bodyPr>
              <a:lstStyle/>
              <a:p>
                <a14:m>
                  <m:oMath xmlns:m="http://schemas.openxmlformats.org/officeDocument/2006/math">
                    <m:r>
                      <a:rPr lang="en-US" sz="1600" i="1" dirty="0" smtClean="0">
                        <a:solidFill>
                          <a:prstClr val="black"/>
                        </a:solidFill>
                        <a:latin typeface="Cambria Math"/>
                      </a:rPr>
                      <m:t>𝑤</m:t>
                    </m:r>
                    <m:r>
                      <a:rPr lang="en-US" sz="1600" i="1" dirty="0" smtClean="0">
                        <a:solidFill>
                          <a:prstClr val="black"/>
                        </a:solidFill>
                        <a:latin typeface="Cambria Math"/>
                      </a:rPr>
                      <m:t>−</m:t>
                    </m:r>
                  </m:oMath>
                </a14:m>
                <a:r>
                  <a:rPr lang="en-US" sz="1600" dirty="0">
                    <a:solidFill>
                      <a:prstClr val="black"/>
                    </a:solidFill>
                  </a:rPr>
                  <a:t>plane Image Pattern: Circles</a:t>
                </a:r>
              </a:p>
            </p:txBody>
          </p:sp>
        </mc:Choice>
        <mc:Fallback xmlns="">
          <p:sp>
            <p:nvSpPr>
              <p:cNvPr id="4" name="Rectangle 3"/>
              <p:cNvSpPr>
                <a:spLocks noRot="1" noChangeAspect="1" noMove="1" noResize="1" noEditPoints="1" noAdjustHandles="1" noChangeArrowheads="1" noChangeShapeType="1" noTextEdit="1"/>
              </p:cNvSpPr>
              <p:nvPr/>
            </p:nvSpPr>
            <p:spPr>
              <a:xfrm>
                <a:off x="4333479" y="3689522"/>
                <a:ext cx="3266729" cy="338554"/>
              </a:xfrm>
              <a:prstGeom prst="rect">
                <a:avLst/>
              </a:prstGeom>
              <a:blipFill rotWithShape="1">
                <a:blip r:embed="rId4"/>
                <a:stretch>
                  <a:fillRect t="-5357" b="-21429"/>
                </a:stretch>
              </a:blipFill>
            </p:spPr>
            <p:txBody>
              <a:bodyPr/>
              <a:lstStyle/>
              <a:p>
                <a:r>
                  <a:rPr lang="en-US">
                    <a:noFill/>
                  </a:rPr>
                  <a:t> </a:t>
                </a:r>
              </a:p>
            </p:txBody>
          </p:sp>
        </mc:Fallback>
      </mc:AlternateContent>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249" y="3981909"/>
            <a:ext cx="62674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05994" y="6267909"/>
                <a:ext cx="3429248" cy="338554"/>
              </a:xfrm>
              <a:prstGeom prst="rect">
                <a:avLst/>
              </a:prstGeom>
            </p:spPr>
            <p:txBody>
              <a:bodyPr wrap="square">
                <a:spAutoFit/>
              </a:bodyPr>
              <a:lstStyle/>
              <a:p>
                <a14:m>
                  <m:oMath xmlns:m="http://schemas.openxmlformats.org/officeDocument/2006/math">
                    <m:r>
                      <a:rPr lang="en-US" sz="1600" i="1" dirty="0">
                        <a:solidFill>
                          <a:prstClr val="black"/>
                        </a:solidFill>
                        <a:latin typeface="Cambria Math"/>
                      </a:rPr>
                      <m:t>𝑧</m:t>
                    </m:r>
                    <m:r>
                      <a:rPr lang="en-US" sz="1600" i="1" dirty="0">
                        <a:solidFill>
                          <a:prstClr val="black"/>
                        </a:solidFill>
                        <a:latin typeface="Cambria Math"/>
                      </a:rPr>
                      <m:t>−</m:t>
                    </m:r>
                  </m:oMath>
                </a14:m>
                <a:r>
                  <a:rPr lang="en-US" sz="1600" dirty="0">
                    <a:solidFill>
                      <a:prstClr val="black"/>
                    </a:solidFill>
                  </a:rPr>
                  <a:t>plane Domain curves: Straight lines</a:t>
                </a:r>
              </a:p>
            </p:txBody>
          </p:sp>
        </mc:Choice>
        <mc:Fallback xmlns="">
          <p:sp>
            <p:nvSpPr>
              <p:cNvPr id="5" name="Rectangle 4"/>
              <p:cNvSpPr>
                <a:spLocks noRot="1" noChangeAspect="1" noMove="1" noResize="1" noEditPoints="1" noAdjustHandles="1" noChangeArrowheads="1" noChangeShapeType="1" noTextEdit="1"/>
              </p:cNvSpPr>
              <p:nvPr/>
            </p:nvSpPr>
            <p:spPr>
              <a:xfrm>
                <a:off x="5405994" y="6267909"/>
                <a:ext cx="3429248" cy="338554"/>
              </a:xfrm>
              <a:prstGeom prst="rect">
                <a:avLst/>
              </a:prstGeom>
              <a:blipFill rotWithShape="1">
                <a:blip r:embed="rId6"/>
                <a:stretch>
                  <a:fillRect t="-5357"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165500" y="6259964"/>
                <a:ext cx="2852330" cy="338554"/>
              </a:xfrm>
              <a:prstGeom prst="rect">
                <a:avLst/>
              </a:prstGeom>
            </p:spPr>
            <p:txBody>
              <a:bodyPr wrap="square">
                <a:spAutoFit/>
              </a:bodyPr>
              <a:lstStyle/>
              <a:p>
                <a14:m>
                  <m:oMath xmlns:m="http://schemas.openxmlformats.org/officeDocument/2006/math">
                    <m:r>
                      <a:rPr lang="en-US" sz="1600" i="1" dirty="0" smtClean="0">
                        <a:solidFill>
                          <a:prstClr val="black"/>
                        </a:solidFill>
                        <a:latin typeface="Cambria Math"/>
                      </a:rPr>
                      <m:t>𝑤</m:t>
                    </m:r>
                    <m:r>
                      <a:rPr lang="en-US" sz="1600" i="1" dirty="0" smtClean="0">
                        <a:solidFill>
                          <a:prstClr val="black"/>
                        </a:solidFill>
                        <a:latin typeface="Cambria Math"/>
                      </a:rPr>
                      <m:t>−</m:t>
                    </m:r>
                  </m:oMath>
                </a14:m>
                <a:r>
                  <a:rPr lang="en-US" sz="1600" dirty="0">
                    <a:solidFill>
                      <a:prstClr val="black"/>
                    </a:solidFill>
                  </a:rPr>
                  <a:t>plane Image Pattern: Circles</a:t>
                </a:r>
              </a:p>
            </p:txBody>
          </p:sp>
        </mc:Choice>
        <mc:Fallback xmlns="">
          <p:sp>
            <p:nvSpPr>
              <p:cNvPr id="8" name="Rectangle 7"/>
              <p:cNvSpPr>
                <a:spLocks noRot="1" noChangeAspect="1" noMove="1" noResize="1" noEditPoints="1" noAdjustHandles="1" noChangeArrowheads="1" noChangeShapeType="1" noTextEdit="1"/>
              </p:cNvSpPr>
              <p:nvPr/>
            </p:nvSpPr>
            <p:spPr>
              <a:xfrm>
                <a:off x="9165500" y="6259964"/>
                <a:ext cx="2852330" cy="338554"/>
              </a:xfrm>
              <a:prstGeom prst="rect">
                <a:avLst/>
              </a:prstGeom>
              <a:blipFill rotWithShape="1">
                <a:blip r:embed="rId7"/>
                <a:stretch>
                  <a:fillRect t="-5455" r="-857" b="-2363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447840" y="1171440"/>
              <a:ext cx="11677680" cy="5039280"/>
            </p14:xfrm>
          </p:contentPart>
        </mc:Choice>
        <mc:Fallback xmlns="">
          <p:pic>
            <p:nvPicPr>
              <p:cNvPr id="6" name="Ink 5"/>
              <p:cNvPicPr/>
              <p:nvPr/>
            </p:nvPicPr>
            <p:blipFill>
              <a:blip r:embed="rId9"/>
              <a:stretch>
                <a:fillRect/>
              </a:stretch>
            </p:blipFill>
            <p:spPr>
              <a:xfrm>
                <a:off x="438480" y="1162080"/>
                <a:ext cx="11696400" cy="5058000"/>
              </a:xfrm>
              <a:prstGeom prst="rect">
                <a:avLst/>
              </a:prstGeom>
            </p:spPr>
          </p:pic>
        </mc:Fallback>
      </mc:AlternateContent>
    </p:spTree>
    <p:extLst>
      <p:ext uri="{BB962C8B-B14F-4D97-AF65-F5344CB8AC3E}">
        <p14:creationId xmlns:p14="http://schemas.microsoft.com/office/powerpoint/2010/main" val="35633190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515674" y="180213"/>
            <a:ext cx="10515600" cy="546466"/>
          </a:xfrm>
        </p:spPr>
        <p:txBody>
          <a:bodyPr>
            <a:noAutofit/>
          </a:bodyPr>
          <a:lstStyle/>
          <a:p>
            <a:r>
              <a:rPr lang="en-US" sz="4000" b="1" dirty="0">
                <a:solidFill>
                  <a:srgbClr val="0070C0"/>
                </a:solidFill>
                <a:latin typeface="+mn-lt"/>
              </a:rPr>
              <a:t>Linear Fractional Transformations</a:t>
            </a:r>
            <a:endParaRPr lang="en-US" sz="3800" b="1" dirty="0">
              <a:solidFill>
                <a:srgbClr val="0070C0"/>
              </a:solidFill>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685800" y="835444"/>
                <a:ext cx="11332029" cy="4931259"/>
              </a:xfrm>
            </p:spPr>
            <p:txBody>
              <a:bodyPr>
                <a:noAutofit/>
              </a:bodyPr>
              <a:lstStyle/>
              <a:p>
                <a:pPr marL="342900" indent="-342900">
                  <a:buFont typeface="Arial" panose="020B0604020202020204" pitchFamily="34" charset="0"/>
                  <a:buChar char="•"/>
                </a:pPr>
                <a:r>
                  <a:rPr lang="en-US" sz="2400" dirty="0">
                    <a:latin typeface="+mn-lt"/>
                  </a:rPr>
                  <a:t>The first step in the modeling process of solving boundary value problems is to identify the correct conformal mapping that is related to the “geometry” of the boundary value problem.</a:t>
                </a:r>
              </a:p>
              <a:p>
                <a:pPr marL="342900" indent="-342900">
                  <a:buFont typeface="Arial" panose="020B0604020202020204" pitchFamily="34" charset="0"/>
                  <a:buChar char="•"/>
                </a:pPr>
                <a:endParaRPr lang="en-US" sz="1400" dirty="0">
                  <a:latin typeface="+mn-lt"/>
                </a:endParaRPr>
              </a:p>
              <a:p>
                <a:pPr marL="342900" indent="-342900">
                  <a:buFont typeface="Arial" panose="020B0604020202020204" pitchFamily="34" charset="0"/>
                  <a:buChar char="•"/>
                </a:pPr>
                <a:r>
                  <a:rPr lang="en-US" sz="2400" dirty="0">
                    <a:latin typeface="+mn-lt"/>
                  </a:rPr>
                  <a:t>The task is to get a good grasp of which conformal mappings map certain regions conformally onto each other, such as, say mapping a </a:t>
                </a:r>
                <a:r>
                  <a:rPr lang="en-US" sz="2400" i="1" dirty="0">
                    <a:latin typeface="+mn-lt"/>
                  </a:rPr>
                  <a:t>disk onto a half-plane</a:t>
                </a:r>
                <a:r>
                  <a:rPr lang="en-US" sz="2400" dirty="0">
                    <a:latin typeface="+mn-lt"/>
                  </a:rPr>
                  <a:t>. </a:t>
                </a:r>
              </a:p>
              <a:p>
                <a:pPr marL="342900" indent="-342900">
                  <a:buFont typeface="Arial" panose="020B0604020202020204" pitchFamily="34" charset="0"/>
                  <a:buChar char="•"/>
                </a:pPr>
                <a:endParaRPr lang="en-US" sz="1400" dirty="0">
                  <a:latin typeface="+mn-lt"/>
                </a:endParaRPr>
              </a:p>
              <a:p>
                <a:pPr marL="342900" indent="-342900">
                  <a:buFont typeface="Arial" panose="020B0604020202020204" pitchFamily="34" charset="0"/>
                  <a:buChar char="•"/>
                </a:pPr>
                <a:r>
                  <a:rPr lang="en-US" sz="2400" dirty="0">
                    <a:latin typeface="+mn-lt"/>
                  </a:rPr>
                  <a:t>In many applications that involve boundary-value problems associated with Laplace’s equation, it is necessary to find a conformal mapping that maps a disk onto the half-plane </a:t>
                </a:r>
                <a14:m>
                  <m:oMath xmlns:m="http://schemas.openxmlformats.org/officeDocument/2006/math">
                    <m:r>
                      <a:rPr lang="en-US" sz="2400" i="1" dirty="0" smtClean="0">
                        <a:latin typeface="Cambria Math" panose="02040503050406030204" pitchFamily="18" charset="0"/>
                      </a:rPr>
                      <m:t>𝑣</m:t>
                    </m:r>
                    <m:r>
                      <a:rPr lang="en-US" sz="2400" i="1" dirty="0" smtClean="0">
                        <a:latin typeface="Cambria Math" panose="02040503050406030204" pitchFamily="18" charset="0"/>
                      </a:rPr>
                      <m:t>≥0</m:t>
                    </m:r>
                  </m:oMath>
                </a14:m>
                <a:r>
                  <a:rPr lang="en-US" sz="2400" dirty="0">
                    <a:latin typeface="+mn-lt"/>
                  </a:rPr>
                  <a:t>.</a:t>
                </a:r>
              </a:p>
              <a:p>
                <a:pPr marL="342900" indent="-342900">
                  <a:buFont typeface="Arial" panose="020B0604020202020204" pitchFamily="34" charset="0"/>
                  <a:buChar char="•"/>
                </a:pPr>
                <a:endParaRPr lang="en-US" sz="1800" dirty="0">
                  <a:latin typeface="+mn-lt"/>
                </a:endParaRPr>
              </a:p>
              <a:p>
                <a:pPr marL="342900" indent="-342900">
                  <a:buFont typeface="Arial" panose="020B0604020202020204" pitchFamily="34" charset="0"/>
                  <a:buChar char="•"/>
                </a:pPr>
                <a:r>
                  <a:rPr lang="en-US" sz="2400" dirty="0">
                    <a:latin typeface="+mn-lt"/>
                  </a:rPr>
                  <a:t>Such a mapping would have to map the circular boundary of the disk to the boundary line of the half-plane. An important class of elementary conformal mappings that map circles to lines (and vice versa) are the </a:t>
                </a:r>
                <a:r>
                  <a:rPr lang="en-US" sz="2400" b="1" i="1" dirty="0">
                    <a:latin typeface="+mn-lt"/>
                  </a:rPr>
                  <a:t>linear fractional transformations</a:t>
                </a:r>
                <a:r>
                  <a:rPr lang="en-US" sz="2400" i="1" dirty="0">
                    <a:latin typeface="+mn-lt"/>
                  </a:rPr>
                  <a:t>.</a:t>
                </a:r>
              </a:p>
            </p:txBody>
          </p:sp>
        </mc:Choice>
        <mc:Fallback xmlns="">
          <p:sp>
            <p:nvSpPr>
              <p:cNvPr id="3" name="Content Placeholder 2">
                <a:extLst>
                  <a:ext uri="{FF2B5EF4-FFF2-40B4-BE49-F238E27FC236}">
                    <a16:creationId xmlns:a16="http://schemas.microsoft.com/office/drawing/2014/main" id="{A76351EB-9639-4374-BB0D-1B602A822616}"/>
                  </a:ext>
                </a:extLst>
              </p:cNvPr>
              <p:cNvSpPr>
                <a:spLocks noGrp="1" noRot="1" noChangeAspect="1" noMove="1" noResize="1" noEditPoints="1" noAdjustHandles="1" noChangeArrowheads="1" noChangeShapeType="1" noTextEdit="1"/>
              </p:cNvSpPr>
              <p:nvPr>
                <p:ph idx="1"/>
              </p:nvPr>
            </p:nvSpPr>
            <p:spPr>
              <a:xfrm>
                <a:off x="685800" y="835444"/>
                <a:ext cx="11332029" cy="4931259"/>
              </a:xfrm>
              <a:blipFill>
                <a:blip r:embed="rId2"/>
                <a:stretch>
                  <a:fillRect l="-1561" t="-1854" r="-3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114800" y="5562360"/>
              <a:ext cx="7439400" cy="1172160"/>
            </p14:xfrm>
          </p:contentPart>
        </mc:Choice>
        <mc:Fallback xmlns="">
          <p:pic>
            <p:nvPicPr>
              <p:cNvPr id="4" name="Ink 3"/>
              <p:cNvPicPr/>
              <p:nvPr/>
            </p:nvPicPr>
            <p:blipFill>
              <a:blip r:embed="rId4"/>
              <a:stretch>
                <a:fillRect/>
              </a:stretch>
            </p:blipFill>
            <p:spPr>
              <a:xfrm>
                <a:off x="4105440" y="5553000"/>
                <a:ext cx="7458120" cy="1190880"/>
              </a:xfrm>
              <a:prstGeom prst="rect">
                <a:avLst/>
              </a:prstGeom>
            </p:spPr>
          </p:pic>
        </mc:Fallback>
      </mc:AlternateContent>
    </p:spTree>
    <p:extLst>
      <p:ext uri="{BB962C8B-B14F-4D97-AF65-F5344CB8AC3E}">
        <p14:creationId xmlns:p14="http://schemas.microsoft.com/office/powerpoint/2010/main" val="1701856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04800" y="152400"/>
            <a:ext cx="10515600" cy="546466"/>
          </a:xfrm>
        </p:spPr>
        <p:txBody>
          <a:bodyPr>
            <a:noAutofit/>
          </a:bodyPr>
          <a:lstStyle/>
          <a:p>
            <a:r>
              <a:rPr lang="en-US" sz="3800" b="1" dirty="0">
                <a:solidFill>
                  <a:srgbClr val="0070C0"/>
                </a:solidFill>
                <a:latin typeface="+mn-lt"/>
              </a:rPr>
              <a:t>Linear Fractional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368105" y="753887"/>
                <a:ext cx="11609766" cy="5951713"/>
              </a:xfrm>
            </p:spPr>
            <p:txBody>
              <a:bodyPr>
                <a:noAutofit/>
              </a:bodyPr>
              <a:lstStyle/>
              <a:p>
                <a:pPr marL="0" indent="0" algn="just">
                  <a:buNone/>
                </a:pPr>
                <a:r>
                  <a:rPr lang="en-US" sz="2400" dirty="0">
                    <a:latin typeface="+mn-lt"/>
                  </a:rPr>
                  <a:t>If </a:t>
                </a:r>
                <a14:m>
                  <m:oMath xmlns:m="http://schemas.openxmlformats.org/officeDocument/2006/math">
                    <m:r>
                      <a:rPr lang="en-US" sz="2400" i="1" dirty="0" smtClean="0">
                        <a:latin typeface="Cambria Math"/>
                      </a:rPr>
                      <m:t>𝑎</m:t>
                    </m:r>
                    <m:r>
                      <a:rPr lang="en-US" sz="2400" i="1" dirty="0" smtClean="0">
                        <a:latin typeface="Cambria Math"/>
                      </a:rPr>
                      <m:t>,</m:t>
                    </m:r>
                    <m:r>
                      <a:rPr lang="en-US" sz="2400" i="1" dirty="0" smtClean="0">
                        <a:latin typeface="Cambria Math"/>
                      </a:rPr>
                      <m:t>𝑏</m:t>
                    </m:r>
                    <m:r>
                      <a:rPr lang="en-US" sz="2400" i="1" dirty="0" smtClean="0">
                        <a:latin typeface="Cambria Math"/>
                      </a:rPr>
                      <m:t>,</m:t>
                    </m:r>
                    <m:r>
                      <a:rPr lang="en-US" sz="2400" i="1" dirty="0" smtClean="0">
                        <a:latin typeface="Cambria Math"/>
                      </a:rPr>
                      <m:t>𝑐</m:t>
                    </m:r>
                    <m:r>
                      <a:rPr lang="en-US" sz="2400" i="1" dirty="0">
                        <a:latin typeface="Cambria Math"/>
                      </a:rPr>
                      <m:t>,</m:t>
                    </m:r>
                  </m:oMath>
                </a14:m>
                <a:r>
                  <a:rPr lang="en-US" sz="2400" dirty="0">
                    <a:latin typeface="+mn-lt"/>
                  </a:rPr>
                  <a:t> and </a:t>
                </a:r>
                <a14:m>
                  <m:oMath xmlns:m="http://schemas.openxmlformats.org/officeDocument/2006/math">
                    <m:r>
                      <a:rPr lang="en-US" sz="2400" i="1" dirty="0" smtClean="0">
                        <a:latin typeface="Cambria Math"/>
                      </a:rPr>
                      <m:t>𝑑</m:t>
                    </m:r>
                  </m:oMath>
                </a14:m>
                <a:r>
                  <a:rPr lang="en-US" sz="2400" i="1" dirty="0">
                    <a:latin typeface="+mn-lt"/>
                  </a:rPr>
                  <a:t> </a:t>
                </a:r>
                <a:r>
                  <a:rPr lang="en-US" sz="2400" dirty="0">
                    <a:latin typeface="+mn-lt"/>
                  </a:rPr>
                  <a:t>are complex constants with condition that: </a:t>
                </a:r>
                <a14:m>
                  <m:oMath xmlns:m="http://schemas.openxmlformats.org/officeDocument/2006/math">
                    <m:r>
                      <a:rPr lang="en-US" sz="2400" i="1" dirty="0">
                        <a:latin typeface="Cambria Math"/>
                      </a:rPr>
                      <m:t>𝑎𝑑</m:t>
                    </m:r>
                    <m:r>
                      <a:rPr lang="en-US" sz="2400" i="1" dirty="0">
                        <a:latin typeface="Cambria Math"/>
                      </a:rPr>
                      <m:t>−</m:t>
                    </m:r>
                    <m:r>
                      <a:rPr lang="en-US" sz="2400" i="1" dirty="0" err="1">
                        <a:latin typeface="Cambria Math"/>
                      </a:rPr>
                      <m:t>𝑏𝑐</m:t>
                    </m:r>
                    <m:r>
                      <a:rPr lang="en-US" sz="2400" i="1" dirty="0">
                        <a:latin typeface="Cambria Math"/>
                        <a:ea typeface="Cambria Math"/>
                      </a:rPr>
                      <m:t>≠</m:t>
                    </m:r>
                    <m:r>
                      <a:rPr lang="en-US" sz="2400" i="1" dirty="0">
                        <a:latin typeface="Cambria Math"/>
                      </a:rPr>
                      <m:t>0</m:t>
                    </m:r>
                  </m:oMath>
                </a14:m>
                <a:r>
                  <a:rPr lang="en-US" sz="2400" dirty="0">
                    <a:latin typeface="+mn-lt"/>
                  </a:rPr>
                  <a:t>, then the complex function defined by:</a:t>
                </a:r>
              </a:p>
              <a:p>
                <a:pPr marL="0" indent="0" algn="just">
                  <a:buNone/>
                </a:pPr>
                <a:endParaRPr lang="en-US" sz="2000" i="1" dirty="0">
                  <a:solidFill>
                    <a:srgbClr val="0070C0"/>
                  </a:solidFill>
                  <a:latin typeface="+mn-lt"/>
                </a:endParaRPr>
              </a:p>
              <a:p>
                <a:pPr marL="0" indent="0" algn="just">
                  <a:buNone/>
                </a:pPr>
                <a14:m>
                  <m:oMathPara xmlns:m="http://schemas.openxmlformats.org/officeDocument/2006/math">
                    <m:oMathParaPr>
                      <m:jc m:val="centerGroup"/>
                    </m:oMathParaPr>
                    <m:oMath xmlns:m="http://schemas.openxmlformats.org/officeDocument/2006/math">
                      <m:r>
                        <a:rPr lang="en-US" sz="2400" i="1">
                          <a:solidFill>
                            <a:srgbClr val="0070C0"/>
                          </a:solidFill>
                          <a:latin typeface="Cambria Math"/>
                        </a:rPr>
                        <m:t>𝑤</m:t>
                      </m:r>
                      <m:r>
                        <a:rPr lang="en-US" sz="2400" i="1">
                          <a:solidFill>
                            <a:srgbClr val="0070C0"/>
                          </a:solidFill>
                          <a:latin typeface="Cambria Math"/>
                        </a:rPr>
                        <m:t>=</m:t>
                      </m:r>
                      <m:r>
                        <a:rPr lang="en-US" sz="2400" b="0" i="1" smtClean="0">
                          <a:solidFill>
                            <a:srgbClr val="0070C0"/>
                          </a:solidFill>
                          <a:latin typeface="Cambria Math"/>
                        </a:rPr>
                        <m:t>𝑇</m:t>
                      </m:r>
                      <m:d>
                        <m:dPr>
                          <m:ctrlPr>
                            <a:rPr lang="en-US" sz="2400" b="0" i="1" smtClean="0">
                              <a:solidFill>
                                <a:srgbClr val="0070C0"/>
                              </a:solidFill>
                              <a:latin typeface="Cambria Math"/>
                            </a:rPr>
                          </m:ctrlPr>
                        </m:dPr>
                        <m:e>
                          <m:r>
                            <a:rPr lang="en-US" sz="2400" b="0" i="1" smtClean="0">
                              <a:solidFill>
                                <a:srgbClr val="0070C0"/>
                              </a:solidFill>
                              <a:latin typeface="Cambria Math"/>
                            </a:rPr>
                            <m:t>𝑧</m:t>
                          </m:r>
                        </m:e>
                      </m:d>
                      <m:r>
                        <a:rPr lang="en-US" sz="2400" b="0" i="1" smtClean="0">
                          <a:solidFill>
                            <a:srgbClr val="0070C0"/>
                          </a:solidFill>
                          <a:latin typeface="Cambria Math"/>
                        </a:rPr>
                        <m:t>=</m:t>
                      </m:r>
                      <m:f>
                        <m:fPr>
                          <m:ctrlPr>
                            <a:rPr lang="en-US" sz="2400" b="0" i="1" smtClean="0">
                              <a:solidFill>
                                <a:srgbClr val="0070C0"/>
                              </a:solidFill>
                              <a:latin typeface="Cambria Math"/>
                            </a:rPr>
                          </m:ctrlPr>
                        </m:fPr>
                        <m:num>
                          <m:r>
                            <a:rPr lang="en-US" sz="2400" i="1" dirty="0">
                              <a:solidFill>
                                <a:srgbClr val="0070C0"/>
                              </a:solidFill>
                              <a:latin typeface="Cambria Math"/>
                            </a:rPr>
                            <m:t>𝑎𝑧</m:t>
                          </m:r>
                          <m:r>
                            <a:rPr lang="en-US" sz="2400" i="1" dirty="0">
                              <a:solidFill>
                                <a:srgbClr val="0070C0"/>
                              </a:solidFill>
                              <a:latin typeface="Cambria Math"/>
                            </a:rPr>
                            <m:t> + </m:t>
                          </m:r>
                          <m:r>
                            <a:rPr lang="en-US" sz="2400" i="1" dirty="0">
                              <a:solidFill>
                                <a:srgbClr val="0070C0"/>
                              </a:solidFill>
                              <a:latin typeface="Cambria Math"/>
                            </a:rPr>
                            <m:t>𝑏</m:t>
                          </m:r>
                          <m:r>
                            <m:rPr>
                              <m:nor/>
                            </m:rPr>
                            <a:rPr lang="en-US" sz="2400" i="1" dirty="0">
                              <a:solidFill>
                                <a:srgbClr val="0070C0"/>
                              </a:solidFill>
                              <a:latin typeface="+mn-lt"/>
                            </a:rPr>
                            <m:t> </m:t>
                          </m:r>
                        </m:num>
                        <m:den>
                          <m:r>
                            <a:rPr lang="en-US" sz="2400" i="1" dirty="0">
                              <a:solidFill>
                                <a:srgbClr val="0070C0"/>
                              </a:solidFill>
                              <a:latin typeface="Cambria Math"/>
                            </a:rPr>
                            <m:t>𝑐𝑧</m:t>
                          </m:r>
                          <m:r>
                            <a:rPr lang="en-US" sz="2400" i="1" dirty="0">
                              <a:solidFill>
                                <a:srgbClr val="0070C0"/>
                              </a:solidFill>
                              <a:latin typeface="Cambria Math"/>
                            </a:rPr>
                            <m:t> + </m:t>
                          </m:r>
                          <m:r>
                            <a:rPr lang="en-US" sz="2400" i="1" dirty="0">
                              <a:solidFill>
                                <a:srgbClr val="0070C0"/>
                              </a:solidFill>
                              <a:latin typeface="Cambria Math"/>
                            </a:rPr>
                            <m:t>𝑑</m:t>
                          </m:r>
                          <m:r>
                            <m:rPr>
                              <m:nor/>
                            </m:rPr>
                            <a:rPr lang="en-US" sz="2400" i="1" dirty="0">
                              <a:solidFill>
                                <a:srgbClr val="0070C0"/>
                              </a:solidFill>
                              <a:latin typeface="+mn-lt"/>
                            </a:rPr>
                            <m:t> </m:t>
                          </m:r>
                        </m:den>
                      </m:f>
                      <m:r>
                        <a:rPr lang="en-US" sz="2400" b="0" i="1" smtClean="0">
                          <a:solidFill>
                            <a:srgbClr val="0070C0"/>
                          </a:solidFill>
                          <a:latin typeface="Cambria Math"/>
                        </a:rPr>
                        <m:t>,                    </m:t>
                      </m:r>
                      <m:r>
                        <a:rPr lang="en-US" sz="2400" i="1" dirty="0">
                          <a:solidFill>
                            <a:srgbClr val="0070C0"/>
                          </a:solidFill>
                          <a:latin typeface="Cambria Math"/>
                        </a:rPr>
                        <m:t>(1)</m:t>
                      </m:r>
                    </m:oMath>
                  </m:oMathPara>
                </a14:m>
                <a:endParaRPr lang="en-US" sz="2400" i="1" dirty="0">
                  <a:solidFill>
                    <a:srgbClr val="0070C0"/>
                  </a:solidFill>
                  <a:latin typeface="+mn-lt"/>
                </a:endParaRPr>
              </a:p>
              <a:p>
                <a:pPr marL="0" indent="0" algn="just">
                  <a:buNone/>
                </a:pPr>
                <a:endParaRPr lang="en-US" sz="2400" dirty="0">
                  <a:latin typeface="+mn-lt"/>
                </a:endParaRPr>
              </a:p>
              <a:p>
                <a:pPr marL="0" indent="0" algn="just">
                  <a:buNone/>
                </a:pPr>
                <a:r>
                  <a:rPr lang="en-US" sz="2400" dirty="0">
                    <a:latin typeface="+mn-lt"/>
                  </a:rPr>
                  <a:t>is called a </a:t>
                </a:r>
                <a:r>
                  <a:rPr lang="en-US" sz="2400" b="1" dirty="0">
                    <a:latin typeface="+mn-lt"/>
                  </a:rPr>
                  <a:t>linear fractional transformation</a:t>
                </a:r>
                <a:r>
                  <a:rPr lang="en-US" sz="2400" dirty="0">
                    <a:latin typeface="+mn-lt"/>
                  </a:rPr>
                  <a:t>. Linear fractional transformations are also called </a:t>
                </a:r>
                <a:r>
                  <a:rPr lang="en-US" sz="2400" b="1" dirty="0">
                    <a:latin typeface="+mn-lt"/>
                  </a:rPr>
                  <a:t>M</a:t>
                </a:r>
                <a14:m>
                  <m:oMath xmlns:m="http://schemas.openxmlformats.org/officeDocument/2006/math">
                    <m:acc>
                      <m:accPr>
                        <m:chr m:val="̈"/>
                        <m:ctrlPr>
                          <a:rPr lang="en-US" sz="2400" b="1" i="1" smtClean="0">
                            <a:latin typeface="Cambria Math"/>
                          </a:rPr>
                        </m:ctrlPr>
                      </m:accPr>
                      <m:e>
                        <m:r>
                          <a:rPr lang="en-US" sz="2400" b="1" i="0" smtClean="0">
                            <a:latin typeface="Cambria Math"/>
                          </a:rPr>
                          <m:t>𝐨</m:t>
                        </m:r>
                      </m:e>
                    </m:acc>
                  </m:oMath>
                </a14:m>
                <a:r>
                  <a:rPr lang="en-US" sz="2400" b="1" dirty="0" err="1">
                    <a:latin typeface="+mn-lt"/>
                  </a:rPr>
                  <a:t>bius</a:t>
                </a:r>
                <a:r>
                  <a:rPr lang="en-US" sz="2400" b="1" dirty="0">
                    <a:latin typeface="+mn-lt"/>
                  </a:rPr>
                  <a:t> transformations </a:t>
                </a:r>
                <a:r>
                  <a:rPr lang="en-US" sz="2400" dirty="0">
                    <a:latin typeface="+mn-lt"/>
                  </a:rPr>
                  <a:t>or </a:t>
                </a:r>
                <a:r>
                  <a:rPr lang="en-US" sz="2400" b="1" dirty="0">
                    <a:latin typeface="+mn-lt"/>
                  </a:rPr>
                  <a:t>bilinear transformations</a:t>
                </a:r>
                <a:r>
                  <a:rPr lang="en-US" sz="2400" dirty="0">
                    <a:latin typeface="+mn-lt"/>
                  </a:rPr>
                  <a:t>. The domain of a linear fractional transformation </a:t>
                </a:r>
                <a14:m>
                  <m:oMath xmlns:m="http://schemas.openxmlformats.org/officeDocument/2006/math">
                    <m:r>
                      <a:rPr lang="en-US" sz="2400" i="1" dirty="0" smtClean="0">
                        <a:latin typeface="Cambria Math"/>
                      </a:rPr>
                      <m:t>𝑇</m:t>
                    </m:r>
                    <m:r>
                      <a:rPr lang="en-US" sz="2400" b="0" i="1" dirty="0" smtClean="0">
                        <a:latin typeface="Cambria Math"/>
                      </a:rPr>
                      <m:t>(</m:t>
                    </m:r>
                    <m:r>
                      <a:rPr lang="en-US" sz="2400" b="0" i="1" dirty="0" smtClean="0">
                        <a:latin typeface="Cambria Math"/>
                      </a:rPr>
                      <m:t>𝑧</m:t>
                    </m:r>
                    <m:r>
                      <a:rPr lang="en-US" sz="2400" b="0" i="1" dirty="0" smtClean="0">
                        <a:latin typeface="Cambria Math"/>
                      </a:rPr>
                      <m:t>)</m:t>
                    </m:r>
                  </m:oMath>
                </a14:m>
                <a:r>
                  <a:rPr lang="en-US" sz="2400" i="1" dirty="0">
                    <a:latin typeface="+mn-lt"/>
                  </a:rPr>
                  <a:t> </a:t>
                </a:r>
                <a:r>
                  <a:rPr lang="en-US" sz="2400" dirty="0">
                    <a:latin typeface="+mn-lt"/>
                  </a:rPr>
                  <a:t>given by </a:t>
                </a:r>
                <a14:m>
                  <m:oMath xmlns:m="http://schemas.openxmlformats.org/officeDocument/2006/math">
                    <m:r>
                      <a:rPr lang="en-US" sz="2400" i="1" dirty="0" smtClean="0">
                        <a:latin typeface="Cambria Math"/>
                      </a:rPr>
                      <m:t>(</m:t>
                    </m:r>
                    <m:r>
                      <a:rPr lang="en-US" sz="2400" i="1" dirty="0">
                        <a:latin typeface="Cambria Math"/>
                      </a:rPr>
                      <m:t>1)</m:t>
                    </m:r>
                  </m:oMath>
                </a14:m>
                <a:r>
                  <a:rPr lang="en-US" sz="2400" dirty="0">
                    <a:latin typeface="+mn-lt"/>
                  </a:rPr>
                  <a:t> is the set of all complex </a:t>
                </a:r>
                <a14:m>
                  <m:oMath xmlns:m="http://schemas.openxmlformats.org/officeDocument/2006/math">
                    <m:r>
                      <a:rPr lang="en-US" sz="2400" i="1" dirty="0" smtClean="0">
                        <a:latin typeface="Cambria Math"/>
                      </a:rPr>
                      <m:t>𝑧</m:t>
                    </m:r>
                  </m:oMath>
                </a14:m>
                <a:r>
                  <a:rPr lang="en-US" sz="2400" i="1" dirty="0">
                    <a:latin typeface="+mn-lt"/>
                  </a:rPr>
                  <a:t> </a:t>
                </a:r>
                <a:r>
                  <a:rPr lang="en-US" sz="2400" dirty="0">
                    <a:latin typeface="+mn-lt"/>
                  </a:rPr>
                  <a:t>such that </a:t>
                </a:r>
                <a14:m>
                  <m:oMath xmlns:m="http://schemas.openxmlformats.org/officeDocument/2006/math">
                    <m:r>
                      <a:rPr lang="en-US" sz="2400" i="1" dirty="0" smtClean="0">
                        <a:latin typeface="Cambria Math"/>
                      </a:rPr>
                      <m:t>𝑧</m:t>
                    </m:r>
                    <m:r>
                      <a:rPr lang="en-US" sz="2400" i="1" dirty="0">
                        <a:latin typeface="Cambria Math"/>
                        <a:ea typeface="Cambria Math"/>
                      </a:rPr>
                      <m:t>≠</m:t>
                    </m:r>
                    <m:r>
                      <a:rPr lang="en-US" sz="2400" i="1" dirty="0" smtClean="0">
                        <a:latin typeface="Cambria Math"/>
                      </a:rPr>
                      <m:t>−</m:t>
                    </m:r>
                    <m:r>
                      <a:rPr lang="en-US" sz="2400" i="1" dirty="0">
                        <a:latin typeface="Cambria Math"/>
                      </a:rPr>
                      <m:t>𝑑</m:t>
                    </m:r>
                    <m:r>
                      <a:rPr lang="en-US" sz="2400" i="1" dirty="0">
                        <a:latin typeface="Cambria Math"/>
                      </a:rPr>
                      <m:t>/</m:t>
                    </m:r>
                    <m:r>
                      <a:rPr lang="en-US" sz="2400" i="1" dirty="0">
                        <a:latin typeface="Cambria Math"/>
                      </a:rPr>
                      <m:t>𝑐</m:t>
                    </m:r>
                  </m:oMath>
                </a14:m>
                <a:r>
                  <a:rPr lang="en-US" sz="2400" dirty="0">
                    <a:latin typeface="+mn-lt"/>
                  </a:rPr>
                  <a:t>. </a:t>
                </a:r>
              </a:p>
              <a:p>
                <a:pPr algn="just"/>
                <a:r>
                  <a:rPr lang="en-US" sz="2400" dirty="0">
                    <a:latin typeface="+mn-lt"/>
                  </a:rPr>
                  <a:t>The Linear fractional transformation is linear in both </a:t>
                </a:r>
                <a14:m>
                  <m:oMath xmlns:m="http://schemas.openxmlformats.org/officeDocument/2006/math">
                    <m:r>
                      <a:rPr lang="en-US" sz="2400" b="0" i="1" smtClean="0">
                        <a:latin typeface="Cambria Math"/>
                      </a:rPr>
                      <m:t>𝑧</m:t>
                    </m:r>
                  </m:oMath>
                </a14:m>
                <a:r>
                  <a:rPr lang="en-US" sz="2400" dirty="0">
                    <a:latin typeface="+mn-lt"/>
                  </a:rPr>
                  <a:t> and </a:t>
                </a:r>
                <a14:m>
                  <m:oMath xmlns:m="http://schemas.openxmlformats.org/officeDocument/2006/math">
                    <m:r>
                      <a:rPr lang="en-US" sz="2400" b="0" i="1" smtClean="0">
                        <a:latin typeface="Cambria Math"/>
                      </a:rPr>
                      <m:t>𝑤</m:t>
                    </m:r>
                  </m:oMath>
                </a14:m>
                <a:r>
                  <a:rPr lang="en-US" sz="2400" dirty="0">
                    <a:latin typeface="+mn-lt"/>
                  </a:rPr>
                  <a:t> and is analytic everywhere except at </a:t>
                </a:r>
                <a14:m>
                  <m:oMath xmlns:m="http://schemas.openxmlformats.org/officeDocument/2006/math">
                    <m:r>
                      <a:rPr lang="en-US" sz="2400" i="1" dirty="0">
                        <a:latin typeface="Cambria Math"/>
                      </a:rPr>
                      <m:t>𝑧</m:t>
                    </m:r>
                    <m:r>
                      <a:rPr lang="en-US" sz="2400" i="1" dirty="0">
                        <a:latin typeface="Cambria Math"/>
                      </a:rPr>
                      <m:t>=−</m:t>
                    </m:r>
                    <m:r>
                      <a:rPr lang="en-US" sz="2400" i="1" dirty="0">
                        <a:latin typeface="Cambria Math"/>
                      </a:rPr>
                      <m:t>𝑑</m:t>
                    </m:r>
                    <m:r>
                      <a:rPr lang="en-US" sz="2400" i="1" dirty="0">
                        <a:latin typeface="Cambria Math"/>
                      </a:rPr>
                      <m:t>/</m:t>
                    </m:r>
                    <m:r>
                      <a:rPr lang="en-US" sz="2400" i="1" dirty="0">
                        <a:latin typeface="Cambria Math"/>
                      </a:rPr>
                      <m:t>𝑐</m:t>
                    </m:r>
                  </m:oMath>
                </a14:m>
                <a:r>
                  <a:rPr lang="en-US" sz="2400" dirty="0">
                    <a:latin typeface="+mn-lt"/>
                  </a:rPr>
                  <a:t>. Since,</a:t>
                </a:r>
              </a:p>
              <a:p>
                <a:pPr marL="0" indent="0" algn="just">
                  <a:buNone/>
                </a:pPr>
                <a:endParaRPr lang="en-US" sz="1600" i="1" dirty="0">
                  <a:solidFill>
                    <a:srgbClr val="0070C0"/>
                  </a:solidFill>
                  <a:latin typeface="+mn-lt"/>
                </a:endParaRPr>
              </a:p>
              <a:p>
                <a:pPr marL="0" indent="0" algn="just">
                  <a:buNone/>
                </a:pPr>
                <a14:m>
                  <m:oMathPara xmlns:m="http://schemas.openxmlformats.org/officeDocument/2006/math">
                    <m:oMathParaPr>
                      <m:jc m:val="centerGroup"/>
                    </m:oMathParaPr>
                    <m:oMath xmlns:m="http://schemas.openxmlformats.org/officeDocument/2006/math">
                      <m:sSup>
                        <m:sSupPr>
                          <m:ctrlPr>
                            <a:rPr lang="en-US" sz="2400" i="1" smtClean="0">
                              <a:solidFill>
                                <a:srgbClr val="0070C0"/>
                              </a:solidFill>
                              <a:latin typeface="Cambria Math"/>
                            </a:rPr>
                          </m:ctrlPr>
                        </m:sSupPr>
                        <m:e>
                          <m:r>
                            <a:rPr lang="en-US" sz="2400" b="0" i="1" smtClean="0">
                              <a:solidFill>
                                <a:srgbClr val="0070C0"/>
                              </a:solidFill>
                              <a:latin typeface="Cambria Math"/>
                            </a:rPr>
                            <m:t>𝑇</m:t>
                          </m:r>
                        </m:e>
                        <m:sup>
                          <m:r>
                            <a:rPr lang="en-US" sz="2400" b="0" i="1" smtClean="0">
                              <a:solidFill>
                                <a:srgbClr val="0070C0"/>
                              </a:solidFill>
                              <a:latin typeface="Cambria Math"/>
                            </a:rPr>
                            <m:t>′</m:t>
                          </m:r>
                        </m:sup>
                      </m:sSup>
                      <m:d>
                        <m:dPr>
                          <m:ctrlPr>
                            <a:rPr lang="en-US" sz="2400" b="0" i="1" smtClean="0">
                              <a:solidFill>
                                <a:srgbClr val="0070C0"/>
                              </a:solidFill>
                              <a:latin typeface="Cambria Math"/>
                            </a:rPr>
                          </m:ctrlPr>
                        </m:dPr>
                        <m:e>
                          <m:r>
                            <a:rPr lang="en-US" sz="2400" b="0" i="1" smtClean="0">
                              <a:solidFill>
                                <a:srgbClr val="0070C0"/>
                              </a:solidFill>
                              <a:latin typeface="Cambria Math"/>
                            </a:rPr>
                            <m:t>𝑧</m:t>
                          </m:r>
                        </m:e>
                      </m:d>
                      <m:r>
                        <a:rPr lang="en-US" sz="2400" b="0" i="1" smtClean="0">
                          <a:solidFill>
                            <a:srgbClr val="0070C0"/>
                          </a:solidFill>
                          <a:latin typeface="Cambria Math"/>
                        </a:rPr>
                        <m:t>=</m:t>
                      </m:r>
                      <m:f>
                        <m:fPr>
                          <m:ctrlPr>
                            <a:rPr lang="en-US" sz="2400" i="1">
                              <a:solidFill>
                                <a:srgbClr val="0070C0"/>
                              </a:solidFill>
                              <a:latin typeface="Cambria Math"/>
                            </a:rPr>
                          </m:ctrlPr>
                        </m:fPr>
                        <m:num>
                          <m:r>
                            <a:rPr lang="en-US" sz="2400" b="0" i="1" dirty="0">
                              <a:solidFill>
                                <a:srgbClr val="0070C0"/>
                              </a:solidFill>
                              <a:latin typeface="Cambria Math"/>
                            </a:rPr>
                            <m:t>𝑎𝑑</m:t>
                          </m:r>
                          <m:r>
                            <a:rPr lang="en-US" sz="2400" b="0" i="1" dirty="0">
                              <a:solidFill>
                                <a:srgbClr val="0070C0"/>
                              </a:solidFill>
                              <a:latin typeface="Cambria Math"/>
                            </a:rPr>
                            <m:t>−</m:t>
                          </m:r>
                          <m:r>
                            <a:rPr lang="en-US" sz="2400" b="0" i="1" dirty="0" err="1">
                              <a:solidFill>
                                <a:srgbClr val="0070C0"/>
                              </a:solidFill>
                              <a:latin typeface="Cambria Math"/>
                            </a:rPr>
                            <m:t>𝑏𝑐</m:t>
                          </m:r>
                        </m:num>
                        <m:den>
                          <m:sSup>
                            <m:sSupPr>
                              <m:ctrlPr>
                                <a:rPr lang="en-US" sz="2400" i="1">
                                  <a:solidFill>
                                    <a:srgbClr val="0070C0"/>
                                  </a:solidFill>
                                  <a:latin typeface="Cambria Math"/>
                                </a:rPr>
                              </m:ctrlPr>
                            </m:sSupPr>
                            <m:e>
                              <m:d>
                                <m:dPr>
                                  <m:ctrlPr>
                                    <a:rPr lang="en-US" sz="2400" b="0" i="1" dirty="0" smtClean="0">
                                      <a:solidFill>
                                        <a:srgbClr val="0070C0"/>
                                      </a:solidFill>
                                      <a:latin typeface="Cambria Math"/>
                                    </a:rPr>
                                  </m:ctrlPr>
                                </m:dPr>
                                <m:e>
                                  <m:r>
                                    <a:rPr lang="en-US" sz="2400" b="0" i="1" dirty="0">
                                      <a:solidFill>
                                        <a:srgbClr val="0070C0"/>
                                      </a:solidFill>
                                      <a:latin typeface="Cambria Math"/>
                                    </a:rPr>
                                    <m:t>𝑐𝑧</m:t>
                                  </m:r>
                                  <m:r>
                                    <a:rPr lang="en-US" sz="2400" b="0" i="1" dirty="0">
                                      <a:solidFill>
                                        <a:srgbClr val="0070C0"/>
                                      </a:solidFill>
                                      <a:latin typeface="Cambria Math"/>
                                    </a:rPr>
                                    <m:t> + </m:t>
                                  </m:r>
                                  <m:r>
                                    <a:rPr lang="en-US" sz="2400" b="0" i="1" dirty="0">
                                      <a:solidFill>
                                        <a:srgbClr val="0070C0"/>
                                      </a:solidFill>
                                      <a:latin typeface="Cambria Math"/>
                                    </a:rPr>
                                    <m:t>𝑑</m:t>
                                  </m:r>
                                </m:e>
                              </m:d>
                            </m:e>
                            <m:sup>
                              <m:r>
                                <a:rPr lang="en-US" sz="2400" b="0" i="1" smtClean="0">
                                  <a:solidFill>
                                    <a:srgbClr val="0070C0"/>
                                  </a:solidFill>
                                  <a:latin typeface="Cambria Math"/>
                                </a:rPr>
                                <m:t>2</m:t>
                              </m:r>
                            </m:sup>
                          </m:sSup>
                        </m:den>
                      </m:f>
                      <m:r>
                        <a:rPr lang="en-US" sz="2400" b="0" i="1" dirty="0" smtClean="0">
                          <a:solidFill>
                            <a:srgbClr val="0070C0"/>
                          </a:solidFill>
                          <a:latin typeface="Cambria Math"/>
                        </a:rPr>
                        <m:t>,</m:t>
                      </m:r>
                    </m:oMath>
                  </m:oMathPara>
                </a14:m>
                <a:endParaRPr lang="en-US" sz="2400" dirty="0">
                  <a:solidFill>
                    <a:srgbClr val="0070C0"/>
                  </a:solidFill>
                  <a:latin typeface="+mn-lt"/>
                </a:endParaRPr>
              </a:p>
              <a:p>
                <a:pPr marL="0" indent="0" algn="just">
                  <a:buNone/>
                </a:pPr>
                <a:endParaRPr lang="en-US" sz="1200" dirty="0">
                  <a:latin typeface="+mn-lt"/>
                </a:endParaRPr>
              </a:p>
              <a:p>
                <a:pPr marL="0" indent="0" algn="just">
                  <a:buNone/>
                </a:pPr>
                <a:r>
                  <a:rPr lang="en-US" sz="2400" dirty="0">
                    <a:latin typeface="+mn-lt"/>
                  </a:rPr>
                  <a:t>it follows from theorem and the requirement that </a:t>
                </a:r>
                <a14:m>
                  <m:oMath xmlns:m="http://schemas.openxmlformats.org/officeDocument/2006/math">
                    <m:r>
                      <a:rPr lang="en-US" sz="2400" i="1" dirty="0">
                        <a:latin typeface="Cambria Math"/>
                      </a:rPr>
                      <m:t>𝑎𝑑</m:t>
                    </m:r>
                    <m:r>
                      <a:rPr lang="en-US" sz="2400" i="1" dirty="0">
                        <a:latin typeface="Cambria Math"/>
                      </a:rPr>
                      <m:t>−</m:t>
                    </m:r>
                    <m:r>
                      <a:rPr lang="en-US" sz="2400" i="1" dirty="0" err="1">
                        <a:latin typeface="Cambria Math"/>
                      </a:rPr>
                      <m:t>𝑏𝑐</m:t>
                    </m:r>
                    <m:r>
                      <a:rPr lang="en-US" sz="2400" i="1" dirty="0">
                        <a:latin typeface="Cambria Math"/>
                        <a:ea typeface="Cambria Math"/>
                      </a:rPr>
                      <m:t>≠</m:t>
                    </m:r>
                    <m:r>
                      <a:rPr lang="en-US" sz="2400" i="1" dirty="0">
                        <a:latin typeface="Cambria Math"/>
                      </a:rPr>
                      <m:t>0 </m:t>
                    </m:r>
                  </m:oMath>
                </a14:m>
                <a:r>
                  <a:rPr lang="en-US" sz="2400" dirty="0">
                    <a:latin typeface="+mn-lt"/>
                  </a:rPr>
                  <a:t>that linear fractional transformations are conformal on their domains. </a:t>
                </a:r>
                <a:endParaRPr lang="en-US" sz="2400" dirty="0">
                  <a:solidFill>
                    <a:srgbClr val="0070C0"/>
                  </a:solidFill>
                  <a:latin typeface="+mn-lt"/>
                </a:endParaRPr>
              </a:p>
            </p:txBody>
          </p:sp>
        </mc:Choice>
        <mc:Fallback xmlns="">
          <p:sp>
            <p:nvSpPr>
              <p:cNvPr id="3" name="Content Placeholder 2">
                <a:extLst>
                  <a:ext uri="{FF2B5EF4-FFF2-40B4-BE49-F238E27FC236}">
                    <a16:creationId xmlns:a16="http://schemas.microsoft.com/office/drawing/2014/main" id="{A76351EB-9639-4374-BB0D-1B602A822616}"/>
                  </a:ext>
                </a:extLst>
              </p:cNvPr>
              <p:cNvSpPr>
                <a:spLocks noGrp="1" noRot="1" noChangeAspect="1" noMove="1" noResize="1" noEditPoints="1" noAdjustHandles="1" noChangeArrowheads="1" noChangeShapeType="1" noTextEdit="1"/>
              </p:cNvSpPr>
              <p:nvPr>
                <p:ph idx="1"/>
              </p:nvPr>
            </p:nvSpPr>
            <p:spPr>
              <a:xfrm>
                <a:off x="368105" y="753887"/>
                <a:ext cx="11609766" cy="5951713"/>
              </a:xfrm>
              <a:blipFill>
                <a:blip r:embed="rId2"/>
                <a:stretch>
                  <a:fillRect l="-1575" t="-1639" r="-1575" b="-11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C8CE59BF-180C-49FF-AF4D-73CEF1326557}"/>
                  </a:ext>
                </a:extLst>
              </p:cNvPr>
              <p:cNvSpPr/>
              <p:nvPr/>
            </p:nvSpPr>
            <p:spPr>
              <a:xfrm>
                <a:off x="8229600" y="5011592"/>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m:t>
                      </m:r>
                      <m:r>
                        <a:rPr lang="en-US" sz="2200" i="1" dirty="0" smtClean="0">
                          <a:solidFill>
                            <a:srgbClr val="0070C0"/>
                          </a:solidFill>
                          <a:latin typeface="Cambria Math" panose="02040503050406030204" pitchFamily="18" charset="0"/>
                        </a:rPr>
                        <m:t>2</m:t>
                      </m:r>
                      <m:r>
                        <a:rPr lang="en-US" sz="2200" i="1" dirty="0">
                          <a:solidFill>
                            <a:srgbClr val="0070C0"/>
                          </a:solidFill>
                          <a:latin typeface="Cambria Math"/>
                        </a:rPr>
                        <m:t>)</m:t>
                      </m:r>
                    </m:oMath>
                  </m:oMathPara>
                </a14:m>
                <a:endParaRPr lang="en-US" sz="2200" dirty="0">
                  <a:solidFill>
                    <a:prstClr val="black"/>
                  </a:solidFill>
                </a:endParaRPr>
              </a:p>
            </p:txBody>
          </p:sp>
        </mc:Choice>
        <mc:Fallback xmlns="">
          <p:sp>
            <p:nvSpPr>
              <p:cNvPr id="8" name="Rectangle 7">
                <a:extLst>
                  <a:ext uri="{FF2B5EF4-FFF2-40B4-BE49-F238E27FC236}">
                    <a16:creationId xmlns:a16="http://schemas.microsoft.com/office/drawing/2014/main" xmlns:a14="http://schemas.microsoft.com/office/drawing/2010/main" xmlns="" id="{C8CE59BF-180C-49FF-AF4D-73CEF1326557}"/>
                  </a:ext>
                </a:extLst>
              </p:cNvPr>
              <p:cNvSpPr>
                <a:spLocks noRot="1" noChangeAspect="1" noMove="1" noResize="1" noEditPoints="1" noAdjustHandles="1" noChangeArrowheads="1" noChangeShapeType="1" noTextEdit="1"/>
              </p:cNvSpPr>
              <p:nvPr/>
            </p:nvSpPr>
            <p:spPr>
              <a:xfrm>
                <a:off x="8229600" y="5011592"/>
                <a:ext cx="638316" cy="430887"/>
              </a:xfrm>
              <a:prstGeom prst="rect">
                <a:avLst/>
              </a:prstGeom>
              <a:blipFill rotWithShape="1">
                <a:blip r:embed="rId3"/>
                <a:stretch>
                  <a:fillRect b="-15493"/>
                </a:stretch>
              </a:blipFill>
            </p:spPr>
            <p:txBody>
              <a:bodyPr/>
              <a:lstStyle/>
              <a:p>
                <a:r>
                  <a:rPr lang="en-US">
                    <a:noFill/>
                  </a:rPr>
                  <a:t> </a:t>
                </a:r>
              </a:p>
            </p:txBody>
          </p:sp>
        </mc:Fallback>
      </mc:AlternateContent>
    </p:spTree>
    <p:extLst>
      <p:ext uri="{BB962C8B-B14F-4D97-AF65-F5344CB8AC3E}">
        <p14:creationId xmlns:p14="http://schemas.microsoft.com/office/powerpoint/2010/main" val="4020173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90440" y="66600"/>
              <a:ext cx="11801880" cy="6677280"/>
            </p14:xfrm>
          </p:contentPart>
        </mc:Choice>
        <mc:Fallback xmlns="">
          <p:pic>
            <p:nvPicPr>
              <p:cNvPr id="4" name="Ink 3"/>
              <p:cNvPicPr/>
              <p:nvPr/>
            </p:nvPicPr>
            <p:blipFill>
              <a:blip r:embed="rId3"/>
              <a:stretch>
                <a:fillRect/>
              </a:stretch>
            </p:blipFill>
            <p:spPr>
              <a:xfrm>
                <a:off x="181080" y="57240"/>
                <a:ext cx="11820600" cy="6696000"/>
              </a:xfrm>
              <a:prstGeom prst="rect">
                <a:avLst/>
              </a:prstGeom>
            </p:spPr>
          </p:pic>
        </mc:Fallback>
      </mc:AlternateContent>
    </p:spTree>
    <p:extLst>
      <p:ext uri="{BB962C8B-B14F-4D97-AF65-F5344CB8AC3E}">
        <p14:creationId xmlns:p14="http://schemas.microsoft.com/office/powerpoint/2010/main" val="2559393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14240" y="56880"/>
              <a:ext cx="11278080" cy="6153840"/>
            </p14:xfrm>
          </p:contentPart>
        </mc:Choice>
        <mc:Fallback xmlns="">
          <p:pic>
            <p:nvPicPr>
              <p:cNvPr id="4" name="Ink 3"/>
              <p:cNvPicPr/>
              <p:nvPr/>
            </p:nvPicPr>
            <p:blipFill>
              <a:blip r:embed="rId3"/>
              <a:stretch>
                <a:fillRect/>
              </a:stretch>
            </p:blipFill>
            <p:spPr>
              <a:xfrm>
                <a:off x="704880" y="47520"/>
                <a:ext cx="11296800" cy="6172560"/>
              </a:xfrm>
              <a:prstGeom prst="rect">
                <a:avLst/>
              </a:prstGeom>
            </p:spPr>
          </p:pic>
        </mc:Fallback>
      </mc:AlternateContent>
    </p:spTree>
    <p:extLst>
      <p:ext uri="{BB962C8B-B14F-4D97-AF65-F5344CB8AC3E}">
        <p14:creationId xmlns:p14="http://schemas.microsoft.com/office/powerpoint/2010/main" val="19025342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37960" y="28440"/>
              <a:ext cx="11773440" cy="6086880"/>
            </p14:xfrm>
          </p:contentPart>
        </mc:Choice>
        <mc:Fallback xmlns="">
          <p:pic>
            <p:nvPicPr>
              <p:cNvPr id="4" name="Ink 3"/>
              <p:cNvPicPr/>
              <p:nvPr/>
            </p:nvPicPr>
            <p:blipFill>
              <a:blip r:embed="rId3"/>
              <a:stretch>
                <a:fillRect/>
              </a:stretch>
            </p:blipFill>
            <p:spPr>
              <a:xfrm>
                <a:off x="228600" y="19080"/>
                <a:ext cx="11792160" cy="6105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143680" y="1380960"/>
              <a:ext cx="5905800" cy="5105880"/>
            </p14:xfrm>
          </p:contentPart>
        </mc:Choice>
        <mc:Fallback xmlns="">
          <p:pic>
            <p:nvPicPr>
              <p:cNvPr id="5" name="Ink 4"/>
              <p:cNvPicPr/>
              <p:nvPr/>
            </p:nvPicPr>
            <p:blipFill>
              <a:blip r:embed="rId5"/>
              <a:stretch>
                <a:fillRect/>
              </a:stretch>
            </p:blipFill>
            <p:spPr>
              <a:xfrm>
                <a:off x="5134320" y="1371600"/>
                <a:ext cx="5924520" cy="5124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324000" y="133200"/>
              <a:ext cx="5877000" cy="4267440"/>
            </p14:xfrm>
          </p:contentPart>
        </mc:Choice>
        <mc:Fallback xmlns="">
          <p:pic>
            <p:nvPicPr>
              <p:cNvPr id="6" name="Ink 5"/>
              <p:cNvPicPr/>
              <p:nvPr/>
            </p:nvPicPr>
            <p:blipFill>
              <a:blip r:embed="rId7"/>
              <a:stretch>
                <a:fillRect/>
              </a:stretch>
            </p:blipFill>
            <p:spPr>
              <a:xfrm>
                <a:off x="314640" y="123840"/>
                <a:ext cx="5895720" cy="4286160"/>
              </a:xfrm>
              <a:prstGeom prst="rect">
                <a:avLst/>
              </a:prstGeom>
            </p:spPr>
          </p:pic>
        </mc:Fallback>
      </mc:AlternateContent>
    </p:spTree>
    <p:extLst>
      <p:ext uri="{BB962C8B-B14F-4D97-AF65-F5344CB8AC3E}">
        <p14:creationId xmlns:p14="http://schemas.microsoft.com/office/powerpoint/2010/main" val="996316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0120" y="-19080"/>
              <a:ext cx="11392200" cy="5877360"/>
            </p14:xfrm>
          </p:contentPart>
        </mc:Choice>
        <mc:Fallback xmlns="">
          <p:pic>
            <p:nvPicPr>
              <p:cNvPr id="4" name="Ink 3"/>
              <p:cNvPicPr/>
              <p:nvPr/>
            </p:nvPicPr>
            <p:blipFill>
              <a:blip r:embed="rId3"/>
              <a:stretch>
                <a:fillRect/>
              </a:stretch>
            </p:blipFill>
            <p:spPr>
              <a:xfrm>
                <a:off x="590760" y="-28440"/>
                <a:ext cx="11410920" cy="5896080"/>
              </a:xfrm>
              <a:prstGeom prst="rect">
                <a:avLst/>
              </a:prstGeom>
            </p:spPr>
          </p:pic>
        </mc:Fallback>
      </mc:AlternateContent>
    </p:spTree>
    <p:extLst>
      <p:ext uri="{BB962C8B-B14F-4D97-AF65-F5344CB8AC3E}">
        <p14:creationId xmlns:p14="http://schemas.microsoft.com/office/powerpoint/2010/main" val="27723813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85640" y="28440"/>
              <a:ext cx="11516400" cy="6267960"/>
            </p14:xfrm>
          </p:contentPart>
        </mc:Choice>
        <mc:Fallback xmlns="">
          <p:pic>
            <p:nvPicPr>
              <p:cNvPr id="4" name="Ink 3"/>
              <p:cNvPicPr/>
              <p:nvPr/>
            </p:nvPicPr>
            <p:blipFill>
              <a:blip r:embed="rId3"/>
              <a:stretch>
                <a:fillRect/>
              </a:stretch>
            </p:blipFill>
            <p:spPr>
              <a:xfrm>
                <a:off x="476280" y="19080"/>
                <a:ext cx="11535120" cy="6286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5400" y="1057320"/>
              <a:ext cx="11944440" cy="4553280"/>
            </p14:xfrm>
          </p:contentPart>
        </mc:Choice>
        <mc:Fallback xmlns="">
          <p:pic>
            <p:nvPicPr>
              <p:cNvPr id="5" name="Ink 4"/>
              <p:cNvPicPr/>
              <p:nvPr/>
            </p:nvPicPr>
            <p:blipFill>
              <a:blip r:embed="rId5"/>
              <a:stretch>
                <a:fillRect/>
              </a:stretch>
            </p:blipFill>
            <p:spPr>
              <a:xfrm>
                <a:off x="86040" y="1047960"/>
                <a:ext cx="11963160" cy="4572000"/>
              </a:xfrm>
              <a:prstGeom prst="rect">
                <a:avLst/>
              </a:prstGeom>
            </p:spPr>
          </p:pic>
        </mc:Fallback>
      </mc:AlternateContent>
    </p:spTree>
    <p:extLst>
      <p:ext uri="{BB962C8B-B14F-4D97-AF65-F5344CB8AC3E}">
        <p14:creationId xmlns:p14="http://schemas.microsoft.com/office/powerpoint/2010/main" val="27401768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42880" y="28440"/>
              <a:ext cx="11649600" cy="6591600"/>
            </p14:xfrm>
          </p:contentPart>
        </mc:Choice>
        <mc:Fallback xmlns="">
          <p:pic>
            <p:nvPicPr>
              <p:cNvPr id="4" name="Ink 3"/>
              <p:cNvPicPr/>
              <p:nvPr/>
            </p:nvPicPr>
            <p:blipFill>
              <a:blip r:embed="rId3"/>
              <a:stretch>
                <a:fillRect/>
              </a:stretch>
            </p:blipFill>
            <p:spPr>
              <a:xfrm>
                <a:off x="533520" y="19080"/>
                <a:ext cx="11668320" cy="6610320"/>
              </a:xfrm>
              <a:prstGeom prst="rect">
                <a:avLst/>
              </a:prstGeom>
            </p:spPr>
          </p:pic>
        </mc:Fallback>
      </mc:AlternateContent>
    </p:spTree>
    <p:extLst>
      <p:ext uri="{BB962C8B-B14F-4D97-AF65-F5344CB8AC3E}">
        <p14:creationId xmlns:p14="http://schemas.microsoft.com/office/powerpoint/2010/main" val="2521978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04800" y="152400"/>
            <a:ext cx="10515600" cy="546466"/>
          </a:xfrm>
        </p:spPr>
        <p:txBody>
          <a:bodyPr>
            <a:noAutofit/>
          </a:bodyPr>
          <a:lstStyle/>
          <a:p>
            <a:r>
              <a:rPr lang="en-US" sz="3800" b="1" dirty="0">
                <a:solidFill>
                  <a:srgbClr val="0070C0"/>
                </a:solidFill>
                <a:latin typeface="+mn-lt"/>
              </a:rPr>
              <a:t>Linear Fractional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387368" y="753887"/>
                <a:ext cx="11609766" cy="4931259"/>
              </a:xfrm>
            </p:spPr>
            <p:txBody>
              <a:bodyPr>
                <a:noAutofit/>
              </a:bodyPr>
              <a:lstStyle/>
              <a:p>
                <a:pPr algn="just"/>
                <a:r>
                  <a:rPr lang="en-US" dirty="0">
                    <a:latin typeface="+mn-lt"/>
                  </a:rPr>
                  <a:t>The linear fractional transformation </a:t>
                </a:r>
                <a14:m>
                  <m:oMath xmlns:m="http://schemas.openxmlformats.org/officeDocument/2006/math">
                    <m:r>
                      <a:rPr lang="en-US" sz="2800" i="1" dirty="0">
                        <a:latin typeface="Cambria Math"/>
                      </a:rPr>
                      <m:t>𝑇</m:t>
                    </m:r>
                    <m:r>
                      <a:rPr lang="en-US" sz="2800" i="1" dirty="0">
                        <a:latin typeface="Cambria Math"/>
                      </a:rPr>
                      <m:t>(</m:t>
                    </m:r>
                    <m:r>
                      <a:rPr lang="en-US" sz="2800" i="1" dirty="0">
                        <a:latin typeface="Cambria Math"/>
                      </a:rPr>
                      <m:t>𝑧</m:t>
                    </m:r>
                    <m:r>
                      <a:rPr lang="en-US" sz="2800" i="1" dirty="0">
                        <a:latin typeface="Cambria Math"/>
                      </a:rPr>
                      <m:t>) </m:t>
                    </m:r>
                  </m:oMath>
                </a14:m>
                <a:r>
                  <a:rPr lang="en-US" dirty="0">
                    <a:latin typeface="+mn-lt"/>
                  </a:rPr>
                  <a:t>can be extended to the entire extended complex plane:</a:t>
                </a:r>
                <a:r>
                  <a:rPr lang="en-US" sz="2400" dirty="0">
                    <a:latin typeface="+mn-lt"/>
                  </a:rPr>
                  <a:t> </a:t>
                </a:r>
                <a14:m>
                  <m:oMath xmlns:m="http://schemas.openxmlformats.org/officeDocument/2006/math">
                    <m:sSup>
                      <m:sSupPr>
                        <m:ctrlPr>
                          <a:rPr lang="en-US" sz="2400" i="1" smtClean="0">
                            <a:latin typeface="Cambria Math"/>
                          </a:rPr>
                        </m:ctrlPr>
                      </m:sSupPr>
                      <m:e>
                        <m:r>
                          <a:rPr lang="en-US" sz="2400" b="0" i="1" smtClean="0">
                            <a:latin typeface="Cambria Math" panose="02040503050406030204" pitchFamily="18" charset="0"/>
                            <a:ea typeface="Cambria Math" panose="02040503050406030204" pitchFamily="18" charset="0"/>
                          </a:rPr>
                          <m:t>ℂ</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ℂ</m:t>
                    </m:r>
                    <m:r>
                      <a:rPr lang="en-US" sz="240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m:t>
                    </m:r>
                    <m:r>
                      <a:rPr lang="en-US" sz="2400" b="0" i="0" smtClean="0">
                        <a:latin typeface="Cambria Math" panose="02040503050406030204" pitchFamily="18" charset="0"/>
                        <a:ea typeface="Cambria Math" panose="02040503050406030204" pitchFamily="18" charset="0"/>
                      </a:rPr>
                      <m:t>}</m:t>
                    </m:r>
                  </m:oMath>
                </a14:m>
                <a:r>
                  <a:rPr lang="en-US" sz="2400" dirty="0">
                    <a:latin typeface="+mn-lt"/>
                  </a:rPr>
                  <a:t> as:</a:t>
                </a:r>
                <a:endParaRPr lang="en-US" sz="2400" dirty="0">
                  <a:solidFill>
                    <a:srgbClr val="0070C0"/>
                  </a:solidFill>
                  <a:latin typeface="+mn-lt"/>
                </a:endParaRPr>
              </a:p>
            </p:txBody>
          </p:sp>
        </mc:Choice>
        <mc:Fallback xmlns="">
          <p:sp>
            <p:nvSpPr>
              <p:cNvPr id="3" name="Content Placeholder 2">
                <a:extLst>
                  <a:ext uri="{FF2B5EF4-FFF2-40B4-BE49-F238E27FC236}">
                    <a16:creationId xmlns:a16="http://schemas.microsoft.com/office/drawing/2014/main" id="{A76351EB-9639-4374-BB0D-1B602A822616}"/>
                  </a:ext>
                </a:extLst>
              </p:cNvPr>
              <p:cNvSpPr>
                <a:spLocks noGrp="1" noRot="1" noChangeAspect="1" noMove="1" noResize="1" noEditPoints="1" noAdjustHandles="1" noChangeArrowheads="1" noChangeShapeType="1" noTextEdit="1"/>
              </p:cNvSpPr>
              <p:nvPr>
                <p:ph idx="1"/>
              </p:nvPr>
            </p:nvSpPr>
            <p:spPr>
              <a:xfrm>
                <a:off x="387368" y="753887"/>
                <a:ext cx="11609766" cy="4931259"/>
              </a:xfrm>
              <a:blipFill>
                <a:blip r:embed="rId2"/>
                <a:stretch>
                  <a:fillRect l="-1681" t="-1112" r="-1628"/>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93358FA8-7F88-43D7-A67F-1A7D967FE6B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3488752" y="1756776"/>
            <a:ext cx="4908582" cy="2411976"/>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804279A4-99DD-4B1B-A7E2-A6C9EDD5752F}"/>
                  </a:ext>
                </a:extLst>
              </p:cNvPr>
              <p:cNvSpPr/>
              <p:nvPr/>
            </p:nvSpPr>
            <p:spPr>
              <a:xfrm>
                <a:off x="485271" y="4572000"/>
                <a:ext cx="11413959" cy="461665"/>
              </a:xfrm>
              <a:prstGeom prst="rect">
                <a:avLst/>
              </a:prstGeom>
            </p:spPr>
            <p:txBody>
              <a:bodyPr wrap="square">
                <a:spAutoFit/>
              </a:bodyPr>
              <a:lstStyle/>
              <a:p>
                <a:r>
                  <a:rPr lang="en-US" sz="2400" dirty="0">
                    <a:solidFill>
                      <a:prstClr val="black"/>
                    </a:solidFill>
                  </a:rPr>
                  <a:t>Here,</a:t>
                </a:r>
                <a:r>
                  <a:rPr lang="en-US" sz="2400" i="1" dirty="0">
                    <a:solidFill>
                      <a:prstClr val="black"/>
                    </a:solidFill>
                  </a:rPr>
                  <a:t> </a:t>
                </a:r>
                <a14:m>
                  <m:oMath xmlns:m="http://schemas.openxmlformats.org/officeDocument/2006/math">
                    <m:r>
                      <a:rPr lang="en-US" sz="2400" i="1" dirty="0" smtClean="0">
                        <a:solidFill>
                          <a:prstClr val="black"/>
                        </a:solidFill>
                        <a:latin typeface="Cambria Math"/>
                      </a:rPr>
                      <m:t>𝑧</m:t>
                    </m:r>
                    <m:r>
                      <a:rPr lang="en-US" sz="2400" i="1" dirty="0" smtClean="0">
                        <a:solidFill>
                          <a:prstClr val="black"/>
                        </a:solidFill>
                        <a:latin typeface="Cambria Math"/>
                      </a:rPr>
                      <m:t>=−</m:t>
                    </m:r>
                    <m:r>
                      <a:rPr lang="en-US" sz="2400" i="1" dirty="0">
                        <a:solidFill>
                          <a:prstClr val="black"/>
                        </a:solidFill>
                        <a:latin typeface="Cambria Math"/>
                      </a:rPr>
                      <m:t>𝑑</m:t>
                    </m:r>
                    <m:r>
                      <a:rPr lang="en-US" sz="2400" i="1" dirty="0">
                        <a:solidFill>
                          <a:prstClr val="black"/>
                        </a:solidFill>
                        <a:latin typeface="Cambria Math"/>
                      </a:rPr>
                      <m:t>/</m:t>
                    </m:r>
                    <m:r>
                      <a:rPr lang="en-US" sz="2400" i="1" dirty="0">
                        <a:solidFill>
                          <a:prstClr val="black"/>
                        </a:solidFill>
                        <a:latin typeface="Cambria Math"/>
                      </a:rPr>
                      <m:t>𝑐</m:t>
                    </m:r>
                  </m:oMath>
                </a14:m>
                <a:r>
                  <a:rPr lang="en-US" sz="2400" i="1" dirty="0">
                    <a:solidFill>
                      <a:prstClr val="black"/>
                    </a:solidFill>
                  </a:rPr>
                  <a:t> </a:t>
                </a:r>
                <a:r>
                  <a:rPr lang="en-US" sz="2400" dirty="0">
                    <a:solidFill>
                      <a:prstClr val="black"/>
                    </a:solidFill>
                  </a:rPr>
                  <a:t>is</a:t>
                </a:r>
                <a:r>
                  <a:rPr lang="en-US" sz="2400" i="1" dirty="0">
                    <a:solidFill>
                      <a:prstClr val="black"/>
                    </a:solidFill>
                  </a:rPr>
                  <a:t> </a:t>
                </a:r>
                <a:r>
                  <a:rPr lang="en-US" sz="2400" dirty="0">
                    <a:solidFill>
                      <a:prstClr val="black"/>
                    </a:solidFill>
                  </a:rPr>
                  <a:t>the </a:t>
                </a:r>
                <a:r>
                  <a:rPr lang="en-US" sz="2400" b="1" dirty="0">
                    <a:solidFill>
                      <a:prstClr val="black"/>
                    </a:solidFill>
                  </a:rPr>
                  <a:t>pole</a:t>
                </a:r>
                <a:r>
                  <a:rPr lang="en-US" sz="2400" dirty="0">
                    <a:solidFill>
                      <a:prstClr val="black"/>
                    </a:solidFill>
                  </a:rPr>
                  <a:t> of </a:t>
                </a:r>
                <a14:m>
                  <m:oMath xmlns:m="http://schemas.openxmlformats.org/officeDocument/2006/math">
                    <m:r>
                      <a:rPr lang="en-US" sz="2400" i="1" dirty="0" smtClean="0">
                        <a:solidFill>
                          <a:prstClr val="black"/>
                        </a:solidFill>
                        <a:latin typeface="Cambria Math"/>
                      </a:rPr>
                      <m:t>𝑇</m:t>
                    </m:r>
                    <m:r>
                      <a:rPr lang="en-US" sz="2400" i="1" dirty="0" smtClean="0">
                        <a:solidFill>
                          <a:prstClr val="black"/>
                        </a:solidFill>
                        <a:latin typeface="Cambria Math" panose="02040503050406030204" pitchFamily="18" charset="0"/>
                      </a:rPr>
                      <m:t>(</m:t>
                    </m:r>
                    <m:r>
                      <a:rPr lang="en-US" sz="2400" i="1" dirty="0" smtClean="0">
                        <a:solidFill>
                          <a:prstClr val="black"/>
                        </a:solidFill>
                        <a:latin typeface="Cambria Math" panose="02040503050406030204" pitchFamily="18" charset="0"/>
                      </a:rPr>
                      <m:t>𝑧</m:t>
                    </m:r>
                    <m:r>
                      <a:rPr lang="en-US" sz="2400" i="1" dirty="0" smtClean="0">
                        <a:solidFill>
                          <a:prstClr val="black"/>
                        </a:solidFill>
                        <a:latin typeface="Cambria Math" panose="02040503050406030204" pitchFamily="18" charset="0"/>
                      </a:rPr>
                      <m:t>)</m:t>
                    </m:r>
                  </m:oMath>
                </a14:m>
                <a:r>
                  <a:rPr lang="en-US" sz="2400" dirty="0">
                    <a:solidFill>
                      <a:prstClr val="black"/>
                    </a:solidFill>
                  </a:rPr>
                  <a:t> and </a:t>
                </a:r>
                <a14:m>
                  <m:oMath xmlns:m="http://schemas.openxmlformats.org/officeDocument/2006/math">
                    <m:r>
                      <a:rPr lang="en-US" sz="2400" i="1" dirty="0" smtClean="0">
                        <a:solidFill>
                          <a:prstClr val="black"/>
                        </a:solidFill>
                        <a:latin typeface="Cambria Math"/>
                      </a:rPr>
                      <m:t>∞</m:t>
                    </m:r>
                  </m:oMath>
                </a14:m>
                <a:r>
                  <a:rPr lang="en-US" sz="2400" dirty="0">
                    <a:solidFill>
                      <a:prstClr val="black"/>
                    </a:solidFill>
                  </a:rPr>
                  <a:t> is called the </a:t>
                </a:r>
                <a:r>
                  <a:rPr lang="en-US" sz="2400" b="1" dirty="0">
                    <a:solidFill>
                      <a:prstClr val="black"/>
                    </a:solidFill>
                  </a:rPr>
                  <a:t>ideal point</a:t>
                </a:r>
                <a:r>
                  <a:rPr lang="en-US" sz="2400" dirty="0">
                    <a:solidFill>
                      <a:prstClr val="black"/>
                    </a:solidFill>
                  </a:rPr>
                  <a:t>.</a:t>
                </a:r>
              </a:p>
            </p:txBody>
          </p:sp>
        </mc:Choice>
        <mc:Fallback xmlns="">
          <p:sp>
            <p:nvSpPr>
              <p:cNvPr id="5" name="Rectangle 4">
                <a:extLst>
                  <a:ext uri="{FF2B5EF4-FFF2-40B4-BE49-F238E27FC236}">
                    <a16:creationId xmlns:a16="http://schemas.microsoft.com/office/drawing/2014/main" id="{804279A4-99DD-4B1B-A7E2-A6C9EDD5752F}"/>
                  </a:ext>
                </a:extLst>
              </p:cNvPr>
              <p:cNvSpPr>
                <a:spLocks noRot="1" noChangeAspect="1" noMove="1" noResize="1" noEditPoints="1" noAdjustHandles="1" noChangeArrowheads="1" noChangeShapeType="1" noTextEdit="1"/>
              </p:cNvSpPr>
              <p:nvPr/>
            </p:nvSpPr>
            <p:spPr>
              <a:xfrm>
                <a:off x="485271" y="4572000"/>
                <a:ext cx="11413959" cy="461665"/>
              </a:xfrm>
              <a:prstGeom prst="rect">
                <a:avLst/>
              </a:prstGeom>
              <a:blipFill>
                <a:blip r:embed="rId5"/>
                <a:stretch>
                  <a:fillRect l="-855"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54244BBA-DCC0-46A4-A95E-EA55AF4042CF}"/>
                  </a:ext>
                </a:extLst>
              </p:cNvPr>
              <p:cNvSpPr/>
              <p:nvPr/>
            </p:nvSpPr>
            <p:spPr>
              <a:xfrm>
                <a:off x="9067800" y="2747320"/>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m:t>
                      </m:r>
                      <m:r>
                        <a:rPr lang="en-US" sz="2200" i="1" dirty="0" smtClean="0">
                          <a:solidFill>
                            <a:srgbClr val="0070C0"/>
                          </a:solidFill>
                          <a:latin typeface="Cambria Math" panose="02040503050406030204" pitchFamily="18" charset="0"/>
                        </a:rPr>
                        <m:t>3</m:t>
                      </m:r>
                      <m:r>
                        <a:rPr lang="en-US" sz="2200" i="1" dirty="0">
                          <a:solidFill>
                            <a:srgbClr val="0070C0"/>
                          </a:solidFill>
                          <a:latin typeface="Cambria Math"/>
                        </a:rPr>
                        <m:t>)</m:t>
                      </m:r>
                    </m:oMath>
                  </m:oMathPara>
                </a14:m>
                <a:endParaRPr lang="en-US" sz="2200" dirty="0">
                  <a:solidFill>
                    <a:prstClr val="black"/>
                  </a:solidFill>
                </a:endParaRPr>
              </a:p>
            </p:txBody>
          </p:sp>
        </mc:Choice>
        <mc:Fallback xmlns="">
          <p:sp>
            <p:nvSpPr>
              <p:cNvPr id="7" name="Rectangle 6">
                <a:extLst>
                  <a:ext uri="{FF2B5EF4-FFF2-40B4-BE49-F238E27FC236}">
                    <a16:creationId xmlns:a16="http://schemas.microsoft.com/office/drawing/2014/main" id="{54244BBA-DCC0-46A4-A95E-EA55AF4042CF}"/>
                  </a:ext>
                </a:extLst>
              </p:cNvPr>
              <p:cNvSpPr>
                <a:spLocks noRot="1" noChangeAspect="1" noMove="1" noResize="1" noEditPoints="1" noAdjustHandles="1" noChangeArrowheads="1" noChangeShapeType="1" noTextEdit="1"/>
              </p:cNvSpPr>
              <p:nvPr/>
            </p:nvSpPr>
            <p:spPr>
              <a:xfrm>
                <a:off x="9067800" y="2747320"/>
                <a:ext cx="638316" cy="430887"/>
              </a:xfrm>
              <a:prstGeom prst="rect">
                <a:avLst/>
              </a:prstGeom>
              <a:blipFill>
                <a:blip r:embed="rId6"/>
                <a:stretch>
                  <a:fillRect l="-962" r="-962" b="-17143"/>
                </a:stretch>
              </a:blipFill>
            </p:spPr>
            <p:txBody>
              <a:bodyPr/>
              <a:lstStyle/>
              <a:p>
                <a:r>
                  <a:rPr lang="en-US">
                    <a:noFill/>
                  </a:rPr>
                  <a:t> </a:t>
                </a:r>
              </a:p>
            </p:txBody>
          </p:sp>
        </mc:Fallback>
      </mc:AlternateContent>
    </p:spTree>
    <p:extLst>
      <p:ext uri="{BB962C8B-B14F-4D97-AF65-F5344CB8AC3E}">
        <p14:creationId xmlns:p14="http://schemas.microsoft.com/office/powerpoint/2010/main" val="29924601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38985" y="167880"/>
            <a:ext cx="11514030" cy="546466"/>
          </a:xfrm>
        </p:spPr>
        <p:txBody>
          <a:bodyPr>
            <a:noAutofit/>
          </a:bodyPr>
          <a:lstStyle/>
          <a:p>
            <a:r>
              <a:rPr lang="en-US" sz="3800" b="1" dirty="0">
                <a:solidFill>
                  <a:srgbClr val="0070C0"/>
                </a:solidFill>
                <a:latin typeface="+mn-lt"/>
              </a:rPr>
              <a:t>Linear Fractional Transformations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76351EB-9639-4374-BB0D-1B602A822616}"/>
                  </a:ext>
                </a:extLst>
              </p:cNvPr>
              <p:cNvSpPr>
                <a:spLocks noGrp="1"/>
              </p:cNvSpPr>
              <p:nvPr>
                <p:ph idx="1"/>
              </p:nvPr>
            </p:nvSpPr>
            <p:spPr>
              <a:xfrm>
                <a:off x="338984" y="716691"/>
                <a:ext cx="11700615" cy="4931259"/>
              </a:xfrm>
            </p:spPr>
            <p:txBody>
              <a:bodyPr>
                <a:noAutofit/>
              </a:bodyPr>
              <a:lstStyle/>
              <a:p>
                <a:r>
                  <a:rPr lang="en-US" dirty="0">
                    <a:latin typeface="+mn-lt"/>
                  </a:rPr>
                  <a:t>Every linear fractional transformation except </a:t>
                </a:r>
                <a14:m>
                  <m:oMath xmlns:m="http://schemas.openxmlformats.org/officeDocument/2006/math">
                    <m:r>
                      <a:rPr lang="en-US" i="1">
                        <a:latin typeface="Cambria Math"/>
                      </a:rPr>
                      <m:t>𝑓</m:t>
                    </m:r>
                    <m:d>
                      <m:dPr>
                        <m:ctrlPr>
                          <a:rPr lang="en-US" i="1">
                            <a:latin typeface="Cambria Math"/>
                          </a:rPr>
                        </m:ctrlPr>
                      </m:dPr>
                      <m:e>
                        <m:r>
                          <a:rPr lang="en-US" i="1">
                            <a:latin typeface="Cambria Math"/>
                          </a:rPr>
                          <m:t>𝑧</m:t>
                        </m:r>
                      </m:e>
                    </m:d>
                    <m:r>
                      <a:rPr lang="en-US" i="1">
                        <a:latin typeface="Cambria Math"/>
                      </a:rPr>
                      <m:t>=</m:t>
                    </m:r>
                    <m:r>
                      <a:rPr lang="en-US" i="1">
                        <a:latin typeface="Cambria Math"/>
                      </a:rPr>
                      <m:t>𝑧</m:t>
                    </m:r>
                  </m:oMath>
                </a14:m>
                <a:r>
                  <a:rPr lang="en-US" dirty="0">
                    <a:latin typeface="+mn-lt"/>
                  </a:rPr>
                  <a:t> has one or two fixed points. The linear fractional transformation sends circles and lines to circles or lines. Linear fractional transformations preserve symmetry. A linear fractional transformation is a composition of translations, rotations, magnifications, and inversions. Special cases of the transformation </a:t>
                </a:r>
                <a14:m>
                  <m:oMath xmlns:m="http://schemas.openxmlformats.org/officeDocument/2006/math">
                    <m:r>
                      <a:rPr lang="en-US" i="1">
                        <a:solidFill>
                          <a:srgbClr val="0070C0"/>
                        </a:solidFill>
                        <a:latin typeface="Cambria Math"/>
                      </a:rPr>
                      <m:t>𝑤</m:t>
                    </m:r>
                    <m:r>
                      <a:rPr lang="en-US" i="1">
                        <a:solidFill>
                          <a:srgbClr val="0070C0"/>
                        </a:solidFill>
                        <a:latin typeface="Cambria Math"/>
                      </a:rPr>
                      <m:t>=</m:t>
                    </m:r>
                    <m:r>
                      <a:rPr lang="en-US" b="0" i="1" smtClean="0">
                        <a:solidFill>
                          <a:srgbClr val="0070C0"/>
                        </a:solidFill>
                        <a:latin typeface="Cambria Math"/>
                      </a:rPr>
                      <m:t>𝑇</m:t>
                    </m:r>
                    <m:d>
                      <m:dPr>
                        <m:ctrlPr>
                          <a:rPr lang="en-US" b="0" i="1" smtClean="0">
                            <a:solidFill>
                              <a:srgbClr val="0070C0"/>
                            </a:solidFill>
                            <a:latin typeface="Cambria Math"/>
                          </a:rPr>
                        </m:ctrlPr>
                      </m:dPr>
                      <m:e>
                        <m:r>
                          <a:rPr lang="en-US" b="0" i="1" smtClean="0">
                            <a:solidFill>
                              <a:srgbClr val="0070C0"/>
                            </a:solidFill>
                            <a:latin typeface="Cambria Math"/>
                          </a:rPr>
                          <m:t>𝑧</m:t>
                        </m:r>
                      </m:e>
                    </m:d>
                    <m:r>
                      <a:rPr lang="en-US" b="0" i="1" smtClean="0">
                        <a:solidFill>
                          <a:srgbClr val="0070C0"/>
                        </a:solidFill>
                        <a:latin typeface="Cambria Math"/>
                      </a:rPr>
                      <m:t>=</m:t>
                    </m:r>
                    <m:f>
                      <m:fPr>
                        <m:ctrlPr>
                          <a:rPr lang="en-US" b="0" i="1" smtClean="0">
                            <a:solidFill>
                              <a:srgbClr val="0070C0"/>
                            </a:solidFill>
                            <a:latin typeface="Cambria Math"/>
                          </a:rPr>
                        </m:ctrlPr>
                      </m:fPr>
                      <m:num>
                        <m:r>
                          <a:rPr lang="en-US" i="1" dirty="0">
                            <a:solidFill>
                              <a:srgbClr val="0070C0"/>
                            </a:solidFill>
                            <a:latin typeface="Cambria Math"/>
                          </a:rPr>
                          <m:t>𝑎𝑧</m:t>
                        </m:r>
                        <m:r>
                          <a:rPr lang="en-US" i="1" dirty="0">
                            <a:solidFill>
                              <a:srgbClr val="0070C0"/>
                            </a:solidFill>
                            <a:latin typeface="Cambria Math"/>
                          </a:rPr>
                          <m:t> + </m:t>
                        </m:r>
                        <m:r>
                          <a:rPr lang="en-US" i="1" dirty="0">
                            <a:solidFill>
                              <a:srgbClr val="0070C0"/>
                            </a:solidFill>
                            <a:latin typeface="Cambria Math"/>
                          </a:rPr>
                          <m:t>𝑏</m:t>
                        </m:r>
                        <m:r>
                          <m:rPr>
                            <m:nor/>
                          </m:rPr>
                          <a:rPr lang="en-US" i="1" dirty="0">
                            <a:solidFill>
                              <a:srgbClr val="0070C0"/>
                            </a:solidFill>
                            <a:latin typeface="+mn-lt"/>
                          </a:rPr>
                          <m:t> </m:t>
                        </m:r>
                      </m:num>
                      <m:den>
                        <m:r>
                          <a:rPr lang="en-US" i="1" dirty="0">
                            <a:solidFill>
                              <a:srgbClr val="0070C0"/>
                            </a:solidFill>
                            <a:latin typeface="Cambria Math"/>
                          </a:rPr>
                          <m:t>𝑐𝑧</m:t>
                        </m:r>
                        <m:r>
                          <a:rPr lang="en-US" i="1" dirty="0">
                            <a:solidFill>
                              <a:srgbClr val="0070C0"/>
                            </a:solidFill>
                            <a:latin typeface="Cambria Math"/>
                          </a:rPr>
                          <m:t> + </m:t>
                        </m:r>
                        <m:r>
                          <a:rPr lang="en-US" i="1" dirty="0">
                            <a:solidFill>
                              <a:srgbClr val="0070C0"/>
                            </a:solidFill>
                            <a:latin typeface="Cambria Math"/>
                          </a:rPr>
                          <m:t>𝑑</m:t>
                        </m:r>
                        <m:r>
                          <m:rPr>
                            <m:nor/>
                          </m:rPr>
                          <a:rPr lang="en-US" i="1" dirty="0">
                            <a:solidFill>
                              <a:srgbClr val="0070C0"/>
                            </a:solidFill>
                            <a:latin typeface="+mn-lt"/>
                          </a:rPr>
                          <m:t> </m:t>
                        </m:r>
                      </m:den>
                    </m:f>
                    <m:r>
                      <a:rPr lang="en-US" b="0" i="1" smtClean="0">
                        <a:solidFill>
                          <a:srgbClr val="0070C0"/>
                        </a:solidFill>
                        <a:latin typeface="Cambria Math"/>
                      </a:rPr>
                      <m:t>,  </m:t>
                    </m:r>
                  </m:oMath>
                </a14:m>
                <a:r>
                  <a:rPr lang="en-US" dirty="0">
                    <a:latin typeface="+mn-lt"/>
                  </a:rPr>
                  <a:t>are:</a:t>
                </a:r>
              </a:p>
              <a:p>
                <a:endParaRPr lang="en-US" sz="2400" b="0" i="1" dirty="0">
                  <a:solidFill>
                    <a:srgbClr val="0070C0"/>
                  </a:solidFill>
                  <a:latin typeface="+mn-lt"/>
                </a:endParaRPr>
              </a:p>
              <a:p>
                <a:pPr marL="800100" lvl="1" indent="-342900">
                  <a:buFont typeface="Arial" pitchFamily="34" charset="0"/>
                  <a:buChar char="•"/>
                </a:pPr>
                <a14:m>
                  <m:oMath xmlns:m="http://schemas.openxmlformats.org/officeDocument/2006/math">
                    <m:r>
                      <a:rPr lang="en-US" sz="2500" b="0" i="1" dirty="0" smtClean="0">
                        <a:solidFill>
                          <a:srgbClr val="0070C0"/>
                        </a:solidFill>
                        <a:latin typeface="Cambria Math"/>
                      </a:rPr>
                      <m:t>𝑤</m:t>
                    </m:r>
                    <m:r>
                      <a:rPr lang="pl-PL" sz="2500" i="1" dirty="0">
                        <a:solidFill>
                          <a:srgbClr val="0070C0"/>
                        </a:solidFill>
                        <a:latin typeface="Cambria Math"/>
                      </a:rPr>
                      <m:t>=</m:t>
                    </m:r>
                    <m:r>
                      <a:rPr lang="pl-PL" sz="2500" i="1" dirty="0">
                        <a:solidFill>
                          <a:srgbClr val="0070C0"/>
                        </a:solidFill>
                        <a:latin typeface="Cambria Math"/>
                      </a:rPr>
                      <m:t>𝑧</m:t>
                    </m:r>
                    <m:r>
                      <a:rPr lang="pl-PL" sz="2500" i="1" dirty="0">
                        <a:solidFill>
                          <a:srgbClr val="0070C0"/>
                        </a:solidFill>
                        <a:latin typeface="Cambria Math"/>
                      </a:rPr>
                      <m:t>+</m:t>
                    </m:r>
                    <m:r>
                      <a:rPr lang="pl-PL" sz="2500" i="1" dirty="0">
                        <a:solidFill>
                          <a:srgbClr val="0070C0"/>
                        </a:solidFill>
                        <a:latin typeface="Cambria Math"/>
                      </a:rPr>
                      <m:t>𝑏</m:t>
                    </m:r>
                    <m:r>
                      <a:rPr lang="pl-PL" sz="2500" i="1" dirty="0">
                        <a:solidFill>
                          <a:srgbClr val="0070C0"/>
                        </a:solidFill>
                        <a:latin typeface="Cambria Math"/>
                      </a:rPr>
                      <m:t>,  </m:t>
                    </m:r>
                    <m:r>
                      <a:rPr lang="pl-PL" sz="2500" i="1" dirty="0">
                        <a:solidFill>
                          <a:srgbClr val="0070C0"/>
                        </a:solidFill>
                        <a:latin typeface="Cambria Math"/>
                      </a:rPr>
                      <m:t>𝑏</m:t>
                    </m:r>
                    <m:r>
                      <a:rPr lang="pl-PL" sz="2500" i="1" dirty="0">
                        <a:solidFill>
                          <a:srgbClr val="0070C0"/>
                        </a:solidFill>
                        <a:latin typeface="Cambria Math"/>
                      </a:rPr>
                      <m:t> ≠ 0.</m:t>
                    </m:r>
                  </m:oMath>
                </a14:m>
                <a:r>
                  <a:rPr lang="en-US" sz="2500" dirty="0">
                    <a:solidFill>
                      <a:srgbClr val="0070C0"/>
                    </a:solidFill>
                  </a:rPr>
                  <a:t>       (Translation)</a:t>
                </a:r>
              </a:p>
              <a:p>
                <a:pPr marL="800100" lvl="1" indent="-342900">
                  <a:buFont typeface="Arial" pitchFamily="34" charset="0"/>
                  <a:buChar char="•"/>
                </a:pPr>
                <a:endParaRPr lang="en-US" sz="1100" i="1" dirty="0">
                  <a:solidFill>
                    <a:srgbClr val="0070C0"/>
                  </a:solidFill>
                </a:endParaRPr>
              </a:p>
              <a:p>
                <a:pPr marL="800100" lvl="1" indent="-342900">
                  <a:buFont typeface="Arial" pitchFamily="34" charset="0"/>
                  <a:buChar char="•"/>
                </a:pPr>
                <a14:m>
                  <m:oMath xmlns:m="http://schemas.openxmlformats.org/officeDocument/2006/math">
                    <m:r>
                      <a:rPr lang="en-US" sz="2500" i="1" dirty="0">
                        <a:solidFill>
                          <a:srgbClr val="0070C0"/>
                        </a:solidFill>
                        <a:latin typeface="Cambria Math"/>
                      </a:rPr>
                      <m:t>𝑤</m:t>
                    </m:r>
                    <m:r>
                      <a:rPr lang="pl-PL" sz="2500" i="1" dirty="0">
                        <a:solidFill>
                          <a:srgbClr val="0070C0"/>
                        </a:solidFill>
                        <a:latin typeface="Cambria Math"/>
                      </a:rPr>
                      <m:t>=</m:t>
                    </m:r>
                    <m:r>
                      <a:rPr lang="pl-PL" sz="2500" i="1" dirty="0">
                        <a:solidFill>
                          <a:srgbClr val="0070C0"/>
                        </a:solidFill>
                        <a:latin typeface="Cambria Math"/>
                      </a:rPr>
                      <m:t>𝑎𝑧</m:t>
                    </m:r>
                    <m:r>
                      <a:rPr lang="pl-PL" sz="2500" i="1" dirty="0">
                        <a:solidFill>
                          <a:srgbClr val="0070C0"/>
                        </a:solidFill>
                        <a:latin typeface="Cambria Math"/>
                      </a:rPr>
                      <m:t>,  |</m:t>
                    </m:r>
                    <m:r>
                      <a:rPr lang="pl-PL" sz="2500" i="1" dirty="0">
                        <a:solidFill>
                          <a:srgbClr val="0070C0"/>
                        </a:solidFill>
                        <a:latin typeface="Cambria Math"/>
                      </a:rPr>
                      <m:t>𝑎</m:t>
                    </m:r>
                    <m:r>
                      <a:rPr lang="pl-PL" sz="2500" i="1" dirty="0">
                        <a:solidFill>
                          <a:srgbClr val="0070C0"/>
                        </a:solidFill>
                        <a:latin typeface="Cambria Math"/>
                      </a:rPr>
                      <m:t>|=1.</m:t>
                    </m:r>
                  </m:oMath>
                </a14:m>
                <a:r>
                  <a:rPr lang="en-US" sz="2500" dirty="0">
                    <a:solidFill>
                      <a:srgbClr val="0070C0"/>
                    </a:solidFill>
                  </a:rPr>
                  <a:t>           (Rotation)</a:t>
                </a:r>
              </a:p>
              <a:p>
                <a:pPr marL="800100" lvl="1" indent="-342900">
                  <a:buFont typeface="Arial" pitchFamily="34" charset="0"/>
                  <a:buChar char="•"/>
                </a:pPr>
                <a:endParaRPr lang="en-US" sz="1200" i="1" dirty="0">
                  <a:solidFill>
                    <a:srgbClr val="0070C0"/>
                  </a:solidFill>
                </a:endParaRPr>
              </a:p>
              <a:p>
                <a:pPr marL="800100" lvl="1" indent="-342900">
                  <a:buFont typeface="Arial" pitchFamily="34" charset="0"/>
                  <a:buChar char="•"/>
                </a:pPr>
                <a14:m>
                  <m:oMath xmlns:m="http://schemas.openxmlformats.org/officeDocument/2006/math">
                    <m:r>
                      <a:rPr lang="en-US" sz="2500" i="1" dirty="0">
                        <a:solidFill>
                          <a:srgbClr val="0070C0"/>
                        </a:solidFill>
                        <a:latin typeface="Cambria Math"/>
                      </a:rPr>
                      <m:t>𝑤</m:t>
                    </m:r>
                    <m:r>
                      <a:rPr lang="pl-PL" sz="2500" i="1" dirty="0">
                        <a:solidFill>
                          <a:srgbClr val="0070C0"/>
                        </a:solidFill>
                        <a:latin typeface="Cambria Math"/>
                      </a:rPr>
                      <m:t>=</m:t>
                    </m:r>
                    <m:r>
                      <a:rPr lang="pl-PL" sz="2500" i="1" dirty="0">
                        <a:solidFill>
                          <a:srgbClr val="0070C0"/>
                        </a:solidFill>
                        <a:latin typeface="Cambria Math"/>
                      </a:rPr>
                      <m:t>𝑎𝑧</m:t>
                    </m:r>
                    <m:r>
                      <a:rPr lang="pl-PL" sz="2500" i="1" dirty="0">
                        <a:solidFill>
                          <a:srgbClr val="0070C0"/>
                        </a:solidFill>
                        <a:latin typeface="Cambria Math"/>
                      </a:rPr>
                      <m:t>,  </m:t>
                    </m:r>
                    <m:r>
                      <a:rPr lang="en-US" sz="2500" i="1" dirty="0">
                        <a:solidFill>
                          <a:srgbClr val="0070C0"/>
                        </a:solidFill>
                        <a:latin typeface="Cambria Math"/>
                      </a:rPr>
                      <m:t>𝑎</m:t>
                    </m:r>
                    <m:r>
                      <a:rPr lang="en-US" sz="2500" i="1" dirty="0">
                        <a:solidFill>
                          <a:srgbClr val="0070C0"/>
                        </a:solidFill>
                        <a:latin typeface="Cambria Math"/>
                      </a:rPr>
                      <m:t>&gt;0.</m:t>
                    </m:r>
                  </m:oMath>
                </a14:m>
                <a:r>
                  <a:rPr lang="en-US" sz="2500" dirty="0">
                    <a:solidFill>
                      <a:srgbClr val="0070C0"/>
                    </a:solidFill>
                  </a:rPr>
                  <a:t>              (Magnifications)</a:t>
                </a:r>
              </a:p>
              <a:p>
                <a:pPr marL="800100" lvl="1" indent="-342900">
                  <a:buFont typeface="Arial" pitchFamily="34" charset="0"/>
                  <a:buChar char="•"/>
                </a:pPr>
                <a:endParaRPr lang="en-US" sz="1400" i="1" dirty="0">
                  <a:solidFill>
                    <a:srgbClr val="0070C0"/>
                  </a:solidFill>
                </a:endParaRPr>
              </a:p>
              <a:p>
                <a:pPr marL="800100" lvl="1" indent="-342900">
                  <a:buFont typeface="Arial" pitchFamily="34" charset="0"/>
                  <a:buChar char="•"/>
                </a:pPr>
                <a14:m>
                  <m:oMath xmlns:m="http://schemas.openxmlformats.org/officeDocument/2006/math">
                    <m:r>
                      <a:rPr lang="en-US" sz="2500" i="1" dirty="0">
                        <a:solidFill>
                          <a:srgbClr val="0070C0"/>
                        </a:solidFill>
                        <a:latin typeface="Cambria Math"/>
                      </a:rPr>
                      <m:t>𝑤</m:t>
                    </m:r>
                    <m:r>
                      <a:rPr lang="pl-PL" sz="2500" i="1" dirty="0">
                        <a:solidFill>
                          <a:srgbClr val="0070C0"/>
                        </a:solidFill>
                        <a:latin typeface="Cambria Math"/>
                      </a:rPr>
                      <m:t>=</m:t>
                    </m:r>
                    <m:r>
                      <a:rPr lang="en-US" sz="2500" b="0" i="1" dirty="0" smtClean="0">
                        <a:solidFill>
                          <a:srgbClr val="0070C0"/>
                        </a:solidFill>
                        <a:latin typeface="Cambria Math"/>
                      </a:rPr>
                      <m:t>𝑎</m:t>
                    </m:r>
                    <m:r>
                      <a:rPr lang="pl-PL" sz="2500" i="1" dirty="0">
                        <a:solidFill>
                          <a:srgbClr val="0070C0"/>
                        </a:solidFill>
                        <a:latin typeface="Cambria Math"/>
                      </a:rPr>
                      <m:t>𝑧</m:t>
                    </m:r>
                    <m:r>
                      <a:rPr lang="pl-PL" sz="2500" i="1" dirty="0">
                        <a:solidFill>
                          <a:srgbClr val="0070C0"/>
                        </a:solidFill>
                        <a:latin typeface="Cambria Math"/>
                      </a:rPr>
                      <m:t>+</m:t>
                    </m:r>
                    <m:r>
                      <a:rPr lang="pl-PL" sz="2500" i="1" dirty="0">
                        <a:solidFill>
                          <a:srgbClr val="0070C0"/>
                        </a:solidFill>
                        <a:latin typeface="Cambria Math"/>
                      </a:rPr>
                      <m:t>𝑏</m:t>
                    </m:r>
                    <m:r>
                      <a:rPr lang="pl-PL" sz="2500" i="1" dirty="0">
                        <a:solidFill>
                          <a:srgbClr val="0070C0"/>
                        </a:solidFill>
                        <a:latin typeface="Cambria Math"/>
                      </a:rPr>
                      <m:t>,  </m:t>
                    </m:r>
                    <m:r>
                      <a:rPr lang="en-US" sz="2500" b="0" i="1" dirty="0" smtClean="0">
                        <a:solidFill>
                          <a:srgbClr val="0070C0"/>
                        </a:solidFill>
                        <a:latin typeface="Cambria Math"/>
                      </a:rPr>
                      <m:t>𝑎</m:t>
                    </m:r>
                    <m:r>
                      <a:rPr lang="pl-PL" sz="2500" i="1" dirty="0">
                        <a:solidFill>
                          <a:srgbClr val="0070C0"/>
                        </a:solidFill>
                        <a:latin typeface="Cambria Math"/>
                      </a:rPr>
                      <m:t> ≠ 0</m:t>
                    </m:r>
                    <m:r>
                      <a:rPr lang="en-US" sz="2500" i="1" dirty="0">
                        <a:solidFill>
                          <a:srgbClr val="0070C0"/>
                        </a:solidFill>
                        <a:latin typeface="Cambria Math"/>
                      </a:rPr>
                      <m:t>.</m:t>
                    </m:r>
                  </m:oMath>
                </a14:m>
                <a:r>
                  <a:rPr lang="en-US" sz="2500" dirty="0">
                    <a:solidFill>
                      <a:srgbClr val="0070C0"/>
                    </a:solidFill>
                  </a:rPr>
                  <a:t>     (Linear Mapping)</a:t>
                </a:r>
              </a:p>
              <a:p>
                <a:pPr marL="800100" lvl="1" indent="-342900">
                  <a:buFont typeface="Arial" pitchFamily="34" charset="0"/>
                  <a:buChar char="•"/>
                </a:pPr>
                <a:endParaRPr lang="en-US" sz="1100" i="1" dirty="0">
                  <a:solidFill>
                    <a:srgbClr val="0070C0"/>
                  </a:solidFill>
                </a:endParaRPr>
              </a:p>
              <a:p>
                <a:pPr marL="800100" lvl="1" indent="-342900">
                  <a:buFont typeface="Arial" pitchFamily="34" charset="0"/>
                  <a:buChar char="•"/>
                </a:pPr>
                <a14:m>
                  <m:oMath xmlns:m="http://schemas.openxmlformats.org/officeDocument/2006/math">
                    <m:r>
                      <a:rPr lang="en-US" sz="2500" i="1" dirty="0" smtClean="0">
                        <a:solidFill>
                          <a:srgbClr val="0070C0"/>
                        </a:solidFill>
                        <a:latin typeface="Cambria Math"/>
                      </a:rPr>
                      <m:t>𝑤</m:t>
                    </m:r>
                    <m:r>
                      <a:rPr lang="en-US" sz="2500" i="1" dirty="0" smtClean="0">
                        <a:solidFill>
                          <a:srgbClr val="0070C0"/>
                        </a:solidFill>
                        <a:latin typeface="Cambria Math"/>
                      </a:rPr>
                      <m:t>=</m:t>
                    </m:r>
                    <m:f>
                      <m:fPr>
                        <m:ctrlPr>
                          <a:rPr lang="en-US" sz="2500" i="1">
                            <a:solidFill>
                              <a:srgbClr val="0070C0"/>
                            </a:solidFill>
                            <a:latin typeface="Cambria Math"/>
                          </a:rPr>
                        </m:ctrlPr>
                      </m:fPr>
                      <m:num>
                        <m:r>
                          <a:rPr lang="en-US" sz="2500" i="1">
                            <a:solidFill>
                              <a:srgbClr val="0070C0"/>
                            </a:solidFill>
                            <a:latin typeface="Cambria Math"/>
                          </a:rPr>
                          <m:t>1</m:t>
                        </m:r>
                      </m:num>
                      <m:den>
                        <m:r>
                          <a:rPr lang="en-US" sz="2500" i="1">
                            <a:solidFill>
                              <a:srgbClr val="0070C0"/>
                            </a:solidFill>
                            <a:latin typeface="Cambria Math"/>
                          </a:rPr>
                          <m:t>𝑧</m:t>
                        </m:r>
                      </m:den>
                    </m:f>
                    <m:r>
                      <a:rPr lang="en-US" sz="2500" b="0" i="0" smtClean="0">
                        <a:solidFill>
                          <a:srgbClr val="0070C0"/>
                        </a:solidFill>
                        <a:latin typeface="Cambria Math"/>
                      </a:rPr>
                      <m:t>.</m:t>
                    </m:r>
                  </m:oMath>
                </a14:m>
                <a:r>
                  <a:rPr lang="en-US" sz="2500" dirty="0">
                    <a:solidFill>
                      <a:srgbClr val="0070C0"/>
                    </a:solidFill>
                  </a:rPr>
                  <a:t>                               (Reciprocal Mapping)</a:t>
                </a:r>
              </a:p>
              <a:p>
                <a:pPr lvl="1"/>
                <a:endParaRPr lang="en-US" sz="2500" dirty="0"/>
              </a:p>
              <a:p>
                <a:pPr marL="0" indent="0">
                  <a:buNone/>
                </a:pPr>
                <a:endParaRPr lang="en-US" dirty="0">
                  <a:latin typeface="+mn-lt"/>
                </a:endParaRPr>
              </a:p>
              <a:p>
                <a:pPr marL="0" indent="0">
                  <a:buNone/>
                </a:pPr>
                <a:endParaRPr lang="en-US" dirty="0">
                  <a:latin typeface="+mn-lt"/>
                </a:endParaRPr>
              </a:p>
              <a:p>
                <a:pPr marL="0" indent="0">
                  <a:buNone/>
                </a:pPr>
                <a:endParaRPr lang="en-US" dirty="0">
                  <a:solidFill>
                    <a:schemeClr val="tx1"/>
                  </a:solidFill>
                  <a:latin typeface="+mn-lt"/>
                </a:endParaRPr>
              </a:p>
            </p:txBody>
          </p:sp>
        </mc:Choice>
        <mc:Fallback xmlns="">
          <p:sp>
            <p:nvSpPr>
              <p:cNvPr id="3" name="Content Placeholder 2">
                <a:extLst>
                  <a:ext uri="{FF2B5EF4-FFF2-40B4-BE49-F238E27FC236}">
                    <a16:creationId xmlns:a16="http://schemas.microsoft.com/office/drawing/2014/main" id="{A76351EB-9639-4374-BB0D-1B602A822616}"/>
                  </a:ext>
                </a:extLst>
              </p:cNvPr>
              <p:cNvSpPr>
                <a:spLocks noGrp="1" noRot="1" noChangeAspect="1" noMove="1" noResize="1" noEditPoints="1" noAdjustHandles="1" noChangeArrowheads="1" noChangeShapeType="1" noTextEdit="1"/>
              </p:cNvSpPr>
              <p:nvPr>
                <p:ph idx="1"/>
              </p:nvPr>
            </p:nvSpPr>
            <p:spPr>
              <a:xfrm>
                <a:off x="338984" y="716691"/>
                <a:ext cx="11700615" cy="4931259"/>
              </a:xfrm>
              <a:blipFill>
                <a:blip r:embed="rId2"/>
                <a:stretch>
                  <a:fillRect l="-1668" t="-1854" r="-1563" b="-8900"/>
                </a:stretch>
              </a:blipFill>
            </p:spPr>
            <p:txBody>
              <a:bodyPr/>
              <a:lstStyle/>
              <a:p>
                <a:r>
                  <a:rPr lang="en-US">
                    <a:noFill/>
                  </a:rPr>
                  <a:t> </a:t>
                </a:r>
              </a:p>
            </p:txBody>
          </p:sp>
        </mc:Fallback>
      </mc:AlternateContent>
    </p:spTree>
    <p:extLst>
      <p:ext uri="{BB962C8B-B14F-4D97-AF65-F5344CB8AC3E}">
        <p14:creationId xmlns:p14="http://schemas.microsoft.com/office/powerpoint/2010/main" val="35354450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73170" y="381000"/>
            <a:ext cx="11514030" cy="546466"/>
          </a:xfrm>
        </p:spPr>
        <p:txBody>
          <a:bodyPr>
            <a:noAutofit/>
          </a:bodyPr>
          <a:lstStyle/>
          <a:p>
            <a:r>
              <a:rPr lang="en-US" sz="4000" b="1" dirty="0">
                <a:solidFill>
                  <a:srgbClr val="0070C0"/>
                </a:solidFill>
                <a:latin typeface="+mn-lt"/>
              </a:rPr>
              <a:t>Theorem: Circles and Straight Lines</a:t>
            </a:r>
          </a:p>
        </p:txBody>
      </p:sp>
      <mc:AlternateContent xmlns:mc="http://schemas.openxmlformats.org/markup-compatibility/2006" xmlns:a14="http://schemas.microsoft.com/office/drawing/2010/main">
        <mc:Choice Requires="a14">
          <p:sp>
            <p:nvSpPr>
              <p:cNvPr id="5" name="Rectangle 4"/>
              <p:cNvSpPr/>
              <p:nvPr/>
            </p:nvSpPr>
            <p:spPr>
              <a:xfrm>
                <a:off x="373170" y="1066800"/>
                <a:ext cx="11393384" cy="4708981"/>
              </a:xfrm>
              <a:prstGeom prst="rect">
                <a:avLst/>
              </a:prstGeom>
            </p:spPr>
            <p:txBody>
              <a:bodyPr wrap="square">
                <a:spAutoFit/>
              </a:bodyPr>
              <a:lstStyle/>
              <a:p>
                <a:r>
                  <a:rPr lang="en-US" sz="2500" dirty="0">
                    <a:solidFill>
                      <a:prstClr val="black"/>
                    </a:solidFill>
                  </a:rPr>
                  <a:t>If </a:t>
                </a:r>
                <a14:m>
                  <m:oMath xmlns:m="http://schemas.openxmlformats.org/officeDocument/2006/math">
                    <m:r>
                      <a:rPr lang="en-US" sz="2500" i="1" dirty="0" smtClean="0">
                        <a:solidFill>
                          <a:prstClr val="black"/>
                        </a:solidFill>
                        <a:latin typeface="Cambria Math"/>
                      </a:rPr>
                      <m:t>𝐶</m:t>
                    </m:r>
                  </m:oMath>
                </a14:m>
                <a:r>
                  <a:rPr lang="en-US" sz="2500" i="1" dirty="0">
                    <a:solidFill>
                      <a:prstClr val="black"/>
                    </a:solidFill>
                  </a:rPr>
                  <a:t> </a:t>
                </a:r>
                <a:r>
                  <a:rPr lang="en-US" sz="2500" dirty="0">
                    <a:solidFill>
                      <a:prstClr val="black"/>
                    </a:solidFill>
                  </a:rPr>
                  <a:t>is a circle in the </a:t>
                </a:r>
                <a14:m>
                  <m:oMath xmlns:m="http://schemas.openxmlformats.org/officeDocument/2006/math">
                    <m:r>
                      <a:rPr lang="en-US" sz="2500" i="1" dirty="0" smtClean="0">
                        <a:solidFill>
                          <a:prstClr val="black"/>
                        </a:solidFill>
                        <a:latin typeface="Cambria Math"/>
                      </a:rPr>
                      <m:t>𝑧</m:t>
                    </m:r>
                    <m:r>
                      <a:rPr lang="en-US" sz="2500" i="1" dirty="0" smtClean="0">
                        <a:solidFill>
                          <a:prstClr val="black"/>
                        </a:solidFill>
                        <a:latin typeface="Cambria Math"/>
                      </a:rPr>
                      <m:t>−</m:t>
                    </m:r>
                  </m:oMath>
                </a14:m>
                <a:r>
                  <a:rPr lang="en-US" sz="2500" dirty="0">
                    <a:solidFill>
                      <a:prstClr val="black"/>
                    </a:solidFill>
                  </a:rPr>
                  <a:t>plane and if </a:t>
                </a:r>
                <a14:m>
                  <m:oMath xmlns:m="http://schemas.openxmlformats.org/officeDocument/2006/math">
                    <m:r>
                      <a:rPr lang="en-US" sz="2500" i="1" dirty="0" smtClean="0">
                        <a:solidFill>
                          <a:prstClr val="black"/>
                        </a:solidFill>
                        <a:latin typeface="Cambria Math"/>
                      </a:rPr>
                      <m:t>𝑇</m:t>
                    </m:r>
                  </m:oMath>
                </a14:m>
                <a:r>
                  <a:rPr lang="en-US" sz="2500" i="1" dirty="0">
                    <a:solidFill>
                      <a:prstClr val="black"/>
                    </a:solidFill>
                  </a:rPr>
                  <a:t> </a:t>
                </a:r>
                <a:r>
                  <a:rPr lang="en-US" sz="2500" dirty="0">
                    <a:solidFill>
                      <a:prstClr val="black"/>
                    </a:solidFill>
                  </a:rPr>
                  <a:t>is a linear fractional transformation given by:</a:t>
                </a: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endParaRPr lang="en-US" sz="2500" dirty="0">
                  <a:solidFill>
                    <a:prstClr val="black"/>
                  </a:solidFill>
                </a:endParaRPr>
              </a:p>
              <a:p>
                <a:r>
                  <a:rPr lang="en-US" sz="2500" dirty="0">
                    <a:solidFill>
                      <a:prstClr val="black"/>
                    </a:solidFill>
                  </a:rPr>
                  <a:t>then the image of </a:t>
                </a:r>
                <a14:m>
                  <m:oMath xmlns:m="http://schemas.openxmlformats.org/officeDocument/2006/math">
                    <m:r>
                      <a:rPr lang="en-US" sz="2500" i="1" dirty="0" smtClean="0">
                        <a:solidFill>
                          <a:prstClr val="black"/>
                        </a:solidFill>
                        <a:latin typeface="Cambria Math"/>
                      </a:rPr>
                      <m:t>𝐶</m:t>
                    </m:r>
                  </m:oMath>
                </a14:m>
                <a:r>
                  <a:rPr lang="en-US" sz="2500" i="1" dirty="0">
                    <a:solidFill>
                      <a:prstClr val="black"/>
                    </a:solidFill>
                  </a:rPr>
                  <a:t> </a:t>
                </a:r>
                <a:r>
                  <a:rPr lang="en-US" sz="2500" dirty="0">
                    <a:solidFill>
                      <a:prstClr val="black"/>
                    </a:solidFill>
                  </a:rPr>
                  <a:t>under </a:t>
                </a:r>
                <a14:m>
                  <m:oMath xmlns:m="http://schemas.openxmlformats.org/officeDocument/2006/math">
                    <m:r>
                      <a:rPr lang="en-US" sz="2500" i="1" dirty="0" smtClean="0">
                        <a:solidFill>
                          <a:prstClr val="black"/>
                        </a:solidFill>
                        <a:latin typeface="Cambria Math"/>
                      </a:rPr>
                      <m:t>𝑇</m:t>
                    </m:r>
                  </m:oMath>
                </a14:m>
                <a:r>
                  <a:rPr lang="en-US" sz="2500" i="1" dirty="0">
                    <a:solidFill>
                      <a:prstClr val="black"/>
                    </a:solidFill>
                  </a:rPr>
                  <a:t> </a:t>
                </a:r>
                <a:r>
                  <a:rPr lang="en-US" sz="2500" dirty="0">
                    <a:solidFill>
                      <a:prstClr val="black"/>
                    </a:solidFill>
                  </a:rPr>
                  <a:t>is either a circle or a line in the extended </a:t>
                </a:r>
                <a:r>
                  <a:rPr lang="en-US" sz="2500" i="1" dirty="0">
                    <a:solidFill>
                      <a:prstClr val="black"/>
                    </a:solidFill>
                  </a:rPr>
                  <a:t>w</a:t>
                </a:r>
                <a:r>
                  <a:rPr lang="en-US" sz="2500" dirty="0">
                    <a:solidFill>
                      <a:prstClr val="black"/>
                    </a:solidFill>
                  </a:rPr>
                  <a:t>-plane. The image is a line if and only if </a:t>
                </a:r>
                <a14:m>
                  <m:oMath xmlns:m="http://schemas.openxmlformats.org/officeDocument/2006/math">
                    <m:r>
                      <a:rPr lang="en-US" sz="2500" i="1" dirty="0" smtClean="0">
                        <a:solidFill>
                          <a:prstClr val="black"/>
                        </a:solidFill>
                        <a:latin typeface="Cambria Math"/>
                      </a:rPr>
                      <m:t>𝑐</m:t>
                    </m:r>
                    <m:r>
                      <a:rPr lang="en-US" sz="2500" i="1" dirty="0" smtClean="0">
                        <a:solidFill>
                          <a:prstClr val="black"/>
                        </a:solidFill>
                        <a:latin typeface="Cambria Math"/>
                        <a:ea typeface="Cambria Math"/>
                      </a:rPr>
                      <m:t>≠</m:t>
                    </m:r>
                    <m:r>
                      <a:rPr lang="en-US" sz="2500" i="1" dirty="0" smtClean="0">
                        <a:solidFill>
                          <a:prstClr val="black"/>
                        </a:solidFill>
                        <a:latin typeface="Cambria Math"/>
                      </a:rPr>
                      <m:t>0</m:t>
                    </m:r>
                  </m:oMath>
                </a14:m>
                <a:r>
                  <a:rPr lang="en-US" sz="2500" dirty="0">
                    <a:solidFill>
                      <a:prstClr val="black"/>
                    </a:solidFill>
                  </a:rPr>
                  <a:t> and the pole </a:t>
                </a:r>
                <a14:m>
                  <m:oMath xmlns:m="http://schemas.openxmlformats.org/officeDocument/2006/math">
                    <m:r>
                      <a:rPr lang="en-US" sz="2500" i="1" dirty="0" smtClean="0">
                        <a:solidFill>
                          <a:prstClr val="black"/>
                        </a:solidFill>
                        <a:latin typeface="Cambria Math"/>
                      </a:rPr>
                      <m:t>𝑧</m:t>
                    </m:r>
                    <m:r>
                      <a:rPr lang="en-US" sz="2500" i="1" dirty="0" smtClean="0">
                        <a:solidFill>
                          <a:prstClr val="black"/>
                        </a:solidFill>
                        <a:latin typeface="Cambria Math"/>
                      </a:rPr>
                      <m:t>=−</m:t>
                    </m:r>
                    <m:r>
                      <a:rPr lang="en-US" sz="2500" i="1" dirty="0">
                        <a:solidFill>
                          <a:prstClr val="black"/>
                        </a:solidFill>
                        <a:latin typeface="Cambria Math"/>
                      </a:rPr>
                      <m:t>𝑑</m:t>
                    </m:r>
                    <m:r>
                      <a:rPr lang="en-US" sz="2500" i="1" dirty="0">
                        <a:solidFill>
                          <a:prstClr val="black"/>
                        </a:solidFill>
                        <a:latin typeface="Cambria Math"/>
                      </a:rPr>
                      <m:t>/</m:t>
                    </m:r>
                    <m:r>
                      <a:rPr lang="en-US" sz="2500" i="1" dirty="0">
                        <a:solidFill>
                          <a:prstClr val="black"/>
                        </a:solidFill>
                        <a:latin typeface="Cambria Math"/>
                      </a:rPr>
                      <m:t>𝑐</m:t>
                    </m:r>
                    <m:r>
                      <a:rPr lang="en-US" sz="2500" i="1" dirty="0">
                        <a:solidFill>
                          <a:prstClr val="black"/>
                        </a:solidFill>
                        <a:latin typeface="Cambria Math"/>
                      </a:rPr>
                      <m:t> </m:t>
                    </m:r>
                  </m:oMath>
                </a14:m>
                <a:r>
                  <a:rPr lang="en-US" sz="2500" dirty="0">
                    <a:solidFill>
                      <a:prstClr val="black"/>
                    </a:solidFill>
                  </a:rPr>
                  <a:t>is on the circle </a:t>
                </a:r>
                <a14:m>
                  <m:oMath xmlns:m="http://schemas.openxmlformats.org/officeDocument/2006/math">
                    <m:r>
                      <a:rPr lang="en-US" sz="2500" i="1" dirty="0" smtClean="0">
                        <a:solidFill>
                          <a:prstClr val="black"/>
                        </a:solidFill>
                        <a:latin typeface="Cambria Math"/>
                      </a:rPr>
                      <m:t>𝐶</m:t>
                    </m:r>
                  </m:oMath>
                </a14:m>
                <a:r>
                  <a:rPr lang="en-US" sz="2500" dirty="0">
                    <a:solidFill>
                      <a:prstClr val="black"/>
                    </a:solidFill>
                  </a:rPr>
                  <a:t>.</a:t>
                </a:r>
              </a:p>
            </p:txBody>
          </p:sp>
        </mc:Choice>
        <mc:Fallback xmlns="">
          <p:sp>
            <p:nvSpPr>
              <p:cNvPr id="5" name="Rectangle 4"/>
              <p:cNvSpPr>
                <a:spLocks noRot="1" noChangeAspect="1" noMove="1" noResize="1" noEditPoints="1" noAdjustHandles="1" noChangeArrowheads="1" noChangeShapeType="1" noTextEdit="1"/>
              </p:cNvSpPr>
              <p:nvPr/>
            </p:nvSpPr>
            <p:spPr>
              <a:xfrm>
                <a:off x="373170" y="1066800"/>
                <a:ext cx="11393384" cy="4708981"/>
              </a:xfrm>
              <a:prstGeom prst="rect">
                <a:avLst/>
              </a:prstGeom>
              <a:blipFill>
                <a:blip r:embed="rId2"/>
                <a:stretch>
                  <a:fillRect l="-856" t="-907" b="-2202"/>
                </a:stretch>
              </a:blipFill>
            </p:spPr>
            <p:txBody>
              <a:bodyPr/>
              <a:lstStyle/>
              <a:p>
                <a:r>
                  <a:rPr lang="en-US">
                    <a:noFill/>
                  </a:rPr>
                  <a:t> </a:t>
                </a:r>
              </a:p>
            </p:txBody>
          </p:sp>
        </mc:Fallback>
      </mc:AlternateContent>
      <p:pic>
        <p:nvPicPr>
          <p:cNvPr id="6" name="Picture 5">
            <a:extLst>
              <a:ext uri="{FF2B5EF4-FFF2-40B4-BE49-F238E27FC236}">
                <a16:creationId xmlns="" xmlns:a16="http://schemas.microsoft.com/office/drawing/2014/main" id="{5913D256-55DC-40B4-995D-72381DBBA6A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Lst>
          </a:blip>
          <a:stretch>
            <a:fillRect/>
          </a:stretch>
        </p:blipFill>
        <p:spPr>
          <a:xfrm>
            <a:off x="3276600" y="1981200"/>
            <a:ext cx="4908582" cy="241197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6EEB5923-96E7-40A0-AB2A-B2EA858B572A}"/>
                  </a:ext>
                </a:extLst>
              </p:cNvPr>
              <p:cNvSpPr/>
              <p:nvPr/>
            </p:nvSpPr>
            <p:spPr>
              <a:xfrm>
                <a:off x="9018394" y="2998113"/>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m:t>
                      </m:r>
                      <m:r>
                        <a:rPr lang="en-US" sz="2200" i="1" dirty="0" smtClean="0">
                          <a:solidFill>
                            <a:srgbClr val="0070C0"/>
                          </a:solidFill>
                          <a:latin typeface="Cambria Math" panose="02040503050406030204" pitchFamily="18" charset="0"/>
                        </a:rPr>
                        <m:t>3</m:t>
                      </m:r>
                      <m:r>
                        <a:rPr lang="en-US" sz="2200" i="1" dirty="0">
                          <a:solidFill>
                            <a:srgbClr val="0070C0"/>
                          </a:solidFill>
                          <a:latin typeface="Cambria Math"/>
                        </a:rPr>
                        <m:t>)</m:t>
                      </m:r>
                    </m:oMath>
                  </m:oMathPara>
                </a14:m>
                <a:endParaRPr lang="en-US" sz="2200" dirty="0">
                  <a:solidFill>
                    <a:prstClr val="black"/>
                  </a:solidFill>
                </a:endParaRPr>
              </a:p>
            </p:txBody>
          </p:sp>
        </mc:Choice>
        <mc:Fallback xmlns="">
          <p:sp>
            <p:nvSpPr>
              <p:cNvPr id="8" name="Rectangle 7">
                <a:extLst>
                  <a:ext uri="{FF2B5EF4-FFF2-40B4-BE49-F238E27FC236}">
                    <a16:creationId xmlns:a16="http://schemas.microsoft.com/office/drawing/2014/main" id="{6EEB5923-96E7-40A0-AB2A-B2EA858B572A}"/>
                  </a:ext>
                </a:extLst>
              </p:cNvPr>
              <p:cNvSpPr>
                <a:spLocks noRot="1" noChangeAspect="1" noMove="1" noResize="1" noEditPoints="1" noAdjustHandles="1" noChangeArrowheads="1" noChangeShapeType="1" noTextEdit="1"/>
              </p:cNvSpPr>
              <p:nvPr/>
            </p:nvSpPr>
            <p:spPr>
              <a:xfrm>
                <a:off x="9018394" y="2998113"/>
                <a:ext cx="638316" cy="430887"/>
              </a:xfrm>
              <a:prstGeom prst="rect">
                <a:avLst/>
              </a:prstGeom>
              <a:blipFill>
                <a:blip r:embed="rId5"/>
                <a:stretch>
                  <a:fillRect r="-952" b="-15493"/>
                </a:stretch>
              </a:blipFill>
            </p:spPr>
            <p:txBody>
              <a:bodyPr/>
              <a:lstStyle/>
              <a:p>
                <a:r>
                  <a:rPr lang="en-US">
                    <a:noFill/>
                  </a:rPr>
                  <a:t> </a:t>
                </a:r>
              </a:p>
            </p:txBody>
          </p:sp>
        </mc:Fallback>
      </mc:AlternateContent>
    </p:spTree>
    <p:extLst>
      <p:ext uri="{BB962C8B-B14F-4D97-AF65-F5344CB8AC3E}">
        <p14:creationId xmlns:p14="http://schemas.microsoft.com/office/powerpoint/2010/main" val="36071934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CBB2DD-094D-419E-9B63-E481E650CE0C}"/>
              </a:ext>
            </a:extLst>
          </p:cNvPr>
          <p:cNvSpPr>
            <a:spLocks noGrp="1"/>
          </p:cNvSpPr>
          <p:nvPr>
            <p:ph type="title"/>
          </p:nvPr>
        </p:nvSpPr>
        <p:spPr>
          <a:xfrm>
            <a:off x="373170" y="168337"/>
            <a:ext cx="11514030" cy="546466"/>
          </a:xfrm>
        </p:spPr>
        <p:txBody>
          <a:bodyPr>
            <a:noAutofit/>
          </a:bodyPr>
          <a:lstStyle/>
          <a:p>
            <a:r>
              <a:rPr lang="en-US" sz="3800" b="1" dirty="0">
                <a:solidFill>
                  <a:srgbClr val="0070C0"/>
                </a:solidFill>
                <a:latin typeface="+mn-lt"/>
              </a:rPr>
              <a:t>Example:</a:t>
            </a:r>
          </a:p>
        </p:txBody>
      </p:sp>
      <mc:AlternateContent xmlns:mc="http://schemas.openxmlformats.org/markup-compatibility/2006" xmlns:a14="http://schemas.microsoft.com/office/drawing/2010/main">
        <mc:Choice Requires="a14">
          <p:sp>
            <p:nvSpPr>
              <p:cNvPr id="7" name="Rectangle 6"/>
              <p:cNvSpPr/>
              <p:nvPr/>
            </p:nvSpPr>
            <p:spPr>
              <a:xfrm>
                <a:off x="348344" y="838200"/>
                <a:ext cx="11538856" cy="4893647"/>
              </a:xfrm>
              <a:prstGeom prst="rect">
                <a:avLst/>
              </a:prstGeom>
            </p:spPr>
            <p:txBody>
              <a:bodyPr wrap="square">
                <a:spAutoFit/>
              </a:bodyPr>
              <a:lstStyle/>
              <a:p>
                <a:pPr algn="just"/>
                <a:r>
                  <a:rPr lang="en-US" sz="2500" dirty="0">
                    <a:solidFill>
                      <a:prstClr val="black"/>
                    </a:solidFill>
                  </a:rPr>
                  <a:t>Find the image of the unit circle </a:t>
                </a:r>
                <a14:m>
                  <m:oMath xmlns:m="http://schemas.openxmlformats.org/officeDocument/2006/math">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|=1</m:t>
                    </m:r>
                  </m:oMath>
                </a14:m>
                <a:r>
                  <a:rPr lang="en-US" sz="2500" dirty="0">
                    <a:solidFill>
                      <a:prstClr val="black"/>
                    </a:solidFill>
                  </a:rPr>
                  <a:t> under the linear fractional transformation</a:t>
                </a:r>
              </a:p>
              <a:p>
                <a:pPr algn="just"/>
                <a14:m>
                  <m:oMath xmlns:m="http://schemas.openxmlformats.org/officeDocument/2006/math">
                    <m:r>
                      <a:rPr lang="en-US" sz="2500" i="1" dirty="0" smtClean="0">
                        <a:solidFill>
                          <a:prstClr val="black"/>
                        </a:solidFill>
                        <a:latin typeface="Cambria Math"/>
                      </a:rPr>
                      <m:t>𝑇</m:t>
                    </m:r>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+2)/(</m:t>
                    </m:r>
                    <m:r>
                      <a:rPr lang="en-US" sz="2500" i="1" dirty="0" smtClean="0">
                        <a:solidFill>
                          <a:prstClr val="black"/>
                        </a:solidFill>
                        <a:latin typeface="Cambria Math"/>
                      </a:rPr>
                      <m:t>𝑧</m:t>
                    </m:r>
                    <m:r>
                      <a:rPr lang="en-US" sz="2500" i="1" dirty="0" smtClean="0">
                        <a:solidFill>
                          <a:prstClr val="black"/>
                        </a:solidFill>
                        <a:latin typeface="Cambria Math"/>
                      </a:rPr>
                      <m:t>−1)</m:t>
                    </m:r>
                  </m:oMath>
                </a14:m>
                <a:r>
                  <a:rPr lang="en-US" sz="2500" dirty="0">
                    <a:solidFill>
                      <a:prstClr val="black"/>
                    </a:solidFill>
                  </a:rPr>
                  <a:t>. What is the image of the interior </a:t>
                </a:r>
                <a14:m>
                  <m:oMath xmlns:m="http://schemas.openxmlformats.org/officeDocument/2006/math">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|&lt;1</m:t>
                    </m:r>
                  </m:oMath>
                </a14:m>
                <a:r>
                  <a:rPr lang="en-US" sz="2500" dirty="0">
                    <a:solidFill>
                      <a:prstClr val="black"/>
                    </a:solidFill>
                  </a:rPr>
                  <a:t> of this circle?</a:t>
                </a:r>
                <a:endParaRPr lang="en-US" sz="2500" dirty="0">
                  <a:solidFill>
                    <a:srgbClr val="0070C0"/>
                  </a:solidFill>
                </a:endParaRPr>
              </a:p>
              <a:p>
                <a:pPr algn="just"/>
                <a:endParaRPr lang="en-US" sz="1050" dirty="0">
                  <a:solidFill>
                    <a:srgbClr val="0070C0"/>
                  </a:solidFill>
                </a:endParaRPr>
              </a:p>
              <a:p>
                <a:pPr algn="just"/>
                <a:r>
                  <a:rPr lang="en-US" sz="2500" b="1" dirty="0">
                    <a:solidFill>
                      <a:srgbClr val="0070C0"/>
                    </a:solidFill>
                  </a:rPr>
                  <a:t>Solution:</a:t>
                </a:r>
                <a:r>
                  <a:rPr lang="en-US" sz="2500" dirty="0">
                    <a:solidFill>
                      <a:prstClr val="black"/>
                    </a:solidFill>
                  </a:rPr>
                  <a:t> </a:t>
                </a:r>
              </a:p>
              <a:p>
                <a:pPr algn="just"/>
                <a:r>
                  <a:rPr lang="en-US" sz="2500" dirty="0">
                    <a:solidFill>
                      <a:prstClr val="black"/>
                    </a:solidFill>
                  </a:rPr>
                  <a:t>The pole of </a:t>
                </a:r>
                <a14:m>
                  <m:oMath xmlns:m="http://schemas.openxmlformats.org/officeDocument/2006/math">
                    <m:r>
                      <a:rPr lang="en-US" sz="2500" i="1" dirty="0" smtClean="0">
                        <a:solidFill>
                          <a:prstClr val="black"/>
                        </a:solidFill>
                        <a:latin typeface="Cambria Math"/>
                      </a:rPr>
                      <m:t>𝑇</m:t>
                    </m:r>
                  </m:oMath>
                </a14:m>
                <a:r>
                  <a:rPr lang="en-US" sz="2500" i="1" dirty="0">
                    <a:solidFill>
                      <a:prstClr val="black"/>
                    </a:solidFill>
                  </a:rPr>
                  <a:t> </a:t>
                </a:r>
                <a:r>
                  <a:rPr lang="en-US" sz="2500" dirty="0">
                    <a:solidFill>
                      <a:prstClr val="black"/>
                    </a:solidFill>
                  </a:rPr>
                  <a:t>is </a:t>
                </a:r>
                <a14:m>
                  <m:oMath xmlns:m="http://schemas.openxmlformats.org/officeDocument/2006/math">
                    <m:r>
                      <a:rPr lang="en-US" sz="2500" i="1" dirty="0" smtClean="0">
                        <a:solidFill>
                          <a:prstClr val="black"/>
                        </a:solidFill>
                        <a:latin typeface="Cambria Math"/>
                      </a:rPr>
                      <m:t>𝑧</m:t>
                    </m:r>
                    <m:r>
                      <a:rPr lang="en-US" sz="2500" i="1" dirty="0" smtClean="0">
                        <a:solidFill>
                          <a:prstClr val="black"/>
                        </a:solidFill>
                        <a:latin typeface="Cambria Math"/>
                      </a:rPr>
                      <m:t>=1</m:t>
                    </m:r>
                  </m:oMath>
                </a14:m>
                <a:r>
                  <a:rPr lang="en-US" sz="2500" dirty="0">
                    <a:solidFill>
                      <a:prstClr val="black"/>
                    </a:solidFill>
                  </a:rPr>
                  <a:t> and this point is on the unit circle </a:t>
                </a:r>
                <a14:m>
                  <m:oMath xmlns:m="http://schemas.openxmlformats.org/officeDocument/2006/math">
                    <m:r>
                      <a:rPr lang="en-US" sz="2500" i="1" dirty="0" smtClean="0">
                        <a:solidFill>
                          <a:prstClr val="black"/>
                        </a:solidFill>
                        <a:latin typeface="Cambria Math"/>
                      </a:rPr>
                      <m:t>|</m:t>
                    </m:r>
                    <m:r>
                      <a:rPr lang="en-US" sz="2500" i="1" dirty="0" smtClean="0">
                        <a:solidFill>
                          <a:prstClr val="black"/>
                        </a:solidFill>
                        <a:latin typeface="Cambria Math"/>
                      </a:rPr>
                      <m:t>𝑧</m:t>
                    </m:r>
                    <m:r>
                      <a:rPr lang="en-US" sz="2500" i="1" dirty="0" smtClean="0">
                        <a:solidFill>
                          <a:prstClr val="black"/>
                        </a:solidFill>
                        <a:latin typeface="Cambria Math"/>
                      </a:rPr>
                      <m:t>|=1</m:t>
                    </m:r>
                  </m:oMath>
                </a14:m>
                <a:r>
                  <a:rPr lang="en-US" sz="2500" dirty="0">
                    <a:solidFill>
                      <a:prstClr val="black"/>
                    </a:solidFill>
                  </a:rPr>
                  <a:t>. Thus, we conclude that the image of the unit circle is a line. Since the image is a line, it is determined by any two points. Since, </a:t>
                </a:r>
                <a14:m>
                  <m:oMath xmlns:m="http://schemas.openxmlformats.org/officeDocument/2006/math">
                    <m:r>
                      <a:rPr lang="en-US" sz="2500" i="1" dirty="0" smtClean="0">
                        <a:solidFill>
                          <a:prstClr val="black"/>
                        </a:solidFill>
                        <a:latin typeface="Cambria Math"/>
                      </a:rPr>
                      <m:t>𝑇</m:t>
                    </m:r>
                    <m:r>
                      <a:rPr lang="en-US" sz="2500" i="1" dirty="0">
                        <a:solidFill>
                          <a:prstClr val="black"/>
                        </a:solidFill>
                        <a:latin typeface="Cambria Math"/>
                      </a:rPr>
                      <m:t>(−1</m:t>
                    </m:r>
                    <m:r>
                      <a:rPr lang="en-US" sz="2500" i="1" dirty="0" smtClean="0">
                        <a:solidFill>
                          <a:prstClr val="black"/>
                        </a:solidFill>
                        <a:latin typeface="Cambria Math"/>
                      </a:rPr>
                      <m:t>)=−</m:t>
                    </m:r>
                    <m:r>
                      <a:rPr lang="en-US" sz="2500" i="1" dirty="0">
                        <a:solidFill>
                          <a:prstClr val="black"/>
                        </a:solidFill>
                        <a:latin typeface="Cambria Math"/>
                      </a:rPr>
                      <m:t>1</m:t>
                    </m:r>
                    <m:r>
                      <a:rPr lang="en-US" sz="2500" i="1" dirty="0" smtClean="0">
                        <a:solidFill>
                          <a:prstClr val="black"/>
                        </a:solidFill>
                        <a:latin typeface="Cambria Math"/>
                      </a:rPr>
                      <m:t>/2</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a:rPr>
                      <m:t>𝑇</m:t>
                    </m:r>
                    <m:r>
                      <a:rPr lang="en-US" sz="2500" i="1" dirty="0" smtClean="0">
                        <a:solidFill>
                          <a:prstClr val="black"/>
                        </a:solidFill>
                        <a:latin typeface="Cambria Math"/>
                      </a:rPr>
                      <m:t>(</m:t>
                    </m:r>
                    <m:r>
                      <a:rPr lang="en-US" sz="2500" i="1" dirty="0" smtClean="0">
                        <a:solidFill>
                          <a:prstClr val="black"/>
                        </a:solidFill>
                        <a:latin typeface="Cambria Math"/>
                      </a:rPr>
                      <m:t>𝑖</m:t>
                    </m:r>
                    <m:r>
                      <a:rPr lang="en-US" sz="2500" i="1" dirty="0" smtClean="0">
                        <a:solidFill>
                          <a:prstClr val="black"/>
                        </a:solidFill>
                        <a:latin typeface="Cambria Math"/>
                      </a:rPr>
                      <m:t>)=−(1+3</m:t>
                    </m:r>
                    <m:r>
                      <a:rPr lang="en-US" sz="2500" i="1" dirty="0" smtClean="0">
                        <a:solidFill>
                          <a:prstClr val="black"/>
                        </a:solidFill>
                        <a:latin typeface="Cambria Math"/>
                      </a:rPr>
                      <m:t>𝑖</m:t>
                    </m:r>
                    <m:r>
                      <a:rPr lang="en-US" sz="2500" i="1" dirty="0" smtClean="0">
                        <a:solidFill>
                          <a:prstClr val="black"/>
                        </a:solidFill>
                        <a:latin typeface="Cambria Math"/>
                      </a:rPr>
                      <m:t>)/2,</m:t>
                    </m:r>
                  </m:oMath>
                </a14:m>
                <a:r>
                  <a:rPr lang="en-US" sz="2500" dirty="0">
                    <a:solidFill>
                      <a:prstClr val="black"/>
                    </a:solidFill>
                  </a:rPr>
                  <a:t> we see that the image is the line </a:t>
                </a:r>
                <a14:m>
                  <m:oMath xmlns:m="http://schemas.openxmlformats.org/officeDocument/2006/math">
                    <m:r>
                      <a:rPr lang="en-US" sz="2500" i="1" dirty="0" smtClean="0">
                        <a:solidFill>
                          <a:prstClr val="black"/>
                        </a:solidFill>
                        <a:latin typeface="Cambria Math"/>
                      </a:rPr>
                      <m:t>𝑢</m:t>
                    </m:r>
                    <m:r>
                      <a:rPr lang="en-US" sz="2500" i="1" dirty="0" smtClean="0">
                        <a:solidFill>
                          <a:prstClr val="black"/>
                        </a:solidFill>
                        <a:latin typeface="Cambria Math"/>
                      </a:rPr>
                      <m:t>=−1/2.</m:t>
                    </m:r>
                  </m:oMath>
                </a14:m>
                <a:r>
                  <a:rPr lang="en-US" sz="2500" dirty="0">
                    <a:solidFill>
                      <a:prstClr val="black"/>
                    </a:solidFill>
                  </a:rPr>
                  <a:t> In order to determine the image of the interior </a:t>
                </a:r>
                <a14:m>
                  <m:oMath xmlns:m="http://schemas.openxmlformats.org/officeDocument/2006/math">
                    <m:r>
                      <a:rPr lang="en-US" sz="2500" i="1" dirty="0">
                        <a:solidFill>
                          <a:prstClr val="black"/>
                        </a:solidFill>
                        <a:latin typeface="Cambria Math"/>
                      </a:rPr>
                      <m:t>|</m:t>
                    </m:r>
                    <m:r>
                      <a:rPr lang="en-US" sz="2500" i="1" dirty="0">
                        <a:solidFill>
                          <a:prstClr val="black"/>
                        </a:solidFill>
                        <a:latin typeface="Cambria Math"/>
                      </a:rPr>
                      <m:t>𝑧</m:t>
                    </m:r>
                    <m:r>
                      <a:rPr lang="en-US" sz="2500" i="1" dirty="0">
                        <a:solidFill>
                          <a:prstClr val="black"/>
                        </a:solidFill>
                        <a:latin typeface="Cambria Math"/>
                      </a:rPr>
                      <m:t>|&lt;1</m:t>
                    </m:r>
                  </m:oMath>
                </a14:m>
                <a:r>
                  <a:rPr lang="en-US" sz="2500" dirty="0">
                    <a:solidFill>
                      <a:prstClr val="black"/>
                    </a:solidFill>
                  </a:rPr>
                  <a:t> of this circle, we note that a linear fractional transformation is a rational function, and so it is continuous on its domain. As a consequence, the image of the interior of the unit circle is either the half-plane </a:t>
                </a:r>
                <a14:m>
                  <m:oMath xmlns:m="http://schemas.openxmlformats.org/officeDocument/2006/math">
                    <m:r>
                      <a:rPr lang="en-US" sz="2500" i="1" dirty="0" smtClean="0">
                        <a:solidFill>
                          <a:prstClr val="black"/>
                        </a:solidFill>
                        <a:latin typeface="Cambria Math"/>
                      </a:rPr>
                      <m:t>𝑢</m:t>
                    </m:r>
                    <m:r>
                      <a:rPr lang="en-US" sz="2500" i="1" dirty="0" smtClean="0">
                        <a:solidFill>
                          <a:prstClr val="black"/>
                        </a:solidFill>
                        <a:latin typeface="Cambria Math"/>
                      </a:rPr>
                      <m:t>&lt;−1/2</m:t>
                    </m:r>
                  </m:oMath>
                </a14:m>
                <a:r>
                  <a:rPr lang="en-US" sz="2500" dirty="0">
                    <a:solidFill>
                      <a:prstClr val="black"/>
                    </a:solidFill>
                  </a:rPr>
                  <a:t> or the half-plane </a:t>
                </a:r>
                <a14:m>
                  <m:oMath xmlns:m="http://schemas.openxmlformats.org/officeDocument/2006/math">
                    <m:r>
                      <a:rPr lang="en-US" sz="2500" i="1" dirty="0" smtClean="0">
                        <a:solidFill>
                          <a:prstClr val="black"/>
                        </a:solidFill>
                        <a:latin typeface="Cambria Math"/>
                      </a:rPr>
                      <m:t>𝑢</m:t>
                    </m:r>
                    <m:r>
                      <a:rPr lang="en-US" sz="2500" i="1" dirty="0" smtClean="0">
                        <a:solidFill>
                          <a:prstClr val="black"/>
                        </a:solidFill>
                        <a:latin typeface="Cambria Math"/>
                      </a:rPr>
                      <m:t>&gt;−1/2.</m:t>
                    </m:r>
                  </m:oMath>
                </a14:m>
                <a:r>
                  <a:rPr lang="en-US" sz="2500" dirty="0">
                    <a:solidFill>
                      <a:prstClr val="black"/>
                    </a:solidFill>
                  </a:rPr>
                  <a:t> Using </a:t>
                </a:r>
                <a14:m>
                  <m:oMath xmlns:m="http://schemas.openxmlformats.org/officeDocument/2006/math">
                    <m:r>
                      <a:rPr lang="en-US" sz="2500" i="1" dirty="0" smtClean="0">
                        <a:solidFill>
                          <a:prstClr val="black"/>
                        </a:solidFill>
                        <a:latin typeface="Cambria Math"/>
                      </a:rPr>
                      <m:t>𝑧</m:t>
                    </m:r>
                    <m:r>
                      <a:rPr lang="en-US" sz="2500" i="1" dirty="0" smtClean="0">
                        <a:solidFill>
                          <a:prstClr val="black"/>
                        </a:solidFill>
                        <a:latin typeface="Cambria Math"/>
                      </a:rPr>
                      <m:t>=0</m:t>
                    </m:r>
                  </m:oMath>
                </a14:m>
                <a:r>
                  <a:rPr lang="en-US" sz="2500" dirty="0">
                    <a:solidFill>
                      <a:prstClr val="black"/>
                    </a:solidFill>
                  </a:rPr>
                  <a:t> as a </a:t>
                </a:r>
                <a:r>
                  <a:rPr lang="en-US" sz="2500" b="1" dirty="0">
                    <a:solidFill>
                      <a:prstClr val="black"/>
                    </a:solidFill>
                  </a:rPr>
                  <a:t>test point</a:t>
                </a:r>
                <a:r>
                  <a:rPr lang="en-US" sz="2500" dirty="0">
                    <a:solidFill>
                      <a:prstClr val="black"/>
                    </a:solidFill>
                  </a:rPr>
                  <a:t>, we find that </a:t>
                </a:r>
                <a14:m>
                  <m:oMath xmlns:m="http://schemas.openxmlformats.org/officeDocument/2006/math">
                    <m:r>
                      <a:rPr lang="en-US" sz="2500" i="1" dirty="0" smtClean="0">
                        <a:solidFill>
                          <a:prstClr val="black"/>
                        </a:solidFill>
                        <a:latin typeface="Cambria Math"/>
                      </a:rPr>
                      <m:t>𝑇</m:t>
                    </m:r>
                    <m:r>
                      <a:rPr lang="en-US" sz="2500" i="1" dirty="0" smtClean="0">
                        <a:solidFill>
                          <a:prstClr val="black"/>
                        </a:solidFill>
                        <a:latin typeface="Cambria Math"/>
                      </a:rPr>
                      <m:t>(0)=−2, </m:t>
                    </m:r>
                  </m:oMath>
                </a14:m>
                <a:r>
                  <a:rPr lang="en-US" sz="2500" dirty="0">
                    <a:solidFill>
                      <a:prstClr val="black"/>
                    </a:solidFill>
                  </a:rPr>
                  <a:t>which is to the left of the line </a:t>
                </a:r>
                <a14:m>
                  <m:oMath xmlns:m="http://schemas.openxmlformats.org/officeDocument/2006/math">
                    <m:r>
                      <a:rPr lang="en-US" sz="2500" i="1" dirty="0" smtClean="0">
                        <a:solidFill>
                          <a:prstClr val="black"/>
                        </a:solidFill>
                        <a:latin typeface="Cambria Math"/>
                      </a:rPr>
                      <m:t>𝑢</m:t>
                    </m:r>
                    <m:r>
                      <a:rPr lang="en-US" sz="2500" i="1" dirty="0" smtClean="0">
                        <a:solidFill>
                          <a:prstClr val="black"/>
                        </a:solidFill>
                        <a:latin typeface="Cambria Math"/>
                      </a:rPr>
                      <m:t>=−1/2.</m:t>
                    </m:r>
                  </m:oMath>
                </a14:m>
                <a:r>
                  <a:rPr lang="en-US" sz="2500" dirty="0">
                    <a:solidFill>
                      <a:prstClr val="black"/>
                    </a:solidFill>
                  </a:rPr>
                  <a:t> Thus, we conclude that the image of the interior </a:t>
                </a:r>
                <a14:m>
                  <m:oMath xmlns:m="http://schemas.openxmlformats.org/officeDocument/2006/math">
                    <m:r>
                      <a:rPr lang="en-US" sz="2500" i="1" dirty="0">
                        <a:solidFill>
                          <a:prstClr val="black"/>
                        </a:solidFill>
                        <a:latin typeface="Cambria Math"/>
                      </a:rPr>
                      <m:t>|</m:t>
                    </m:r>
                    <m:r>
                      <a:rPr lang="en-US" sz="2500" i="1" dirty="0">
                        <a:solidFill>
                          <a:prstClr val="black"/>
                        </a:solidFill>
                        <a:latin typeface="Cambria Math"/>
                      </a:rPr>
                      <m:t>𝑧</m:t>
                    </m:r>
                    <m:r>
                      <a:rPr lang="en-US" sz="2500" i="1" dirty="0">
                        <a:solidFill>
                          <a:prstClr val="black"/>
                        </a:solidFill>
                        <a:latin typeface="Cambria Math"/>
                      </a:rPr>
                      <m:t>|&lt;1</m:t>
                    </m:r>
                  </m:oMath>
                </a14:m>
                <a:r>
                  <a:rPr lang="en-US" sz="2500" dirty="0">
                    <a:solidFill>
                      <a:prstClr val="black"/>
                    </a:solidFill>
                  </a:rPr>
                  <a:t> of this circle is the half-plane </a:t>
                </a:r>
                <a14:m>
                  <m:oMath xmlns:m="http://schemas.openxmlformats.org/officeDocument/2006/math">
                    <m:r>
                      <a:rPr lang="en-US" sz="2500" i="1" dirty="0">
                        <a:solidFill>
                          <a:prstClr val="black"/>
                        </a:solidFill>
                        <a:latin typeface="Cambria Math"/>
                      </a:rPr>
                      <m:t>𝑢</m:t>
                    </m:r>
                    <m:r>
                      <a:rPr lang="en-US" sz="2500" i="1" dirty="0">
                        <a:solidFill>
                          <a:prstClr val="black"/>
                        </a:solidFill>
                        <a:latin typeface="Cambria Math"/>
                      </a:rPr>
                      <m:t>&lt;−1/2</m:t>
                    </m:r>
                  </m:oMath>
                </a14:m>
                <a:r>
                  <a:rPr lang="en-US" sz="2500" dirty="0">
                    <a:solidFill>
                      <a:prstClr val="black"/>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348344" y="838200"/>
                <a:ext cx="11538856" cy="4893647"/>
              </a:xfrm>
              <a:prstGeom prst="rect">
                <a:avLst/>
              </a:prstGeom>
              <a:blipFill>
                <a:blip r:embed="rId2"/>
                <a:stretch>
                  <a:fillRect l="-845" t="-998" r="-898" b="-1621"/>
                </a:stretch>
              </a:blipFill>
            </p:spPr>
            <p:txBody>
              <a:bodyPr/>
              <a:lstStyle/>
              <a:p>
                <a:r>
                  <a:rPr lang="en-US">
                    <a:noFill/>
                  </a:rPr>
                  <a:t> </a:t>
                </a:r>
              </a:p>
            </p:txBody>
          </p:sp>
        </mc:Fallback>
      </mc:AlternateContent>
    </p:spTree>
    <p:extLst>
      <p:ext uri="{BB962C8B-B14F-4D97-AF65-F5344CB8AC3E}">
        <p14:creationId xmlns:p14="http://schemas.microsoft.com/office/powerpoint/2010/main" val="11564214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94095" y="908864"/>
            <a:ext cx="10803810" cy="5040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66880" y="28440"/>
              <a:ext cx="8944560" cy="1209960"/>
            </p14:xfrm>
          </p:contentPart>
        </mc:Choice>
        <mc:Fallback xmlns="">
          <p:pic>
            <p:nvPicPr>
              <p:cNvPr id="2" name="Ink 1"/>
              <p:cNvPicPr/>
              <p:nvPr/>
            </p:nvPicPr>
            <p:blipFill>
              <a:blip r:embed="rId5"/>
              <a:stretch>
                <a:fillRect/>
              </a:stretch>
            </p:blipFill>
            <p:spPr>
              <a:xfrm>
                <a:off x="2657520" y="19080"/>
                <a:ext cx="8963280" cy="1228680"/>
              </a:xfrm>
              <a:prstGeom prst="rect">
                <a:avLst/>
              </a:prstGeom>
            </p:spPr>
          </p:pic>
        </mc:Fallback>
      </mc:AlternateContent>
    </p:spTree>
    <p:extLst>
      <p:ext uri="{BB962C8B-B14F-4D97-AF65-F5344CB8AC3E}">
        <p14:creationId xmlns:p14="http://schemas.microsoft.com/office/powerpoint/2010/main" val="22122172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2151" y="0"/>
            <a:ext cx="11534899" cy="677108"/>
          </a:xfrm>
          <a:prstGeom prst="rect">
            <a:avLst/>
          </a:prstGeom>
        </p:spPr>
        <p:txBody>
          <a:bodyPr wrap="square">
            <a:spAutoFit/>
          </a:bodyPr>
          <a:lstStyle/>
          <a:p>
            <a:r>
              <a:rPr lang="en-US" sz="3800" b="1" dirty="0">
                <a:solidFill>
                  <a:srgbClr val="0070C0"/>
                </a:solidFill>
              </a:rPr>
              <a:t>Cross-Ratios and Linear Fractional Transformations</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279028" y="533400"/>
                <a:ext cx="11729834" cy="3046988"/>
              </a:xfrm>
              <a:prstGeom prst="rect">
                <a:avLst/>
              </a:prstGeom>
            </p:spPr>
            <p:txBody>
              <a:bodyPr wrap="square">
                <a:spAutoFit/>
              </a:bodyPr>
              <a:lstStyle/>
              <a:p>
                <a:pPr algn="just"/>
                <a:r>
                  <a:rPr lang="en-US" sz="2400" dirty="0">
                    <a:solidFill>
                      <a:prstClr val="black"/>
                    </a:solidFill>
                  </a:rPr>
                  <a:t>In applications we often need to find a conformal mapping from a domain </a:t>
                </a:r>
                <a14:m>
                  <m:oMath xmlns:m="http://schemas.openxmlformats.org/officeDocument/2006/math">
                    <m:r>
                      <a:rPr lang="en-US" sz="2400" i="1" dirty="0" smtClean="0">
                        <a:solidFill>
                          <a:prstClr val="black"/>
                        </a:solidFill>
                        <a:latin typeface="Cambria Math"/>
                      </a:rPr>
                      <m:t>𝐷</m:t>
                    </m:r>
                  </m:oMath>
                </a14:m>
                <a:r>
                  <a:rPr lang="en-US" sz="2400" i="1" dirty="0">
                    <a:solidFill>
                      <a:prstClr val="black"/>
                    </a:solidFill>
                  </a:rPr>
                  <a:t> </a:t>
                </a:r>
                <a:r>
                  <a:rPr lang="en-US" sz="2400" dirty="0">
                    <a:solidFill>
                      <a:prstClr val="black"/>
                    </a:solidFill>
                  </a:rPr>
                  <a:t>that is bounded by circles onto a domain </a:t>
                </a:r>
                <a14:m>
                  <m:oMath xmlns:m="http://schemas.openxmlformats.org/officeDocument/2006/math">
                    <m:sSup>
                      <m:sSupPr>
                        <m:ctrlPr>
                          <a:rPr lang="en-US" sz="2400" i="1" dirty="0" smtClean="0">
                            <a:solidFill>
                              <a:prstClr val="black"/>
                            </a:solidFill>
                            <a:latin typeface="Cambria Math"/>
                          </a:rPr>
                        </m:ctrlPr>
                      </m:sSupPr>
                      <m:e>
                        <m:r>
                          <a:rPr lang="en-US" sz="2400" i="1" dirty="0" smtClean="0">
                            <a:solidFill>
                              <a:prstClr val="black"/>
                            </a:solidFill>
                            <a:latin typeface="Cambria Math"/>
                          </a:rPr>
                          <m:t>𝐷</m:t>
                        </m:r>
                      </m:e>
                      <m:sup>
                        <m:r>
                          <a:rPr lang="en-US" sz="2400" i="1" dirty="0" smtClean="0">
                            <a:solidFill>
                              <a:prstClr val="black"/>
                            </a:solidFill>
                            <a:latin typeface="Cambria Math"/>
                          </a:rPr>
                          <m:t>′</m:t>
                        </m:r>
                      </m:sup>
                    </m:sSup>
                  </m:oMath>
                </a14:m>
                <a:r>
                  <a:rPr lang="en-US" sz="2400" i="1" dirty="0">
                    <a:solidFill>
                      <a:prstClr val="black"/>
                    </a:solidFill>
                  </a:rPr>
                  <a:t> </a:t>
                </a:r>
                <a:r>
                  <a:rPr lang="en-US" sz="2400" dirty="0">
                    <a:solidFill>
                      <a:prstClr val="black"/>
                    </a:solidFill>
                  </a:rPr>
                  <a:t>that is bounded by lines. Linear fractional transformations are particularly well-suited for such applications. However, in order to use them, we must determine a general method for constructing the desired linear fractional transformation. This can be achieved by means of a cross ratio. The cross ratio is invariant under a linear fractional transformation. To determine a particular linear fractional transformation, specify the map of three points which preserve orientation. A particular linear fractional transformation is then uniquely determined. </a:t>
                </a:r>
              </a:p>
            </p:txBody>
          </p:sp>
        </mc:Choice>
        <mc:Fallback xmlns="">
          <p:sp>
            <p:nvSpPr>
              <p:cNvPr id="7" name="Rectangle 6"/>
              <p:cNvSpPr>
                <a:spLocks noRot="1" noChangeAspect="1" noMove="1" noResize="1" noEditPoints="1" noAdjustHandles="1" noChangeArrowheads="1" noChangeShapeType="1" noTextEdit="1"/>
              </p:cNvSpPr>
              <p:nvPr/>
            </p:nvSpPr>
            <p:spPr>
              <a:xfrm>
                <a:off x="279028" y="533400"/>
                <a:ext cx="11729834" cy="3046988"/>
              </a:xfrm>
              <a:prstGeom prst="rect">
                <a:avLst/>
              </a:prstGeom>
              <a:blipFill>
                <a:blip r:embed="rId2"/>
                <a:stretch>
                  <a:fillRect l="-832" t="-1603" r="-780" b="-3607"/>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203346" y="3554985"/>
            <a:ext cx="10076132" cy="226140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Rectangle 8"/>
              <p:cNvSpPr/>
              <p:nvPr/>
            </p:nvSpPr>
            <p:spPr>
              <a:xfrm>
                <a:off x="473963" y="5816390"/>
                <a:ext cx="11534899" cy="861774"/>
              </a:xfrm>
              <a:prstGeom prst="rect">
                <a:avLst/>
              </a:prstGeom>
            </p:spPr>
            <p:txBody>
              <a:bodyPr wrap="square">
                <a:spAutoFit/>
              </a:bodyPr>
              <a:lstStyle/>
              <a:p>
                <a:r>
                  <a:rPr lang="en-US" sz="2400" b="1" dirty="0">
                    <a:solidFill>
                      <a:srgbClr val="C00000"/>
                    </a:solidFill>
                  </a:rPr>
                  <a:t>Note:</a:t>
                </a:r>
                <a:r>
                  <a:rPr lang="en-US" sz="2400" dirty="0">
                    <a:solidFill>
                      <a:prstClr val="black"/>
                    </a:solidFill>
                  </a:rPr>
                  <a:t> If one of these points is the point </a:t>
                </a:r>
                <a14:m>
                  <m:oMath xmlns:m="http://schemas.openxmlformats.org/officeDocument/2006/math">
                    <m:r>
                      <a:rPr lang="en-US" sz="2400" i="1" smtClean="0">
                        <a:solidFill>
                          <a:prstClr val="black"/>
                        </a:solidFill>
                        <a:latin typeface="Cambria Math"/>
                        <a:ea typeface="Cambria Math"/>
                      </a:rPr>
                      <m:t>∞</m:t>
                    </m:r>
                  </m:oMath>
                </a14:m>
                <a:r>
                  <a:rPr lang="en-US" sz="2400" dirty="0">
                    <a:solidFill>
                      <a:prstClr val="black"/>
                    </a:solidFill>
                  </a:rPr>
                  <a:t> (the ideal point), the quotient of the two differences containing this point must be replaced by </a:t>
                </a:r>
                <a14:m>
                  <m:oMath xmlns:m="http://schemas.openxmlformats.org/officeDocument/2006/math">
                    <m:r>
                      <a:rPr lang="en-US" sz="2400" i="1" dirty="0" smtClean="0">
                        <a:solidFill>
                          <a:prstClr val="black"/>
                        </a:solidFill>
                        <a:latin typeface="Cambria Math"/>
                      </a:rPr>
                      <m:t>1</m:t>
                    </m:r>
                  </m:oMath>
                </a14:m>
                <a:r>
                  <a:rPr lang="en-US" sz="2400" dirty="0">
                    <a:solidFill>
                      <a:prstClr val="black"/>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473963" y="5816390"/>
                <a:ext cx="11534899" cy="861774"/>
              </a:xfrm>
              <a:prstGeom prst="rect">
                <a:avLst/>
              </a:prstGeom>
              <a:blipFill>
                <a:blip r:embed="rId5"/>
                <a:stretch>
                  <a:fillRect l="-846" t="-5674" b="-1205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85680" y="4019400"/>
              <a:ext cx="876600" cy="209880"/>
            </p14:xfrm>
          </p:contentPart>
        </mc:Choice>
        <mc:Fallback xmlns="">
          <p:pic>
            <p:nvPicPr>
              <p:cNvPr id="2" name="Ink 1"/>
              <p:cNvPicPr/>
              <p:nvPr/>
            </p:nvPicPr>
            <p:blipFill>
              <a:blip r:embed="rId7"/>
              <a:stretch>
                <a:fillRect/>
              </a:stretch>
            </p:blipFill>
            <p:spPr>
              <a:xfrm>
                <a:off x="76320" y="4010040"/>
                <a:ext cx="8953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95400" y="4228920"/>
              <a:ext cx="10535040" cy="819720"/>
            </p14:xfrm>
          </p:contentPart>
        </mc:Choice>
        <mc:Fallback xmlns="">
          <p:pic>
            <p:nvPicPr>
              <p:cNvPr id="3" name="Ink 2"/>
              <p:cNvPicPr/>
              <p:nvPr/>
            </p:nvPicPr>
            <p:blipFill>
              <a:blip r:embed="rId9"/>
              <a:stretch>
                <a:fillRect/>
              </a:stretch>
            </p:blipFill>
            <p:spPr>
              <a:xfrm>
                <a:off x="86040" y="4219560"/>
                <a:ext cx="10553760" cy="838440"/>
              </a:xfrm>
              <a:prstGeom prst="rect">
                <a:avLst/>
              </a:prstGeom>
            </p:spPr>
          </p:pic>
        </mc:Fallback>
      </mc:AlternateContent>
    </p:spTree>
    <p:extLst>
      <p:ext uri="{BB962C8B-B14F-4D97-AF65-F5344CB8AC3E}">
        <p14:creationId xmlns:p14="http://schemas.microsoft.com/office/powerpoint/2010/main" val="4281911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5907" y="142079"/>
            <a:ext cx="11534899" cy="677108"/>
          </a:xfrm>
          <a:prstGeom prst="rect">
            <a:avLst/>
          </a:prstGeom>
        </p:spPr>
        <p:txBody>
          <a:bodyPr wrap="square">
            <a:spAutoFit/>
          </a:bodyPr>
          <a:lstStyle/>
          <a:p>
            <a:r>
              <a:rPr lang="en-US" sz="3800" b="1" dirty="0">
                <a:solidFill>
                  <a:srgbClr val="0070C0"/>
                </a:solidFill>
              </a:rPr>
              <a:t>Example:</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85907" y="783093"/>
                <a:ext cx="11653693" cy="1246495"/>
              </a:xfrm>
              <a:prstGeom prst="rect">
                <a:avLst/>
              </a:prstGeom>
            </p:spPr>
            <p:txBody>
              <a:bodyPr wrap="square">
                <a:spAutoFit/>
              </a:bodyPr>
              <a:lstStyle/>
              <a:p>
                <a:r>
                  <a:rPr lang="en-US" sz="2500" dirty="0">
                    <a:solidFill>
                      <a:prstClr val="black"/>
                    </a:solidFill>
                  </a:rPr>
                  <a:t>Construct a linear fractional transformation that maps the points </a:t>
                </a:r>
                <a14:m>
                  <m:oMath xmlns:m="http://schemas.openxmlformats.org/officeDocument/2006/math">
                    <m:r>
                      <a:rPr lang="en-US" sz="2500" i="1" dirty="0" smtClean="0">
                        <a:solidFill>
                          <a:prstClr val="black"/>
                        </a:solidFill>
                        <a:latin typeface="Cambria Math" panose="02040503050406030204" pitchFamily="18" charset="0"/>
                      </a:rPr>
                      <m:t>1,</m:t>
                    </m:r>
                    <m:r>
                      <a:rPr lang="en-US" sz="2500" i="1" dirty="0" smtClean="0">
                        <a:solidFill>
                          <a:prstClr val="black"/>
                        </a:solidFill>
                        <a:latin typeface="Cambria Math" panose="02040503050406030204" pitchFamily="18" charset="0"/>
                      </a:rPr>
                      <m:t>𝑖</m:t>
                    </m:r>
                    <m:r>
                      <a:rPr lang="en-US" sz="2500" i="1" dirty="0">
                        <a:solidFill>
                          <a:prstClr val="black"/>
                        </a:solidFill>
                        <a:latin typeface="Cambria Math" panose="02040503050406030204" pitchFamily="18" charset="0"/>
                      </a:rPr>
                      <m:t>,</m:t>
                    </m:r>
                  </m:oMath>
                </a14:m>
                <a:r>
                  <a:rPr lang="en-US" sz="2500" dirty="0">
                    <a:solidFill>
                      <a:prstClr val="black"/>
                    </a:solidFill>
                  </a:rPr>
                  <a:t> and </a:t>
                </a:r>
                <a14:m>
                  <m:oMath xmlns:m="http://schemas.openxmlformats.org/officeDocument/2006/math">
                    <m:r>
                      <a:rPr lang="en-US" sz="2500" i="1" dirty="0" smtClean="0">
                        <a:solidFill>
                          <a:prstClr val="black"/>
                        </a:solidFill>
                        <a:latin typeface="Cambria Math" panose="02040503050406030204" pitchFamily="18" charset="0"/>
                      </a:rPr>
                      <m:t>−1</m:t>
                    </m:r>
                  </m:oMath>
                </a14:m>
                <a:r>
                  <a:rPr lang="en-US" sz="2500" dirty="0">
                    <a:solidFill>
                      <a:prstClr val="black"/>
                    </a:solidFill>
                  </a:rPr>
                  <a:t> on the unit circle </a:t>
                </a:r>
                <a14:m>
                  <m:oMath xmlns:m="http://schemas.openxmlformats.org/officeDocument/2006/math">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|=1</m:t>
                    </m:r>
                  </m:oMath>
                </a14:m>
                <a:r>
                  <a:rPr lang="en-US" sz="2500" dirty="0">
                    <a:solidFill>
                      <a:prstClr val="black"/>
                    </a:solidFill>
                  </a:rPr>
                  <a:t> onto the points </a:t>
                </a:r>
                <a14:m>
                  <m:oMath xmlns:m="http://schemas.openxmlformats.org/officeDocument/2006/math">
                    <m:r>
                      <a:rPr lang="en-US" sz="2500" i="1" dirty="0" smtClean="0">
                        <a:solidFill>
                          <a:prstClr val="black"/>
                        </a:solidFill>
                        <a:latin typeface="Cambria Math" panose="02040503050406030204" pitchFamily="18" charset="0"/>
                      </a:rPr>
                      <m:t>−1, 0, 1</m:t>
                    </m:r>
                  </m:oMath>
                </a14:m>
                <a:r>
                  <a:rPr lang="en-US" sz="2500" dirty="0">
                    <a:solidFill>
                      <a:prstClr val="black"/>
                    </a:solidFill>
                  </a:rPr>
                  <a:t> on the real axis. Determine the image of the interior </a:t>
                </a:r>
                <a14:m>
                  <m:oMath xmlns:m="http://schemas.openxmlformats.org/officeDocument/2006/math">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|&lt;1</m:t>
                    </m:r>
                  </m:oMath>
                </a14:m>
                <a:r>
                  <a:rPr lang="en-US" sz="2500" dirty="0">
                    <a:solidFill>
                      <a:prstClr val="black"/>
                    </a:solidFill>
                  </a:rPr>
                  <a:t> under this transformation.</a:t>
                </a:r>
              </a:p>
            </p:txBody>
          </p:sp>
        </mc:Choice>
        <mc:Fallback xmlns="">
          <p:sp>
            <p:nvSpPr>
              <p:cNvPr id="7" name="Rectangle 6"/>
              <p:cNvSpPr>
                <a:spLocks noRot="1" noChangeAspect="1" noMove="1" noResize="1" noEditPoints="1" noAdjustHandles="1" noChangeArrowheads="1" noChangeShapeType="1" noTextEdit="1"/>
              </p:cNvSpPr>
              <p:nvPr/>
            </p:nvSpPr>
            <p:spPr>
              <a:xfrm>
                <a:off x="385907" y="783093"/>
                <a:ext cx="11653693" cy="1246495"/>
              </a:xfrm>
              <a:prstGeom prst="rect">
                <a:avLst/>
              </a:prstGeom>
              <a:blipFill>
                <a:blip r:embed="rId2"/>
                <a:stretch>
                  <a:fillRect l="-837" t="-3415" r="-889" b="-107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 xmlns:a16="http://schemas.microsoft.com/office/drawing/2014/main" id="{F77C8A57-DEB7-46FE-AA13-AABB908F02B1}"/>
                  </a:ext>
                </a:extLst>
              </p:cNvPr>
              <p:cNvSpPr/>
              <p:nvPr/>
            </p:nvSpPr>
            <p:spPr>
              <a:xfrm>
                <a:off x="445616" y="1937255"/>
                <a:ext cx="11415480" cy="1246495"/>
              </a:xfrm>
              <a:prstGeom prst="rect">
                <a:avLst/>
              </a:prstGeom>
            </p:spPr>
            <p:txBody>
              <a:bodyPr wrap="square">
                <a:spAutoFit/>
              </a:bodyPr>
              <a:lstStyle/>
              <a:p>
                <a:r>
                  <a:rPr lang="en-US" sz="2500" b="1" dirty="0">
                    <a:solidFill>
                      <a:srgbClr val="0070C0"/>
                    </a:solidFill>
                    <a:latin typeface="CMR10"/>
                  </a:rPr>
                  <a:t>Solution:</a:t>
                </a:r>
                <a:r>
                  <a:rPr lang="en-US" sz="2500" dirty="0">
                    <a:solidFill>
                      <a:srgbClr val="0070C0"/>
                    </a:solidFill>
                    <a:latin typeface="CMR10"/>
                  </a:rPr>
                  <a:t> </a:t>
                </a:r>
              </a:p>
              <a:p>
                <a:r>
                  <a:rPr lang="pl-PL" sz="2500" dirty="0">
                    <a:solidFill>
                      <a:prstClr val="black"/>
                    </a:solidFill>
                    <a:latin typeface="CMR10"/>
                  </a:rPr>
                  <a:t>Identifying </a:t>
                </a:r>
                <a14:m>
                  <m:oMath xmlns:m="http://schemas.openxmlformats.org/officeDocument/2006/math">
                    <m:sSub>
                      <m:sSubPr>
                        <m:ctrlPr>
                          <a:rPr lang="pl-PL" sz="2500" i="1" dirty="0" smtClean="0">
                            <a:solidFill>
                              <a:prstClr val="black"/>
                            </a:solidFill>
                            <a:latin typeface="Cambria Math"/>
                          </a:rPr>
                        </m:ctrlPr>
                      </m:sSubPr>
                      <m:e>
                        <m:r>
                          <a:rPr lang="en-US" sz="2500" i="1" dirty="0" smtClean="0">
                            <a:solidFill>
                              <a:prstClr val="black"/>
                            </a:solidFill>
                            <a:latin typeface="Cambria Math" panose="02040503050406030204" pitchFamily="18" charset="0"/>
                          </a:rPr>
                          <m:t>𝑧</m:t>
                        </m:r>
                      </m:e>
                      <m:sub>
                        <m:r>
                          <a:rPr lang="en-US" sz="2500" i="1" dirty="0" smtClean="0">
                            <a:solidFill>
                              <a:prstClr val="black"/>
                            </a:solidFill>
                            <a:latin typeface="Cambria Math" panose="02040503050406030204" pitchFamily="18" charset="0"/>
                          </a:rPr>
                          <m:t>1</m:t>
                        </m:r>
                      </m:sub>
                    </m:sSub>
                    <m:r>
                      <a:rPr lang="pl-PL" sz="2500" i="1" dirty="0" smtClean="0">
                        <a:solidFill>
                          <a:prstClr val="black"/>
                        </a:solidFill>
                        <a:latin typeface="Cambria Math" panose="02040503050406030204" pitchFamily="18" charset="0"/>
                      </a:rPr>
                      <m:t>=1,  </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𝑧</m:t>
                        </m:r>
                      </m:e>
                      <m:sub>
                        <m:r>
                          <a:rPr lang="en-US" sz="2500" i="1" dirty="0" smtClean="0">
                            <a:solidFill>
                              <a:prstClr val="black"/>
                            </a:solidFill>
                            <a:latin typeface="Cambria Math" panose="02040503050406030204" pitchFamily="18" charset="0"/>
                          </a:rPr>
                          <m:t>2</m:t>
                        </m:r>
                      </m:sub>
                    </m:sSub>
                    <m:r>
                      <a:rPr lang="pl-PL" sz="2500" i="1" dirty="0" smtClean="0">
                        <a:solidFill>
                          <a:prstClr val="black"/>
                        </a:solidFill>
                        <a:latin typeface="Cambria Math" panose="02040503050406030204" pitchFamily="18" charset="0"/>
                      </a:rPr>
                      <m:t>=</m:t>
                    </m:r>
                    <m:r>
                      <a:rPr lang="pl-PL" sz="2500" i="1" dirty="0" smtClean="0">
                        <a:solidFill>
                          <a:prstClr val="black"/>
                        </a:solidFill>
                        <a:latin typeface="Cambria Math" panose="02040503050406030204" pitchFamily="18" charset="0"/>
                      </a:rPr>
                      <m:t>𝑖</m:t>
                    </m:r>
                    <m:r>
                      <a:rPr lang="pl-PL" sz="2500" i="1" dirty="0" smtClean="0">
                        <a:solidFill>
                          <a:prstClr val="black"/>
                        </a:solidFill>
                        <a:latin typeface="Cambria Math" panose="02040503050406030204" pitchFamily="18" charset="0"/>
                      </a:rPr>
                      <m:t>,</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𝑧</m:t>
                        </m:r>
                      </m:e>
                      <m:sub>
                        <m:r>
                          <a:rPr lang="en-US" sz="2500" i="1" dirty="0" smtClean="0">
                            <a:solidFill>
                              <a:prstClr val="black"/>
                            </a:solidFill>
                            <a:latin typeface="Cambria Math" panose="02040503050406030204" pitchFamily="18" charset="0"/>
                          </a:rPr>
                          <m:t>3</m:t>
                        </m:r>
                      </m:sub>
                    </m:sSub>
                    <m:r>
                      <a:rPr lang="pl-PL" sz="2500" i="1" dirty="0" smtClean="0">
                        <a:solidFill>
                          <a:prstClr val="black"/>
                        </a:solidFill>
                        <a:latin typeface="Cambria Math" panose="02040503050406030204" pitchFamily="18" charset="0"/>
                      </a:rPr>
                      <m:t>=−1,  </m:t>
                    </m:r>
                    <m:sSub>
                      <m:sSubPr>
                        <m:ctrlPr>
                          <a:rPr lang="pl-PL" sz="2500" i="1" dirty="0">
                            <a:solidFill>
                              <a:prstClr val="black"/>
                            </a:solidFill>
                            <a:latin typeface="Cambria Math"/>
                          </a:rPr>
                        </m:ctrlPr>
                      </m:sSubPr>
                      <m:e>
                        <m:r>
                          <a:rPr lang="en-US" sz="2500" i="1" dirty="0" smtClean="0">
                            <a:solidFill>
                              <a:prstClr val="black"/>
                            </a:solidFill>
                            <a:latin typeface="Cambria Math" panose="02040503050406030204" pitchFamily="18" charset="0"/>
                          </a:rPr>
                          <m:t>𝑤</m:t>
                        </m:r>
                      </m:e>
                      <m:sub>
                        <m:r>
                          <a:rPr lang="en-US" sz="2500" i="1" dirty="0">
                            <a:solidFill>
                              <a:prstClr val="black"/>
                            </a:solidFill>
                            <a:latin typeface="Cambria Math" panose="02040503050406030204" pitchFamily="18" charset="0"/>
                          </a:rPr>
                          <m:t>1</m:t>
                        </m:r>
                      </m:sub>
                    </m:sSub>
                    <m:r>
                      <a:rPr lang="pl-PL" sz="2500" i="1" dirty="0" smtClean="0">
                        <a:solidFill>
                          <a:prstClr val="black"/>
                        </a:solidFill>
                        <a:latin typeface="Cambria Math" panose="02040503050406030204" pitchFamily="18" charset="0"/>
                      </a:rPr>
                      <m:t>=−1,</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𝑤</m:t>
                        </m:r>
                      </m:e>
                      <m:sub>
                        <m:r>
                          <a:rPr lang="en-US" sz="2500" i="1" dirty="0" smtClean="0">
                            <a:solidFill>
                              <a:prstClr val="black"/>
                            </a:solidFill>
                            <a:latin typeface="Cambria Math" panose="02040503050406030204" pitchFamily="18" charset="0"/>
                          </a:rPr>
                          <m:t>2</m:t>
                        </m:r>
                      </m:sub>
                    </m:sSub>
                    <m:r>
                      <a:rPr lang="pl-PL" sz="2500" i="1" dirty="0" smtClean="0">
                        <a:solidFill>
                          <a:prstClr val="black"/>
                        </a:solidFill>
                        <a:latin typeface="Cambria Math" panose="02040503050406030204" pitchFamily="18" charset="0"/>
                      </a:rPr>
                      <m:t>=0,</m:t>
                    </m:r>
                  </m:oMath>
                </a14:m>
                <a:r>
                  <a:rPr lang="pl-PL" sz="2500" dirty="0">
                    <a:solidFill>
                      <a:prstClr val="black"/>
                    </a:solidFill>
                    <a:latin typeface="CMR10"/>
                  </a:rPr>
                  <a:t> and</a:t>
                </a:r>
                <a:r>
                  <a:rPr lang="en-US" sz="2500" dirty="0">
                    <a:solidFill>
                      <a:prstClr val="black"/>
                    </a:solidFill>
                    <a:latin typeface="CMR10"/>
                  </a:rPr>
                  <a:t> </a:t>
                </a:r>
                <a14:m>
                  <m:oMath xmlns:m="http://schemas.openxmlformats.org/officeDocument/2006/math">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𝑤</m:t>
                        </m:r>
                      </m:e>
                      <m:sub>
                        <m:r>
                          <a:rPr lang="en-US" sz="2500" i="1" dirty="0" smtClean="0">
                            <a:solidFill>
                              <a:prstClr val="black"/>
                            </a:solidFill>
                            <a:latin typeface="Cambria Math" panose="02040503050406030204" pitchFamily="18" charset="0"/>
                          </a:rPr>
                          <m:t>3</m:t>
                        </m:r>
                      </m:sub>
                    </m:sSub>
                    <m:r>
                      <a:rPr lang="pl-PL" sz="2500" i="1" dirty="0" smtClean="0">
                        <a:solidFill>
                          <a:prstClr val="black"/>
                        </a:solidFill>
                        <a:latin typeface="Cambria Math" panose="02040503050406030204" pitchFamily="18" charset="0"/>
                      </a:rPr>
                      <m:t>=1,</m:t>
                    </m:r>
                  </m:oMath>
                </a14:m>
                <a:r>
                  <a:rPr lang="en-US" sz="2500" dirty="0">
                    <a:solidFill>
                      <a:prstClr val="black"/>
                    </a:solidFill>
                    <a:latin typeface="CMR10"/>
                  </a:rPr>
                  <a:t> in formula for cross ratio, we see that the desired mapping </a:t>
                </a:r>
                <a14:m>
                  <m:oMath xmlns:m="http://schemas.openxmlformats.org/officeDocument/2006/math">
                    <m:r>
                      <a:rPr lang="en-US" sz="2500" i="1" dirty="0" smtClean="0">
                        <a:solidFill>
                          <a:prstClr val="black"/>
                        </a:solidFill>
                        <a:latin typeface="Cambria Math" panose="02040503050406030204" pitchFamily="18" charset="0"/>
                      </a:rPr>
                      <m:t>𝑤</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𝑇</m:t>
                    </m:r>
                    <m:r>
                      <a:rPr lang="en-US"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𝑧</m:t>
                    </m:r>
                    <m:r>
                      <a:rPr lang="en-US" sz="2500" i="1" dirty="0">
                        <a:solidFill>
                          <a:prstClr val="black"/>
                        </a:solidFill>
                        <a:latin typeface="Cambria Math" panose="02040503050406030204" pitchFamily="18" charset="0"/>
                      </a:rPr>
                      <m:t>)</m:t>
                    </m:r>
                  </m:oMath>
                </a14:m>
                <a:r>
                  <a:rPr lang="en-US" sz="2500" dirty="0">
                    <a:solidFill>
                      <a:prstClr val="black"/>
                    </a:solidFill>
                    <a:latin typeface="CMR10"/>
                  </a:rPr>
                  <a:t> must satisfy:</a:t>
                </a:r>
                <a:endParaRPr lang="en-US" sz="2500" dirty="0">
                  <a:solidFill>
                    <a:prstClr val="black"/>
                  </a:solidFill>
                </a:endParaRPr>
              </a:p>
            </p:txBody>
          </p:sp>
        </mc:Choice>
        <mc:Fallback xmlns="">
          <p:sp>
            <p:nvSpPr>
              <p:cNvPr id="2" name="Rectangle 1">
                <a:extLst>
                  <a:ext uri="{FF2B5EF4-FFF2-40B4-BE49-F238E27FC236}">
                    <a16:creationId xmlns:a16="http://schemas.microsoft.com/office/drawing/2014/main" id="{F77C8A57-DEB7-46FE-AA13-AABB908F02B1}"/>
                  </a:ext>
                </a:extLst>
              </p:cNvPr>
              <p:cNvSpPr>
                <a:spLocks noRot="1" noChangeAspect="1" noMove="1" noResize="1" noEditPoints="1" noAdjustHandles="1" noChangeArrowheads="1" noChangeShapeType="1" noTextEdit="1"/>
              </p:cNvSpPr>
              <p:nvPr/>
            </p:nvSpPr>
            <p:spPr>
              <a:xfrm>
                <a:off x="445616" y="1937255"/>
                <a:ext cx="11415480" cy="1246495"/>
              </a:xfrm>
              <a:prstGeom prst="rect">
                <a:avLst/>
              </a:prstGeom>
              <a:blipFill>
                <a:blip r:embed="rId3"/>
                <a:stretch>
                  <a:fillRect l="-854" t="-3922" b="-11275"/>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F7FC6396-D5C8-4F1C-BC72-249D941CAFA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989960" y="3389760"/>
            <a:ext cx="6212080" cy="88744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A558CE1B-17C7-40D3-BC07-7BDA65CE19AA}"/>
                  </a:ext>
                </a:extLst>
              </p:cNvPr>
              <p:cNvSpPr/>
              <p:nvPr/>
            </p:nvSpPr>
            <p:spPr>
              <a:xfrm>
                <a:off x="465283" y="4492164"/>
                <a:ext cx="11261434" cy="2148730"/>
              </a:xfrm>
              <a:prstGeom prst="rect">
                <a:avLst/>
              </a:prstGeom>
            </p:spPr>
            <p:txBody>
              <a:bodyPr wrap="square">
                <a:spAutoFit/>
              </a:bodyPr>
              <a:lstStyle/>
              <a:p>
                <a:r>
                  <a:rPr lang="en-US" sz="2500" dirty="0">
                    <a:solidFill>
                      <a:prstClr val="black"/>
                    </a:solidFill>
                    <a:latin typeface="CMR10"/>
                  </a:rPr>
                  <a:t>After solving for </a:t>
                </a:r>
                <a14:m>
                  <m:oMath xmlns:m="http://schemas.openxmlformats.org/officeDocument/2006/math">
                    <m:r>
                      <a:rPr lang="en-US" sz="2500" i="1" dirty="0" smtClean="0">
                        <a:solidFill>
                          <a:prstClr val="black"/>
                        </a:solidFill>
                        <a:latin typeface="Cambria Math" panose="02040503050406030204" pitchFamily="18" charset="0"/>
                      </a:rPr>
                      <m:t>𝑤</m:t>
                    </m:r>
                  </m:oMath>
                </a14:m>
                <a:r>
                  <a:rPr lang="en-US" sz="2500" i="1" dirty="0">
                    <a:solidFill>
                      <a:prstClr val="black"/>
                    </a:solidFill>
                    <a:latin typeface="CMMI10"/>
                  </a:rPr>
                  <a:t> </a:t>
                </a:r>
                <a:r>
                  <a:rPr lang="en-US" sz="2500" dirty="0">
                    <a:solidFill>
                      <a:prstClr val="black"/>
                    </a:solidFill>
                    <a:latin typeface="CMR10"/>
                  </a:rPr>
                  <a:t>and simplifying we obtain:</a:t>
                </a:r>
              </a:p>
              <a:p>
                <a:pPr/>
                <a14:m>
                  <m:oMathPara xmlns:m="http://schemas.openxmlformats.org/officeDocument/2006/math">
                    <m:oMathParaPr>
                      <m:jc m:val="centerGroup"/>
                    </m:oMathParaPr>
                    <m:oMath xmlns:m="http://schemas.openxmlformats.org/officeDocument/2006/math">
                      <m:r>
                        <a:rPr lang="en-US" sz="2500" i="1" smtClean="0">
                          <a:solidFill>
                            <a:prstClr val="black"/>
                          </a:solidFill>
                          <a:latin typeface="Cambria Math"/>
                        </a:rPr>
                        <m:t>𝑤</m:t>
                      </m:r>
                      <m:r>
                        <a:rPr lang="en-US" sz="2500" i="1" smtClean="0">
                          <a:solidFill>
                            <a:prstClr val="black"/>
                          </a:solidFill>
                          <a:latin typeface="Cambria Math"/>
                        </a:rPr>
                        <m:t>=</m:t>
                      </m:r>
                      <m:r>
                        <a:rPr lang="en-US" sz="2500" i="1" smtClean="0">
                          <a:solidFill>
                            <a:prstClr val="black"/>
                          </a:solidFill>
                          <a:latin typeface="Cambria Math"/>
                        </a:rPr>
                        <m:t>𝑇</m:t>
                      </m:r>
                      <m:d>
                        <m:dPr>
                          <m:ctrlPr>
                            <a:rPr lang="en-US" sz="2500" i="1">
                              <a:solidFill>
                                <a:prstClr val="black"/>
                              </a:solidFill>
                              <a:latin typeface="Cambria Math"/>
                            </a:rPr>
                          </m:ctrlPr>
                        </m:dPr>
                        <m:e>
                          <m:r>
                            <a:rPr lang="en-US" sz="2500" i="1">
                              <a:solidFill>
                                <a:prstClr val="black"/>
                              </a:solidFill>
                              <a:latin typeface="Cambria Math"/>
                            </a:rPr>
                            <m:t>𝑧</m:t>
                          </m:r>
                        </m:e>
                      </m:d>
                      <m:r>
                        <a:rPr lang="en-US" sz="2500" i="1">
                          <a:solidFill>
                            <a:prstClr val="black"/>
                          </a:solidFill>
                          <a:latin typeface="Cambria Math"/>
                        </a:rPr>
                        <m:t>=</m:t>
                      </m:r>
                      <m:f>
                        <m:fPr>
                          <m:ctrlPr>
                            <a:rPr lang="en-US" sz="2500" i="1">
                              <a:solidFill>
                                <a:prstClr val="black"/>
                              </a:solidFill>
                              <a:latin typeface="Cambria Math"/>
                            </a:rPr>
                          </m:ctrlPr>
                        </m:fPr>
                        <m:num>
                          <m:r>
                            <a:rPr lang="en-US" sz="2500" i="1" dirty="0">
                              <a:solidFill>
                                <a:prstClr val="black"/>
                              </a:solidFill>
                              <a:latin typeface="Cambria Math"/>
                            </a:rPr>
                            <m:t>𝑧</m:t>
                          </m:r>
                          <m:r>
                            <a:rPr lang="en-US" sz="2500" i="1" dirty="0">
                              <a:solidFill>
                                <a:prstClr val="black"/>
                              </a:solidFill>
                              <a:latin typeface="Cambria Math"/>
                            </a:rPr>
                            <m:t> −</m:t>
                          </m:r>
                          <m:r>
                            <a:rPr lang="en-US" sz="2500" i="1" dirty="0" smtClean="0">
                              <a:solidFill>
                                <a:prstClr val="black"/>
                              </a:solidFill>
                              <a:latin typeface="Cambria Math" panose="02040503050406030204" pitchFamily="18" charset="0"/>
                            </a:rPr>
                            <m:t>𝑖</m:t>
                          </m:r>
                          <m:r>
                            <m:rPr>
                              <m:nor/>
                            </m:rPr>
                            <a:rPr lang="en-US" sz="2500" i="1" dirty="0">
                              <a:solidFill>
                                <a:prstClr val="black"/>
                              </a:solidFill>
                            </a:rPr>
                            <m:t> </m:t>
                          </m:r>
                        </m:num>
                        <m:den>
                          <m:r>
                            <a:rPr lang="en-US" sz="2500" i="1" dirty="0" smtClean="0">
                              <a:solidFill>
                                <a:prstClr val="black"/>
                              </a:solidFill>
                              <a:latin typeface="Cambria Math" panose="02040503050406030204" pitchFamily="18" charset="0"/>
                            </a:rPr>
                            <m:t>𝑖</m:t>
                          </m:r>
                          <m:r>
                            <a:rPr lang="en-US" sz="2500" i="1" dirty="0">
                              <a:solidFill>
                                <a:prstClr val="black"/>
                              </a:solidFill>
                              <a:latin typeface="Cambria Math"/>
                            </a:rPr>
                            <m:t>𝑧</m:t>
                          </m:r>
                          <m:r>
                            <a:rPr lang="en-US" sz="2500" i="1" dirty="0">
                              <a:solidFill>
                                <a:prstClr val="black"/>
                              </a:solidFill>
                              <a:latin typeface="Cambria Math"/>
                            </a:rPr>
                            <m:t> −1</m:t>
                          </m:r>
                          <m:r>
                            <m:rPr>
                              <m:nor/>
                            </m:rPr>
                            <a:rPr lang="en-US" sz="2500" i="1" dirty="0">
                              <a:solidFill>
                                <a:prstClr val="black"/>
                              </a:solidFill>
                            </a:rPr>
                            <m:t> </m:t>
                          </m:r>
                        </m:den>
                      </m:f>
                      <m:r>
                        <a:rPr lang="en-US" sz="2500" i="1" dirty="0" smtClean="0">
                          <a:solidFill>
                            <a:prstClr val="black"/>
                          </a:solidFill>
                          <a:latin typeface="Cambria Math" panose="02040503050406030204" pitchFamily="18" charset="0"/>
                        </a:rPr>
                        <m:t>.</m:t>
                      </m:r>
                    </m:oMath>
                  </m:oMathPara>
                </a14:m>
                <a:endParaRPr lang="en-US" sz="2500" dirty="0">
                  <a:solidFill>
                    <a:prstClr val="black"/>
                  </a:solidFill>
                  <a:latin typeface="CMR10"/>
                </a:endParaRPr>
              </a:p>
              <a:p>
                <a:endParaRPr lang="en-US" sz="1100" dirty="0">
                  <a:solidFill>
                    <a:prstClr val="black"/>
                  </a:solidFill>
                  <a:latin typeface="CMR10"/>
                </a:endParaRPr>
              </a:p>
              <a:p>
                <a:r>
                  <a:rPr lang="en-US" sz="2500" dirty="0">
                    <a:solidFill>
                      <a:prstClr val="black"/>
                    </a:solidFill>
                    <a:latin typeface="CMR10"/>
                  </a:rPr>
                  <a:t>Using the test point </a:t>
                </a:r>
                <a14:m>
                  <m:oMath xmlns:m="http://schemas.openxmlformats.org/officeDocument/2006/math">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=0,</m:t>
                    </m:r>
                  </m:oMath>
                </a14:m>
                <a:r>
                  <a:rPr lang="en-US" sz="2500" dirty="0">
                    <a:solidFill>
                      <a:prstClr val="black"/>
                    </a:solidFill>
                    <a:latin typeface="CMR10"/>
                  </a:rPr>
                  <a:t> we obtain </a:t>
                </a:r>
                <a14:m>
                  <m:oMath xmlns:m="http://schemas.openxmlformats.org/officeDocument/2006/math">
                    <m:r>
                      <a:rPr lang="en-US" sz="2500" i="1" dirty="0" smtClean="0">
                        <a:solidFill>
                          <a:prstClr val="black"/>
                        </a:solidFill>
                        <a:latin typeface="Cambria Math" panose="02040503050406030204" pitchFamily="18" charset="0"/>
                      </a:rPr>
                      <m:t>𝑇</m:t>
                    </m:r>
                    <m:r>
                      <a:rPr lang="en-US" sz="2500" i="1" dirty="0" smtClean="0">
                        <a:solidFill>
                          <a:prstClr val="black"/>
                        </a:solidFill>
                        <a:latin typeface="Cambria Math" panose="02040503050406030204" pitchFamily="18" charset="0"/>
                      </a:rPr>
                      <m:t>(0)=</m:t>
                    </m:r>
                    <m:r>
                      <a:rPr lang="en-US" sz="2500" i="1" dirty="0" err="1" smtClean="0">
                        <a:solidFill>
                          <a:prstClr val="black"/>
                        </a:solidFill>
                        <a:latin typeface="Cambria Math" panose="02040503050406030204" pitchFamily="18" charset="0"/>
                      </a:rPr>
                      <m:t>𝑖</m:t>
                    </m:r>
                  </m:oMath>
                </a14:m>
                <a:r>
                  <a:rPr lang="en-US" sz="2500" dirty="0">
                    <a:solidFill>
                      <a:prstClr val="black"/>
                    </a:solidFill>
                    <a:latin typeface="CMR10"/>
                  </a:rPr>
                  <a:t>. Therefore, the image of the interior </a:t>
                </a:r>
                <a14:m>
                  <m:oMath xmlns:m="http://schemas.openxmlformats.org/officeDocument/2006/math">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|&lt;1</m:t>
                    </m:r>
                  </m:oMath>
                </a14:m>
                <a:r>
                  <a:rPr lang="en-US" sz="2500" dirty="0">
                    <a:solidFill>
                      <a:prstClr val="black"/>
                    </a:solidFill>
                    <a:latin typeface="CMR10"/>
                  </a:rPr>
                  <a:t> is the upper half-plane </a:t>
                </a:r>
                <a14:m>
                  <m:oMath xmlns:m="http://schemas.openxmlformats.org/officeDocument/2006/math">
                    <m:r>
                      <a:rPr lang="en-US" sz="2500" i="1" dirty="0" smtClean="0">
                        <a:solidFill>
                          <a:prstClr val="black"/>
                        </a:solidFill>
                        <a:latin typeface="Cambria Math" panose="02040503050406030204" pitchFamily="18" charset="0"/>
                      </a:rPr>
                      <m:t>𝑣</m:t>
                    </m:r>
                    <m:r>
                      <a:rPr lang="en-US" sz="2500" i="1" dirty="0" smtClean="0">
                        <a:solidFill>
                          <a:prstClr val="black"/>
                        </a:solidFill>
                        <a:latin typeface="Cambria Math" panose="02040503050406030204" pitchFamily="18" charset="0"/>
                      </a:rPr>
                      <m:t>&gt;0</m:t>
                    </m:r>
                  </m:oMath>
                </a14:m>
                <a:r>
                  <a:rPr lang="en-US" sz="2500" dirty="0">
                    <a:solidFill>
                      <a:prstClr val="black"/>
                    </a:solidFill>
                    <a:latin typeface="CMR10"/>
                  </a:rPr>
                  <a:t>.</a:t>
                </a:r>
                <a:endParaRPr lang="en-US" sz="2500" dirty="0">
                  <a:solidFill>
                    <a:prstClr val="black"/>
                  </a:solidFill>
                </a:endParaRPr>
              </a:p>
            </p:txBody>
          </p:sp>
        </mc:Choice>
        <mc:Fallback xmlns="">
          <p:sp>
            <p:nvSpPr>
              <p:cNvPr id="4" name="Rectangle 3">
                <a:extLst>
                  <a:ext uri="{FF2B5EF4-FFF2-40B4-BE49-F238E27FC236}">
                    <a16:creationId xmlns:a16="http://schemas.microsoft.com/office/drawing/2014/main" id="{A558CE1B-17C7-40D3-BC07-7BDA65CE19AA}"/>
                  </a:ext>
                </a:extLst>
              </p:cNvPr>
              <p:cNvSpPr>
                <a:spLocks noRot="1" noChangeAspect="1" noMove="1" noResize="1" noEditPoints="1" noAdjustHandles="1" noChangeArrowheads="1" noChangeShapeType="1" noTextEdit="1"/>
              </p:cNvSpPr>
              <p:nvPr/>
            </p:nvSpPr>
            <p:spPr>
              <a:xfrm>
                <a:off x="465283" y="4492164"/>
                <a:ext cx="11261434" cy="2148730"/>
              </a:xfrm>
              <a:prstGeom prst="rect">
                <a:avLst/>
              </a:prstGeom>
              <a:blipFill>
                <a:blip r:embed="rId6"/>
                <a:stretch>
                  <a:fillRect l="-866" t="-2273" b="-539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5" name="Ink 4"/>
              <p14:cNvContentPartPr/>
              <p14:nvPr/>
            </p14:nvContentPartPr>
            <p14:xfrm>
              <a:off x="6534000" y="28440"/>
              <a:ext cx="3620160" cy="695880"/>
            </p14:xfrm>
          </p:contentPart>
        </mc:Choice>
        <mc:Fallback xmlns="">
          <p:pic>
            <p:nvPicPr>
              <p:cNvPr id="5" name="Ink 4"/>
              <p:cNvPicPr/>
              <p:nvPr/>
            </p:nvPicPr>
            <p:blipFill>
              <a:blip r:embed="rId8"/>
              <a:stretch>
                <a:fillRect/>
              </a:stretch>
            </p:blipFill>
            <p:spPr>
              <a:xfrm>
                <a:off x="6524640" y="19080"/>
                <a:ext cx="3638880" cy="714600"/>
              </a:xfrm>
              <a:prstGeom prst="rect">
                <a:avLst/>
              </a:prstGeom>
            </p:spPr>
          </p:pic>
        </mc:Fallback>
      </mc:AlternateContent>
    </p:spTree>
    <p:extLst>
      <p:ext uri="{BB962C8B-B14F-4D97-AF65-F5344CB8AC3E}">
        <p14:creationId xmlns:p14="http://schemas.microsoft.com/office/powerpoint/2010/main" val="32912685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5907" y="142079"/>
            <a:ext cx="11534899" cy="677108"/>
          </a:xfrm>
          <a:prstGeom prst="rect">
            <a:avLst/>
          </a:prstGeom>
        </p:spPr>
        <p:txBody>
          <a:bodyPr wrap="square">
            <a:spAutoFit/>
          </a:bodyPr>
          <a:lstStyle/>
          <a:p>
            <a:r>
              <a:rPr lang="en-US" sz="3800" b="1" dirty="0">
                <a:solidFill>
                  <a:srgbClr val="0070C0"/>
                </a:solidFill>
              </a:rPr>
              <a:t>Example:</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85907" y="783093"/>
                <a:ext cx="11806093" cy="861774"/>
              </a:xfrm>
              <a:prstGeom prst="rect">
                <a:avLst/>
              </a:prstGeom>
            </p:spPr>
            <p:txBody>
              <a:bodyPr wrap="square">
                <a:spAutoFit/>
              </a:bodyPr>
              <a:lstStyle/>
              <a:p>
                <a:r>
                  <a:rPr lang="en-US" sz="2500" dirty="0">
                    <a:solidFill>
                      <a:prstClr val="black"/>
                    </a:solidFill>
                  </a:rPr>
                  <a:t>Find the linear fractional transformation that maps </a:t>
                </a:r>
                <a14:m>
                  <m:oMath xmlns:m="http://schemas.openxmlformats.org/officeDocument/2006/math">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𝑧</m:t>
                        </m:r>
                      </m:e>
                      <m:sub>
                        <m:r>
                          <a:rPr lang="en-US" sz="2500" i="1" dirty="0">
                            <a:solidFill>
                              <a:prstClr val="black"/>
                            </a:solidFill>
                            <a:latin typeface="Cambria Math" panose="02040503050406030204" pitchFamily="18" charset="0"/>
                          </a:rPr>
                          <m:t>1</m:t>
                        </m:r>
                      </m:sub>
                    </m:sSub>
                    <m:r>
                      <a:rPr lang="pl-PL"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m:t>
                    </m:r>
                    <m:r>
                      <a:rPr lang="pl-PL" sz="2500" i="1" dirty="0">
                        <a:solidFill>
                          <a:prstClr val="black"/>
                        </a:solidFill>
                        <a:latin typeface="Cambria Math" panose="02040503050406030204" pitchFamily="18" charset="0"/>
                      </a:rPr>
                      <m:t>1,</m:t>
                    </m:r>
                    <m:r>
                      <a:rPr lang="en-US" sz="2500" i="1" dirty="0">
                        <a:solidFill>
                          <a:prstClr val="black"/>
                        </a:solidFill>
                        <a:latin typeface="Cambria Math" panose="02040503050406030204" pitchFamily="18" charset="0"/>
                      </a:rPr>
                      <m:t>  </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𝑧</m:t>
                        </m:r>
                      </m:e>
                      <m:sub>
                        <m:r>
                          <a:rPr lang="en-US" sz="2500" i="1" dirty="0">
                            <a:solidFill>
                              <a:prstClr val="black"/>
                            </a:solidFill>
                            <a:latin typeface="Cambria Math" panose="02040503050406030204" pitchFamily="18" charset="0"/>
                          </a:rPr>
                          <m:t>2</m:t>
                        </m:r>
                      </m:sub>
                    </m:sSub>
                    <m:r>
                      <a:rPr lang="pl-PL" sz="2500" i="1" dirty="0">
                        <a:solidFill>
                          <a:prstClr val="black"/>
                        </a:solidFill>
                        <a:latin typeface="Cambria Math" panose="02040503050406030204" pitchFamily="18" charset="0"/>
                      </a:rPr>
                      <m:t>=</m:t>
                    </m:r>
                    <m:r>
                      <a:rPr lang="pl-PL" sz="2500" i="1" dirty="0">
                        <a:solidFill>
                          <a:prstClr val="black"/>
                        </a:solidFill>
                        <a:latin typeface="Cambria Math" panose="02040503050406030204" pitchFamily="18" charset="0"/>
                      </a:rPr>
                      <m:t>𝑖</m:t>
                    </m:r>
                    <m:r>
                      <a:rPr lang="pl-PL" sz="2500" i="1" dirty="0">
                        <a:solidFill>
                          <a:prstClr val="black"/>
                        </a:solidFill>
                        <a:latin typeface="Cambria Math" panose="02040503050406030204" pitchFamily="18" charset="0"/>
                      </a:rPr>
                      <m:t>,</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𝑧</m:t>
                        </m:r>
                      </m:e>
                      <m:sub>
                        <m:r>
                          <a:rPr lang="en-US" sz="2500" i="1" dirty="0">
                            <a:solidFill>
                              <a:prstClr val="black"/>
                            </a:solidFill>
                            <a:latin typeface="Cambria Math" panose="02040503050406030204" pitchFamily="18" charset="0"/>
                          </a:rPr>
                          <m:t>3</m:t>
                        </m:r>
                      </m:sub>
                    </m:sSub>
                    <m:r>
                      <a:rPr lang="pl-PL" sz="2500" i="1" dirty="0">
                        <a:solidFill>
                          <a:prstClr val="black"/>
                        </a:solidFill>
                        <a:latin typeface="Cambria Math" panose="02040503050406030204" pitchFamily="18" charset="0"/>
                      </a:rPr>
                      <m:t>=1</m:t>
                    </m:r>
                  </m:oMath>
                </a14:m>
                <a:r>
                  <a:rPr lang="en-US" sz="2500" dirty="0">
                    <a:solidFill>
                      <a:prstClr val="black"/>
                    </a:solidFill>
                  </a:rPr>
                  <a:t> onto </a:t>
                </a:r>
                <a14:m>
                  <m:oMath xmlns:m="http://schemas.openxmlformats.org/officeDocument/2006/math">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𝑤</m:t>
                        </m:r>
                      </m:e>
                      <m:sub>
                        <m:r>
                          <a:rPr lang="en-US" sz="2500" i="1" dirty="0">
                            <a:solidFill>
                              <a:prstClr val="black"/>
                            </a:solidFill>
                            <a:latin typeface="Cambria Math" panose="02040503050406030204" pitchFamily="18" charset="0"/>
                          </a:rPr>
                          <m:t>1</m:t>
                        </m:r>
                      </m:sub>
                    </m:sSub>
                    <m:r>
                      <a:rPr lang="pl-PL"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0</m:t>
                    </m:r>
                    <m:r>
                      <a:rPr lang="pl-PL"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  </m:t>
                    </m:r>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𝑤</m:t>
                        </m:r>
                      </m:e>
                      <m:sub>
                        <m:r>
                          <a:rPr lang="en-US" sz="2500" i="1" dirty="0">
                            <a:solidFill>
                              <a:prstClr val="black"/>
                            </a:solidFill>
                            <a:latin typeface="Cambria Math" panose="02040503050406030204" pitchFamily="18" charset="0"/>
                          </a:rPr>
                          <m:t>2</m:t>
                        </m:r>
                      </m:sub>
                    </m:sSub>
                    <m:r>
                      <a:rPr lang="pl-PL"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𝑖</m:t>
                    </m:r>
                    <m:r>
                      <a:rPr lang="pl-PL" sz="2500" i="1" dirty="0">
                        <a:solidFill>
                          <a:prstClr val="black"/>
                        </a:solidFill>
                        <a:latin typeface="Cambria Math" panose="02040503050406030204" pitchFamily="18" charset="0"/>
                      </a:rPr>
                      <m:t>,</m:t>
                    </m:r>
                  </m:oMath>
                </a14:m>
                <a:r>
                  <a:rPr lang="pl-PL" sz="2500" dirty="0">
                    <a:solidFill>
                      <a:prstClr val="black"/>
                    </a:solidFill>
                    <a:latin typeface="CMR10"/>
                  </a:rPr>
                  <a:t> </a:t>
                </a:r>
                <a14:m>
                  <m:oMath xmlns:m="http://schemas.openxmlformats.org/officeDocument/2006/math">
                    <m:sSub>
                      <m:sSubPr>
                        <m:ctrlPr>
                          <a:rPr lang="pl-PL" sz="2500" i="1" dirty="0">
                            <a:solidFill>
                              <a:prstClr val="black"/>
                            </a:solidFill>
                            <a:latin typeface="Cambria Math"/>
                          </a:rPr>
                        </m:ctrlPr>
                      </m:sSubPr>
                      <m:e>
                        <m:r>
                          <a:rPr lang="en-US" sz="2500" i="1" dirty="0">
                            <a:solidFill>
                              <a:prstClr val="black"/>
                            </a:solidFill>
                            <a:latin typeface="Cambria Math" panose="02040503050406030204" pitchFamily="18" charset="0"/>
                          </a:rPr>
                          <m:t>𝑤</m:t>
                        </m:r>
                      </m:e>
                      <m:sub>
                        <m:r>
                          <a:rPr lang="en-US" sz="2500" i="1" dirty="0">
                            <a:solidFill>
                              <a:prstClr val="black"/>
                            </a:solidFill>
                            <a:latin typeface="Cambria Math" panose="02040503050406030204" pitchFamily="18" charset="0"/>
                          </a:rPr>
                          <m:t>3</m:t>
                        </m:r>
                      </m:sub>
                    </m:sSub>
                    <m:r>
                      <a:rPr lang="pl-PL" sz="2500" i="1" dirty="0">
                        <a:solidFill>
                          <a:prstClr val="black"/>
                        </a:solidFill>
                        <a:latin typeface="Cambria Math" panose="02040503050406030204" pitchFamily="18" charset="0"/>
                      </a:rPr>
                      <m:t>=</m:t>
                    </m:r>
                    <m:r>
                      <a:rPr lang="en-US" sz="2500" i="1" dirty="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m:t>
                    </m:r>
                  </m:oMath>
                </a14:m>
                <a:r>
                  <a:rPr lang="en-US" sz="2500" dirty="0">
                    <a:solidFill>
                      <a:prstClr val="black"/>
                    </a:solidFill>
                  </a:rPr>
                  <a:t> respectively, such that the unit disk is mapped onto the right half-plane. </a:t>
                </a:r>
              </a:p>
            </p:txBody>
          </p:sp>
        </mc:Choice>
        <mc:Fallback xmlns="">
          <p:sp>
            <p:nvSpPr>
              <p:cNvPr id="7" name="Rectangle 6"/>
              <p:cNvSpPr>
                <a:spLocks noRot="1" noChangeAspect="1" noMove="1" noResize="1" noEditPoints="1" noAdjustHandles="1" noChangeArrowheads="1" noChangeShapeType="1" noTextEdit="1"/>
              </p:cNvSpPr>
              <p:nvPr/>
            </p:nvSpPr>
            <p:spPr>
              <a:xfrm>
                <a:off x="385907" y="783093"/>
                <a:ext cx="11806093" cy="861774"/>
              </a:xfrm>
              <a:prstGeom prst="rect">
                <a:avLst/>
              </a:prstGeom>
              <a:blipFill>
                <a:blip r:embed="rId2"/>
                <a:stretch>
                  <a:fillRect l="-826" t="-4930" r="-103"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 xmlns:a16="http://schemas.microsoft.com/office/drawing/2014/main" id="{F77C8A57-DEB7-46FE-AA13-AABB908F02B1}"/>
                  </a:ext>
                </a:extLst>
              </p:cNvPr>
              <p:cNvSpPr/>
              <p:nvPr/>
            </p:nvSpPr>
            <p:spPr>
              <a:xfrm>
                <a:off x="304800" y="1927408"/>
                <a:ext cx="11415480" cy="1806392"/>
              </a:xfrm>
              <a:prstGeom prst="rect">
                <a:avLst/>
              </a:prstGeom>
            </p:spPr>
            <p:txBody>
              <a:bodyPr wrap="square">
                <a:spAutoFit/>
              </a:bodyPr>
              <a:lstStyle/>
              <a:p>
                <a:r>
                  <a:rPr lang="en-US" sz="2500" b="1" dirty="0">
                    <a:solidFill>
                      <a:srgbClr val="0070C0"/>
                    </a:solidFill>
                    <a:latin typeface="CMR10"/>
                  </a:rPr>
                  <a:t>Solution:</a:t>
                </a:r>
                <a:r>
                  <a:rPr lang="en-US" sz="2500" dirty="0">
                    <a:solidFill>
                      <a:srgbClr val="0070C0"/>
                    </a:solidFill>
                    <a:latin typeface="CMR10"/>
                  </a:rPr>
                  <a:t> </a:t>
                </a:r>
              </a:p>
              <a:p>
                <a:r>
                  <a:rPr lang="en-US" sz="2500" dirty="0">
                    <a:solidFill>
                      <a:prstClr val="black"/>
                    </a:solidFill>
                    <a:latin typeface="CMR10"/>
                  </a:rPr>
                  <a:t>Using the given points in the formula for cross ratio, we obtain:</a:t>
                </a:r>
              </a:p>
              <a:p>
                <a:endParaRPr lang="en-US" sz="1400" i="1" dirty="0">
                  <a:solidFill>
                    <a:prstClr val="black"/>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2500" i="1">
                              <a:solidFill>
                                <a:prstClr val="black"/>
                              </a:solidFill>
                              <a:latin typeface="Cambria Math"/>
                            </a:rPr>
                          </m:ctrlPr>
                        </m:fPr>
                        <m:num>
                          <m:r>
                            <a:rPr lang="en-US" sz="2500" i="1" dirty="0">
                              <a:solidFill>
                                <a:prstClr val="black"/>
                              </a:solidFill>
                              <a:latin typeface="Cambria Math"/>
                            </a:rPr>
                            <m:t>𝑧</m:t>
                          </m:r>
                          <m:r>
                            <a:rPr lang="en-US" sz="2500" i="1" dirty="0" smtClean="0">
                              <a:solidFill>
                                <a:prstClr val="black"/>
                              </a:solidFill>
                              <a:latin typeface="Cambria Math" panose="02040503050406030204" pitchFamily="18" charset="0"/>
                            </a:rPr>
                            <m:t>+1</m:t>
                          </m:r>
                          <m:r>
                            <m:rPr>
                              <m:nor/>
                            </m:rPr>
                            <a:rPr lang="en-US" sz="2500" i="1" dirty="0">
                              <a:solidFill>
                                <a:prstClr val="black"/>
                              </a:solidFill>
                            </a:rPr>
                            <m:t> </m:t>
                          </m:r>
                        </m:num>
                        <m:den>
                          <m:r>
                            <a:rPr lang="en-US" sz="2500" i="1" dirty="0">
                              <a:solidFill>
                                <a:prstClr val="black"/>
                              </a:solidFill>
                              <a:latin typeface="Cambria Math"/>
                            </a:rPr>
                            <m:t>𝑧</m:t>
                          </m:r>
                          <m:r>
                            <a:rPr lang="en-US" sz="2500" i="1" dirty="0">
                              <a:solidFill>
                                <a:prstClr val="black"/>
                              </a:solidFill>
                              <a:latin typeface="Cambria Math"/>
                            </a:rPr>
                            <m:t> −1</m:t>
                          </m:r>
                          <m:r>
                            <m:rPr>
                              <m:nor/>
                            </m:rPr>
                            <a:rPr lang="en-US" sz="2500" i="1" dirty="0">
                              <a:solidFill>
                                <a:prstClr val="black"/>
                              </a:solidFill>
                            </a:rPr>
                            <m:t> </m:t>
                          </m:r>
                        </m:den>
                      </m:f>
                      <m:f>
                        <m:fPr>
                          <m:ctrlPr>
                            <a:rPr lang="en-US" sz="2500" i="1">
                              <a:solidFill>
                                <a:prstClr val="black"/>
                              </a:solidFill>
                              <a:latin typeface="Cambria Math"/>
                            </a:rPr>
                          </m:ctrlPr>
                        </m:fPr>
                        <m:num>
                          <m:r>
                            <a:rPr lang="en-US" sz="2500" i="1" dirty="0" smtClean="0">
                              <a:solidFill>
                                <a:prstClr val="black"/>
                              </a:solidFill>
                              <a:latin typeface="Cambria Math" panose="02040503050406030204" pitchFamily="18" charset="0"/>
                            </a:rPr>
                            <m:t>𝑖</m:t>
                          </m:r>
                          <m:r>
                            <a:rPr lang="en-US" sz="2500" i="1" dirty="0">
                              <a:solidFill>
                                <a:prstClr val="black"/>
                              </a:solidFill>
                              <a:latin typeface="Cambria Math"/>
                            </a:rPr>
                            <m:t> −</m:t>
                          </m:r>
                          <m:r>
                            <a:rPr lang="en-US" sz="2500" i="1" dirty="0" smtClean="0">
                              <a:solidFill>
                                <a:prstClr val="black"/>
                              </a:solidFill>
                              <a:latin typeface="Cambria Math" panose="02040503050406030204" pitchFamily="18" charset="0"/>
                            </a:rPr>
                            <m:t>1</m:t>
                          </m:r>
                          <m:r>
                            <m:rPr>
                              <m:nor/>
                            </m:rPr>
                            <a:rPr lang="en-US" sz="2500" i="1" dirty="0">
                              <a:solidFill>
                                <a:prstClr val="black"/>
                              </a:solidFill>
                            </a:rPr>
                            <m:t> </m:t>
                          </m:r>
                        </m:num>
                        <m:den>
                          <m:r>
                            <a:rPr lang="en-US" sz="2500" i="1" dirty="0" smtClean="0">
                              <a:solidFill>
                                <a:prstClr val="black"/>
                              </a:solidFill>
                              <a:latin typeface="Cambria Math" panose="02040503050406030204" pitchFamily="18" charset="0"/>
                            </a:rPr>
                            <m:t>𝑖</m:t>
                          </m:r>
                          <m:r>
                            <a:rPr lang="en-US" sz="2500" i="1" dirty="0" smtClean="0">
                              <a:solidFill>
                                <a:prstClr val="black"/>
                              </a:solidFill>
                              <a:latin typeface="Cambria Math" panose="02040503050406030204" pitchFamily="18" charset="0"/>
                            </a:rPr>
                            <m:t>+1</m:t>
                          </m:r>
                          <m:r>
                            <m:rPr>
                              <m:nor/>
                            </m:rPr>
                            <a:rPr lang="en-US" sz="2500" i="1" dirty="0">
                              <a:solidFill>
                                <a:prstClr val="black"/>
                              </a:solidFill>
                            </a:rPr>
                            <m:t> </m:t>
                          </m:r>
                        </m:den>
                      </m:f>
                      <m:r>
                        <a:rPr lang="en-US" sz="2500" i="1" dirty="0" smtClean="0">
                          <a:solidFill>
                            <a:prstClr val="black"/>
                          </a:solidFill>
                          <a:latin typeface="Cambria Math" panose="02040503050406030204" pitchFamily="18" charset="0"/>
                        </a:rPr>
                        <m:t>=</m:t>
                      </m:r>
                      <m:f>
                        <m:fPr>
                          <m:ctrlPr>
                            <a:rPr lang="en-US" sz="2500" i="1">
                              <a:solidFill>
                                <a:prstClr val="black"/>
                              </a:solidFill>
                              <a:latin typeface="Cambria Math"/>
                            </a:rPr>
                          </m:ctrlPr>
                        </m:fPr>
                        <m:num>
                          <m:r>
                            <a:rPr lang="en-US" sz="2500" i="1" dirty="0" smtClean="0">
                              <a:solidFill>
                                <a:prstClr val="black"/>
                              </a:solidFill>
                              <a:latin typeface="Cambria Math" panose="02040503050406030204" pitchFamily="18" charset="0"/>
                            </a:rPr>
                            <m:t>𝑤</m:t>
                          </m:r>
                          <m:r>
                            <a:rPr lang="en-US" sz="2500" i="1" dirty="0">
                              <a:solidFill>
                                <a:prstClr val="black"/>
                              </a:solidFill>
                              <a:latin typeface="Cambria Math"/>
                            </a:rPr>
                            <m:t> −</m:t>
                          </m:r>
                          <m:r>
                            <a:rPr lang="en-US" sz="2500" i="1" dirty="0" smtClean="0">
                              <a:solidFill>
                                <a:prstClr val="black"/>
                              </a:solidFill>
                              <a:latin typeface="Cambria Math" panose="02040503050406030204" pitchFamily="18" charset="0"/>
                            </a:rPr>
                            <m:t>0</m:t>
                          </m:r>
                          <m:r>
                            <m:rPr>
                              <m:nor/>
                            </m:rPr>
                            <a:rPr lang="en-US" sz="2500" i="1" dirty="0">
                              <a:solidFill>
                                <a:prstClr val="black"/>
                              </a:solidFill>
                            </a:rPr>
                            <m:t> </m:t>
                          </m:r>
                        </m:num>
                        <m:den>
                          <m:r>
                            <a:rPr lang="en-US" sz="2500" i="1" dirty="0" smtClean="0">
                              <a:solidFill>
                                <a:prstClr val="black"/>
                              </a:solidFill>
                              <a:latin typeface="Cambria Math" panose="02040503050406030204" pitchFamily="18" charset="0"/>
                            </a:rPr>
                            <m:t>𝑤</m:t>
                          </m:r>
                          <m:r>
                            <a:rPr lang="en-US" sz="2500" i="1" dirty="0">
                              <a:solidFill>
                                <a:prstClr val="black"/>
                              </a:solidFill>
                              <a:latin typeface="Cambria Math"/>
                            </a:rPr>
                            <m:t> −</m:t>
                          </m:r>
                          <m:r>
                            <a:rPr lang="en-US" sz="2500" i="1" dirty="0">
                              <a:solidFill>
                                <a:prstClr val="black"/>
                              </a:solidFill>
                              <a:latin typeface="Cambria Math" panose="02040503050406030204" pitchFamily="18" charset="0"/>
                            </a:rPr>
                            <m:t>∞</m:t>
                          </m:r>
                        </m:den>
                      </m:f>
                      <m:f>
                        <m:fPr>
                          <m:ctrlPr>
                            <a:rPr lang="en-US" sz="2500" i="1">
                              <a:solidFill>
                                <a:prstClr val="black"/>
                              </a:solidFill>
                              <a:latin typeface="Cambria Math"/>
                            </a:rPr>
                          </m:ctrlPr>
                        </m:fPr>
                        <m:num>
                          <m:r>
                            <a:rPr lang="en-US" sz="2500" i="1" dirty="0" smtClean="0">
                              <a:solidFill>
                                <a:prstClr val="black"/>
                              </a:solidFill>
                              <a:latin typeface="Cambria Math" panose="02040503050406030204" pitchFamily="18" charset="0"/>
                            </a:rPr>
                            <m:t>𝑖</m:t>
                          </m:r>
                          <m:r>
                            <a:rPr lang="en-US" sz="2500" i="1" dirty="0">
                              <a:solidFill>
                                <a:prstClr val="black"/>
                              </a:solidFill>
                              <a:latin typeface="Cambria Math"/>
                            </a:rPr>
                            <m:t> −</m:t>
                          </m:r>
                          <m:r>
                            <a:rPr lang="en-US" sz="2500" i="1" dirty="0">
                              <a:solidFill>
                                <a:prstClr val="black"/>
                              </a:solidFill>
                              <a:latin typeface="Cambria Math" panose="02040503050406030204" pitchFamily="18" charset="0"/>
                            </a:rPr>
                            <m:t>∞</m:t>
                          </m:r>
                        </m:num>
                        <m:den>
                          <m:r>
                            <a:rPr lang="en-US" sz="2500" i="1" dirty="0">
                              <a:solidFill>
                                <a:prstClr val="black"/>
                              </a:solidFill>
                              <a:latin typeface="Cambria Math" panose="02040503050406030204" pitchFamily="18" charset="0"/>
                            </a:rPr>
                            <m:t>𝑖</m:t>
                          </m:r>
                          <m:r>
                            <a:rPr lang="en-US" sz="2500" i="1" dirty="0">
                              <a:solidFill>
                                <a:prstClr val="black"/>
                              </a:solidFill>
                              <a:latin typeface="Cambria Math"/>
                            </a:rPr>
                            <m:t> −</m:t>
                          </m:r>
                          <m:r>
                            <a:rPr lang="en-US" sz="2500" i="1" dirty="0" smtClean="0">
                              <a:solidFill>
                                <a:prstClr val="black"/>
                              </a:solidFill>
                              <a:latin typeface="Cambria Math" panose="02040503050406030204" pitchFamily="18" charset="0"/>
                            </a:rPr>
                            <m:t>0</m:t>
                          </m:r>
                          <m:r>
                            <m:rPr>
                              <m:nor/>
                            </m:rPr>
                            <a:rPr lang="en-US" sz="2500" i="1" dirty="0">
                              <a:solidFill>
                                <a:prstClr val="black"/>
                              </a:solidFill>
                            </a:rPr>
                            <m:t> </m:t>
                          </m:r>
                        </m:den>
                      </m:f>
                      <m:r>
                        <a:rPr lang="en-US" sz="2500" dirty="0" smtClean="0">
                          <a:solidFill>
                            <a:prstClr val="black"/>
                          </a:solidFill>
                          <a:latin typeface="Cambria Math" panose="02040503050406030204" pitchFamily="18" charset="0"/>
                        </a:rPr>
                        <m:t>.</m:t>
                      </m:r>
                    </m:oMath>
                  </m:oMathPara>
                </a14:m>
                <a:endParaRPr lang="en-US" sz="2500" dirty="0">
                  <a:solidFill>
                    <a:prstClr val="black"/>
                  </a:solidFill>
                </a:endParaRPr>
              </a:p>
            </p:txBody>
          </p:sp>
        </mc:Choice>
        <mc:Fallback xmlns="">
          <p:sp>
            <p:nvSpPr>
              <p:cNvPr id="2" name="Rectangle 1">
                <a:extLst>
                  <a:ext uri="{FF2B5EF4-FFF2-40B4-BE49-F238E27FC236}">
                    <a16:creationId xmlns:a16="http://schemas.microsoft.com/office/drawing/2014/main" xmlns:a14="http://schemas.microsoft.com/office/drawing/2010/main" xmlns="" id="{F77C8A57-DEB7-46FE-AA13-AABB908F02B1}"/>
                  </a:ext>
                </a:extLst>
              </p:cNvPr>
              <p:cNvSpPr>
                <a:spLocks noRot="1" noChangeAspect="1" noMove="1" noResize="1" noEditPoints="1" noAdjustHandles="1" noChangeArrowheads="1" noChangeShapeType="1" noTextEdit="1"/>
              </p:cNvSpPr>
              <p:nvPr/>
            </p:nvSpPr>
            <p:spPr>
              <a:xfrm>
                <a:off x="304800" y="1927408"/>
                <a:ext cx="11415480" cy="1806392"/>
              </a:xfrm>
              <a:prstGeom prst="rect">
                <a:avLst/>
              </a:prstGeom>
              <a:blipFill rotWithShape="1">
                <a:blip r:embed="rId3"/>
                <a:stretch>
                  <a:fillRect l="-854" t="-2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 xmlns:a16="http://schemas.microsoft.com/office/drawing/2014/main" id="{A558CE1B-17C7-40D3-BC07-7BDA65CE19AA}"/>
                  </a:ext>
                </a:extLst>
              </p:cNvPr>
              <p:cNvSpPr/>
              <p:nvPr/>
            </p:nvSpPr>
            <p:spPr>
              <a:xfrm>
                <a:off x="658236" y="3733800"/>
                <a:ext cx="11261434" cy="2526397"/>
              </a:xfrm>
              <a:prstGeom prst="rect">
                <a:avLst/>
              </a:prstGeom>
            </p:spPr>
            <p:txBody>
              <a:bodyPr wrap="square">
                <a:spAutoFit/>
              </a:bodyPr>
              <a:lstStyle/>
              <a:p>
                <a:r>
                  <a:rPr lang="en-US" sz="2500" dirty="0">
                    <a:solidFill>
                      <a:prstClr val="black"/>
                    </a:solidFill>
                    <a:latin typeface="CMR10"/>
                  </a:rPr>
                  <a:t>After replacing the ratio </a:t>
                </a:r>
                <a14:m>
                  <m:oMath xmlns:m="http://schemas.openxmlformats.org/officeDocument/2006/math">
                    <m:f>
                      <m:fPr>
                        <m:ctrlPr>
                          <a:rPr lang="en-US" sz="2500" i="1">
                            <a:solidFill>
                              <a:prstClr val="black"/>
                            </a:solidFill>
                            <a:latin typeface="Cambria Math"/>
                          </a:rPr>
                        </m:ctrlPr>
                      </m:fPr>
                      <m:num>
                        <m:r>
                          <a:rPr lang="en-US" sz="2500" i="1" dirty="0">
                            <a:solidFill>
                              <a:prstClr val="black"/>
                            </a:solidFill>
                            <a:latin typeface="Cambria Math" panose="02040503050406030204" pitchFamily="18" charset="0"/>
                          </a:rPr>
                          <m:t>𝑖</m:t>
                        </m:r>
                        <m:r>
                          <a:rPr lang="en-US" sz="2500" i="1" dirty="0">
                            <a:solidFill>
                              <a:prstClr val="black"/>
                            </a:solidFill>
                            <a:latin typeface="Cambria Math"/>
                          </a:rPr>
                          <m:t> −</m:t>
                        </m:r>
                        <m:r>
                          <a:rPr lang="en-US" sz="2500" i="1" dirty="0">
                            <a:solidFill>
                              <a:prstClr val="black"/>
                            </a:solidFill>
                            <a:latin typeface="Cambria Math" panose="02040503050406030204" pitchFamily="18" charset="0"/>
                          </a:rPr>
                          <m:t>∞</m:t>
                        </m:r>
                      </m:num>
                      <m:den>
                        <m:r>
                          <a:rPr lang="en-US" sz="2500" i="1" dirty="0">
                            <a:solidFill>
                              <a:prstClr val="black"/>
                            </a:solidFill>
                            <a:latin typeface="Cambria Math" panose="02040503050406030204" pitchFamily="18" charset="0"/>
                          </a:rPr>
                          <m:t>𝑤</m:t>
                        </m:r>
                        <m:r>
                          <a:rPr lang="en-US" sz="2500" i="1" dirty="0">
                            <a:solidFill>
                              <a:prstClr val="black"/>
                            </a:solidFill>
                            <a:latin typeface="Cambria Math"/>
                          </a:rPr>
                          <m:t> −</m:t>
                        </m:r>
                        <m:r>
                          <a:rPr lang="en-US" sz="2500" i="1" dirty="0">
                            <a:solidFill>
                              <a:prstClr val="black"/>
                            </a:solidFill>
                            <a:latin typeface="Cambria Math" panose="02040503050406030204" pitchFamily="18" charset="0"/>
                          </a:rPr>
                          <m:t>∞</m:t>
                        </m:r>
                      </m:den>
                    </m:f>
                  </m:oMath>
                </a14:m>
                <a:r>
                  <a:rPr lang="en-US" sz="2500" dirty="0">
                    <a:solidFill>
                      <a:prstClr val="black"/>
                    </a:solidFill>
                    <a:latin typeface="CMR10"/>
                  </a:rPr>
                  <a:t> by </a:t>
                </a:r>
                <a14:m>
                  <m:oMath xmlns:m="http://schemas.openxmlformats.org/officeDocument/2006/math">
                    <m:r>
                      <a:rPr lang="en-US" sz="2500" i="1" dirty="0" smtClean="0">
                        <a:solidFill>
                          <a:prstClr val="black"/>
                        </a:solidFill>
                        <a:latin typeface="Cambria Math" panose="02040503050406030204" pitchFamily="18" charset="0"/>
                      </a:rPr>
                      <m:t>1</m:t>
                    </m:r>
                  </m:oMath>
                </a14:m>
                <a:r>
                  <a:rPr lang="en-US" sz="2500" dirty="0">
                    <a:solidFill>
                      <a:prstClr val="black"/>
                    </a:solidFill>
                    <a:latin typeface="CMR10"/>
                  </a:rPr>
                  <a:t> and simplifying we obtain:</a:t>
                </a:r>
              </a:p>
              <a:p>
                <a:pPr/>
                <a14:m>
                  <m:oMathPara xmlns:m="http://schemas.openxmlformats.org/officeDocument/2006/math">
                    <m:oMathParaPr>
                      <m:jc m:val="centerGroup"/>
                    </m:oMathParaPr>
                    <m:oMath xmlns:m="http://schemas.openxmlformats.org/officeDocument/2006/math">
                      <m:r>
                        <a:rPr lang="en-US" sz="2500" i="1" smtClean="0">
                          <a:solidFill>
                            <a:prstClr val="black"/>
                          </a:solidFill>
                          <a:latin typeface="Cambria Math"/>
                        </a:rPr>
                        <m:t>𝑤</m:t>
                      </m:r>
                      <m:r>
                        <a:rPr lang="en-US" sz="2500" i="1" smtClean="0">
                          <a:solidFill>
                            <a:prstClr val="black"/>
                          </a:solidFill>
                          <a:latin typeface="Cambria Math"/>
                        </a:rPr>
                        <m:t>=</m:t>
                      </m:r>
                      <m:r>
                        <a:rPr lang="en-US" sz="2500" i="1" smtClean="0">
                          <a:solidFill>
                            <a:prstClr val="black"/>
                          </a:solidFill>
                          <a:latin typeface="Cambria Math"/>
                        </a:rPr>
                        <m:t>𝑇</m:t>
                      </m:r>
                      <m:d>
                        <m:dPr>
                          <m:ctrlPr>
                            <a:rPr lang="en-US" sz="2500" i="1">
                              <a:solidFill>
                                <a:prstClr val="black"/>
                              </a:solidFill>
                              <a:latin typeface="Cambria Math"/>
                            </a:rPr>
                          </m:ctrlPr>
                        </m:dPr>
                        <m:e>
                          <m:r>
                            <a:rPr lang="en-US" sz="2500" i="1">
                              <a:solidFill>
                                <a:prstClr val="black"/>
                              </a:solidFill>
                              <a:latin typeface="Cambria Math"/>
                            </a:rPr>
                            <m:t>𝑧</m:t>
                          </m:r>
                        </m:e>
                      </m:d>
                      <m:r>
                        <a:rPr lang="en-US" sz="2500" i="1">
                          <a:solidFill>
                            <a:prstClr val="black"/>
                          </a:solidFill>
                          <a:latin typeface="Cambria Math"/>
                        </a:rPr>
                        <m:t>=</m:t>
                      </m:r>
                      <m:f>
                        <m:fPr>
                          <m:ctrlPr>
                            <a:rPr lang="en-US" sz="2500" i="1">
                              <a:solidFill>
                                <a:prstClr val="black"/>
                              </a:solidFill>
                              <a:latin typeface="Cambria Math"/>
                            </a:rPr>
                          </m:ctrlPr>
                        </m:fPr>
                        <m:num>
                          <m:r>
                            <a:rPr lang="en-US" sz="2500" i="1" dirty="0">
                              <a:solidFill>
                                <a:prstClr val="black"/>
                              </a:solidFill>
                              <a:latin typeface="Cambria Math"/>
                            </a:rPr>
                            <m:t>𝑧</m:t>
                          </m:r>
                          <m:r>
                            <a:rPr lang="en-US" sz="2500" i="1" dirty="0" smtClean="0">
                              <a:solidFill>
                                <a:prstClr val="black"/>
                              </a:solidFill>
                              <a:latin typeface="Cambria Math" panose="02040503050406030204" pitchFamily="18" charset="0"/>
                            </a:rPr>
                            <m:t>+1</m:t>
                          </m:r>
                          <m:r>
                            <m:rPr>
                              <m:nor/>
                            </m:rPr>
                            <a:rPr lang="en-US" sz="2500" i="1" dirty="0">
                              <a:solidFill>
                                <a:prstClr val="black"/>
                              </a:solidFill>
                            </a:rPr>
                            <m:t> </m:t>
                          </m:r>
                        </m:num>
                        <m:den>
                          <m:r>
                            <a:rPr lang="en-US" sz="2500" i="1" dirty="0" smtClean="0">
                              <a:solidFill>
                                <a:prstClr val="black"/>
                              </a:solidFill>
                              <a:latin typeface="Cambria Math" panose="02040503050406030204" pitchFamily="18" charset="0"/>
                            </a:rPr>
                            <m:t>1</m:t>
                          </m:r>
                          <m:r>
                            <a:rPr lang="en-US" sz="2500" i="1" dirty="0">
                              <a:solidFill>
                                <a:prstClr val="black"/>
                              </a:solidFill>
                              <a:latin typeface="Cambria Math"/>
                            </a:rPr>
                            <m:t> </m:t>
                          </m:r>
                          <m:r>
                            <a:rPr lang="en-US" sz="2500" i="1" dirty="0" smtClean="0">
                              <a:solidFill>
                                <a:prstClr val="black"/>
                              </a:solidFill>
                              <a:latin typeface="Cambria Math" panose="02040503050406030204" pitchFamily="18" charset="0"/>
                            </a:rPr>
                            <m:t>−</m:t>
                          </m:r>
                          <m:r>
                            <a:rPr lang="en-US" sz="2500" i="1" dirty="0" smtClean="0">
                              <a:solidFill>
                                <a:prstClr val="black"/>
                              </a:solidFill>
                              <a:latin typeface="Cambria Math" panose="02040503050406030204" pitchFamily="18" charset="0"/>
                            </a:rPr>
                            <m:t>𝑧</m:t>
                          </m:r>
                          <m:r>
                            <m:rPr>
                              <m:nor/>
                            </m:rPr>
                            <a:rPr lang="en-US" sz="2500" i="1" dirty="0">
                              <a:solidFill>
                                <a:prstClr val="black"/>
                              </a:solidFill>
                            </a:rPr>
                            <m:t> </m:t>
                          </m:r>
                        </m:den>
                      </m:f>
                      <m:r>
                        <a:rPr lang="en-US" sz="2500" i="1" dirty="0" smtClean="0">
                          <a:solidFill>
                            <a:prstClr val="black"/>
                          </a:solidFill>
                          <a:latin typeface="Cambria Math" panose="02040503050406030204" pitchFamily="18" charset="0"/>
                        </a:rPr>
                        <m:t>.</m:t>
                      </m:r>
                    </m:oMath>
                  </m:oMathPara>
                </a14:m>
                <a:endParaRPr lang="en-US" sz="2500" dirty="0">
                  <a:solidFill>
                    <a:prstClr val="black"/>
                  </a:solidFill>
                  <a:latin typeface="CMR10"/>
                </a:endParaRPr>
              </a:p>
              <a:p>
                <a:endParaRPr lang="en-US" sz="2500" dirty="0">
                  <a:solidFill>
                    <a:prstClr val="black"/>
                  </a:solidFill>
                  <a:latin typeface="CMR10"/>
                </a:endParaRPr>
              </a:p>
              <a:p>
                <a:r>
                  <a:rPr lang="en-US" sz="2500" dirty="0">
                    <a:solidFill>
                      <a:prstClr val="black"/>
                    </a:solidFill>
                    <a:latin typeface="CMR10"/>
                  </a:rPr>
                  <a:t>Using the test point </a:t>
                </a:r>
                <a14:m>
                  <m:oMath xmlns:m="http://schemas.openxmlformats.org/officeDocument/2006/math">
                    <m:r>
                      <a:rPr lang="en-US" sz="2500" i="1" dirty="0" smtClean="0">
                        <a:solidFill>
                          <a:prstClr val="black"/>
                        </a:solidFill>
                        <a:latin typeface="Cambria Math" panose="02040503050406030204" pitchFamily="18" charset="0"/>
                      </a:rPr>
                      <m:t>𝑧</m:t>
                    </m:r>
                    <m:r>
                      <a:rPr lang="en-US" sz="2500" i="1" dirty="0" smtClean="0">
                        <a:solidFill>
                          <a:prstClr val="black"/>
                        </a:solidFill>
                        <a:latin typeface="Cambria Math" panose="02040503050406030204" pitchFamily="18" charset="0"/>
                      </a:rPr>
                      <m:t>=0,</m:t>
                    </m:r>
                  </m:oMath>
                </a14:m>
                <a:r>
                  <a:rPr lang="en-US" sz="2500" dirty="0">
                    <a:solidFill>
                      <a:prstClr val="black"/>
                    </a:solidFill>
                    <a:latin typeface="CMR10"/>
                  </a:rPr>
                  <a:t> we obtain </a:t>
                </a:r>
                <a14:m>
                  <m:oMath xmlns:m="http://schemas.openxmlformats.org/officeDocument/2006/math">
                    <m:r>
                      <a:rPr lang="en-US" sz="2500" i="1" dirty="0" smtClean="0">
                        <a:solidFill>
                          <a:prstClr val="black"/>
                        </a:solidFill>
                        <a:latin typeface="Cambria Math" panose="02040503050406030204" pitchFamily="18" charset="0"/>
                      </a:rPr>
                      <m:t>𝑇</m:t>
                    </m:r>
                    <m:r>
                      <a:rPr lang="en-US" sz="2500" i="1" dirty="0" smtClean="0">
                        <a:solidFill>
                          <a:prstClr val="black"/>
                        </a:solidFill>
                        <a:latin typeface="Cambria Math" panose="02040503050406030204" pitchFamily="18" charset="0"/>
                      </a:rPr>
                      <m:t>(0)=1</m:t>
                    </m:r>
                  </m:oMath>
                </a14:m>
                <a:r>
                  <a:rPr lang="en-US" sz="2500" dirty="0">
                    <a:solidFill>
                      <a:prstClr val="black"/>
                    </a:solidFill>
                    <a:latin typeface="CMR10"/>
                  </a:rPr>
                  <a:t>. Therefore, the </a:t>
                </a:r>
                <a:r>
                  <a:rPr lang="en-US" sz="2500" dirty="0">
                    <a:solidFill>
                      <a:prstClr val="black"/>
                    </a:solidFill>
                  </a:rPr>
                  <a:t>unit disk is mapped onto the right half-plane</a:t>
                </a:r>
                <a:r>
                  <a:rPr lang="en-US" sz="2500" dirty="0">
                    <a:solidFill>
                      <a:prstClr val="black"/>
                    </a:solidFill>
                    <a:latin typeface="CMR10"/>
                  </a:rPr>
                  <a:t> </a:t>
                </a:r>
                <a14:m>
                  <m:oMath xmlns:m="http://schemas.openxmlformats.org/officeDocument/2006/math">
                    <m:r>
                      <a:rPr lang="en-US" sz="2500" i="1" dirty="0" smtClean="0">
                        <a:solidFill>
                          <a:prstClr val="black"/>
                        </a:solidFill>
                        <a:latin typeface="Cambria Math" panose="02040503050406030204" pitchFamily="18" charset="0"/>
                      </a:rPr>
                      <m:t>𝑢</m:t>
                    </m:r>
                    <m:r>
                      <a:rPr lang="en-US" sz="2500" i="1" dirty="0" smtClean="0">
                        <a:solidFill>
                          <a:prstClr val="black"/>
                        </a:solidFill>
                        <a:latin typeface="Cambria Math" panose="02040503050406030204" pitchFamily="18" charset="0"/>
                        <a:ea typeface="Cambria Math" panose="02040503050406030204" pitchFamily="18" charset="0"/>
                      </a:rPr>
                      <m:t>≥</m:t>
                    </m:r>
                    <m:r>
                      <a:rPr lang="en-US" sz="2500" i="1" dirty="0" smtClean="0">
                        <a:solidFill>
                          <a:prstClr val="black"/>
                        </a:solidFill>
                        <a:latin typeface="Cambria Math" panose="02040503050406030204" pitchFamily="18" charset="0"/>
                      </a:rPr>
                      <m:t>0</m:t>
                    </m:r>
                  </m:oMath>
                </a14:m>
                <a:r>
                  <a:rPr lang="en-US" sz="2500" dirty="0">
                    <a:solidFill>
                      <a:prstClr val="black"/>
                    </a:solidFill>
                    <a:latin typeface="CMR10"/>
                  </a:rPr>
                  <a:t>.</a:t>
                </a:r>
                <a:endParaRPr lang="en-US" sz="2500" dirty="0">
                  <a:solidFill>
                    <a:prstClr val="black"/>
                  </a:solidFill>
                </a:endParaRPr>
              </a:p>
            </p:txBody>
          </p:sp>
        </mc:Choice>
        <mc:Fallback xmlns="">
          <p:sp>
            <p:nvSpPr>
              <p:cNvPr id="4" name="Rectangle 3">
                <a:extLst>
                  <a:ext uri="{FF2B5EF4-FFF2-40B4-BE49-F238E27FC236}">
                    <a16:creationId xmlns:a16="http://schemas.microsoft.com/office/drawing/2014/main" id="{A558CE1B-17C7-40D3-BC07-7BDA65CE19AA}"/>
                  </a:ext>
                </a:extLst>
              </p:cNvPr>
              <p:cNvSpPr>
                <a:spLocks noRot="1" noChangeAspect="1" noMove="1" noResize="1" noEditPoints="1" noAdjustHandles="1" noChangeArrowheads="1" noChangeShapeType="1" noTextEdit="1"/>
              </p:cNvSpPr>
              <p:nvPr/>
            </p:nvSpPr>
            <p:spPr>
              <a:xfrm>
                <a:off x="658236" y="3733800"/>
                <a:ext cx="11261434" cy="2526397"/>
              </a:xfrm>
              <a:prstGeom prst="rect">
                <a:avLst/>
              </a:prstGeom>
              <a:blipFill>
                <a:blip r:embed="rId4"/>
                <a:stretch>
                  <a:fillRect l="-920" b="-483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9553680" y="1780920"/>
              <a:ext cx="2457720" cy="3638880"/>
            </p14:xfrm>
          </p:contentPart>
        </mc:Choice>
        <mc:Fallback xmlns="">
          <p:pic>
            <p:nvPicPr>
              <p:cNvPr id="3" name="Ink 2"/>
              <p:cNvPicPr/>
              <p:nvPr/>
            </p:nvPicPr>
            <p:blipFill>
              <a:blip r:embed="rId6"/>
              <a:stretch>
                <a:fillRect/>
              </a:stretch>
            </p:blipFill>
            <p:spPr>
              <a:xfrm>
                <a:off x="9544320" y="1771560"/>
                <a:ext cx="2476440" cy="3657600"/>
              </a:xfrm>
              <a:prstGeom prst="rect">
                <a:avLst/>
              </a:prstGeom>
            </p:spPr>
          </p:pic>
        </mc:Fallback>
      </mc:AlternateContent>
    </p:spTree>
    <p:extLst>
      <p:ext uri="{BB962C8B-B14F-4D97-AF65-F5344CB8AC3E}">
        <p14:creationId xmlns:p14="http://schemas.microsoft.com/office/powerpoint/2010/main" val="4217249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CFEA38B1-974B-483D-8CA2-260A678EC70A}"/>
              </a:ext>
            </a:extLst>
          </p:cNvPr>
          <p:cNvSpPr txBox="1">
            <a:spLocks/>
          </p:cNvSpPr>
          <p:nvPr/>
        </p:nvSpPr>
        <p:spPr>
          <a:xfrm>
            <a:off x="534390" y="164408"/>
            <a:ext cx="10286009"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70C0"/>
                </a:solidFill>
              </a:rPr>
              <a:t>Applications</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2" name="Rectangle 1"/>
              <p:cNvSpPr/>
              <p:nvPr/>
            </p:nvSpPr>
            <p:spPr>
              <a:xfrm>
                <a:off x="534391" y="733684"/>
                <a:ext cx="11340936" cy="2569934"/>
              </a:xfrm>
              <a:prstGeom prst="rect">
                <a:avLst/>
              </a:prstGeom>
            </p:spPr>
            <p:txBody>
              <a:bodyPr wrap="square">
                <a:spAutoFit/>
              </a:bodyPr>
              <a:lstStyle/>
              <a:p>
                <a:pPr marL="342900" indent="-342900">
                  <a:buFont typeface="Arial" pitchFamily="34" charset="0"/>
                  <a:buChar char="•"/>
                </a:pPr>
                <a:r>
                  <a:rPr lang="en-US" sz="2300" dirty="0">
                    <a:solidFill>
                      <a:prstClr val="black"/>
                    </a:solidFill>
                  </a:rPr>
                  <a:t>We have already seen that harmonic functions play an important role in the fields of electrostatics, fluid flow, gravitation, and heat flow. </a:t>
                </a:r>
              </a:p>
              <a:p>
                <a:pPr marL="342900" indent="-342900">
                  <a:buFont typeface="Arial" pitchFamily="34" charset="0"/>
                  <a:buChar char="•"/>
                </a:pPr>
                <a:r>
                  <a:rPr lang="en-US" sz="2300" dirty="0">
                    <a:solidFill>
                      <a:prstClr val="black"/>
                    </a:solidFill>
                  </a:rPr>
                  <a:t>It is often the case that in order to solve an applied problem in one of these fields we need to find a function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m:t>
                    </m:r>
                    <m:r>
                      <a:rPr lang="en-US" sz="2300" i="1" dirty="0" smtClean="0">
                        <a:solidFill>
                          <a:prstClr val="black"/>
                        </a:solidFill>
                        <a:latin typeface="Cambria Math"/>
                      </a:rPr>
                      <m:t>𝑥</m:t>
                    </m:r>
                    <m:r>
                      <a:rPr lang="en-US" sz="2300" i="1" dirty="0" smtClean="0">
                        <a:solidFill>
                          <a:prstClr val="black"/>
                        </a:solidFill>
                        <a:latin typeface="Cambria Math"/>
                      </a:rPr>
                      <m:t>, </m:t>
                    </m:r>
                    <m:r>
                      <a:rPr lang="en-US" sz="2300" i="1" dirty="0" smtClean="0">
                        <a:solidFill>
                          <a:prstClr val="black"/>
                        </a:solidFill>
                        <a:latin typeface="Cambria Math"/>
                      </a:rPr>
                      <m:t>𝑦</m:t>
                    </m:r>
                    <m:r>
                      <a:rPr lang="en-US" sz="2300" i="1" dirty="0" smtClean="0">
                        <a:solidFill>
                          <a:prstClr val="black"/>
                        </a:solidFill>
                        <a:latin typeface="Cambria Math"/>
                      </a:rPr>
                      <m:t>),</m:t>
                    </m:r>
                  </m:oMath>
                </a14:m>
                <a:r>
                  <a:rPr lang="en-US" sz="2300" dirty="0">
                    <a:solidFill>
                      <a:prstClr val="black"/>
                    </a:solidFill>
                  </a:rPr>
                  <a:t> which is harmonic in a domain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and which takes on specified values on the boundary of </a:t>
                </a:r>
                <a14:m>
                  <m:oMath xmlns:m="http://schemas.openxmlformats.org/officeDocument/2006/math">
                    <m:r>
                      <a:rPr lang="en-US" sz="2300" i="1" dirty="0" smtClean="0">
                        <a:solidFill>
                          <a:prstClr val="black"/>
                        </a:solidFill>
                        <a:latin typeface="Cambria Math"/>
                      </a:rPr>
                      <m:t>𝐷</m:t>
                    </m:r>
                  </m:oMath>
                </a14:m>
                <a:r>
                  <a:rPr lang="en-US" sz="2300" dirty="0">
                    <a:solidFill>
                      <a:prstClr val="black"/>
                    </a:solidFill>
                  </a:rPr>
                  <a:t>. </a:t>
                </a:r>
              </a:p>
              <a:p>
                <a:pPr marL="342900" indent="-342900">
                  <a:buFont typeface="Arial" pitchFamily="34" charset="0"/>
                  <a:buChar char="•"/>
                </a:pPr>
                <a:r>
                  <a:rPr lang="en-US" sz="2300" dirty="0">
                    <a:solidFill>
                      <a:prstClr val="black"/>
                    </a:solidFill>
                  </a:rPr>
                  <a:t>We will now see that mapping by analytic functions can often help solve these types of problems in a simple way.</a:t>
                </a:r>
                <a:endParaRPr lang="en-US" sz="2300" b="1" dirty="0">
                  <a:solidFill>
                    <a:prstClr val="black"/>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534391" y="733684"/>
                <a:ext cx="11340936" cy="2569934"/>
              </a:xfrm>
              <a:prstGeom prst="rect">
                <a:avLst/>
              </a:prstGeom>
              <a:blipFill rotWithShape="1">
                <a:blip r:embed="rId2"/>
                <a:stretch>
                  <a:fillRect l="-645" t="-1659" r="-699" b="-4265"/>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34141" y="2851430"/>
            <a:ext cx="3979573" cy="383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6709892" y="5046741"/>
            <a:ext cx="2524259" cy="1077218"/>
          </a:xfrm>
          <a:prstGeom prst="rect">
            <a:avLst/>
          </a:prstGeom>
        </p:spPr>
        <p:txBody>
          <a:bodyPr wrap="square">
            <a:spAutoFit/>
          </a:bodyPr>
          <a:lstStyle/>
          <a:p>
            <a:r>
              <a:rPr lang="en-US" sz="1600" dirty="0">
                <a:solidFill>
                  <a:prstClr val="black"/>
                </a:solidFill>
              </a:rPr>
              <a:t>The specifications of the values of the function </a:t>
            </a:r>
            <a:r>
              <a:rPr lang="en-US" sz="1600" i="1" dirty="0">
                <a:solidFill>
                  <a:prstClr val="black"/>
                </a:solidFill>
              </a:rPr>
              <a:t>φ </a:t>
            </a:r>
            <a:r>
              <a:rPr lang="en-US" sz="1600" dirty="0">
                <a:solidFill>
                  <a:prstClr val="black"/>
                </a:solidFill>
              </a:rPr>
              <a:t>on the boundary of </a:t>
            </a:r>
            <a:r>
              <a:rPr lang="en-US" sz="1600" i="1" dirty="0">
                <a:solidFill>
                  <a:prstClr val="black"/>
                </a:solidFill>
              </a:rPr>
              <a:t>D </a:t>
            </a:r>
            <a:r>
              <a:rPr lang="en-US" sz="1600" dirty="0">
                <a:solidFill>
                  <a:prstClr val="black"/>
                </a:solidFill>
              </a:rPr>
              <a:t>are called </a:t>
            </a:r>
            <a:r>
              <a:rPr lang="en-US" sz="1600" b="1" dirty="0">
                <a:solidFill>
                  <a:prstClr val="black"/>
                </a:solidFill>
              </a:rPr>
              <a:t>boundary conditions</a:t>
            </a:r>
            <a:r>
              <a:rPr lang="en-US" sz="1600" dirty="0">
                <a:solidFill>
                  <a:prstClr val="black"/>
                </a:solidFill>
              </a:rPr>
              <a:t>.</a:t>
            </a:r>
          </a:p>
        </p:txBody>
      </p:sp>
    </p:spTree>
    <p:extLst>
      <p:ext uri="{BB962C8B-B14F-4D97-AF65-F5344CB8AC3E}">
        <p14:creationId xmlns:p14="http://schemas.microsoft.com/office/powerpoint/2010/main" val="2614301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28550" y="133864"/>
            <a:ext cx="11534899" cy="677108"/>
          </a:xfrm>
          <a:prstGeom prst="rect">
            <a:avLst/>
          </a:prstGeom>
        </p:spPr>
        <p:txBody>
          <a:bodyPr wrap="square">
            <a:spAutoFit/>
          </a:bodyPr>
          <a:lstStyle/>
          <a:p>
            <a:r>
              <a:rPr lang="en-US" sz="3800" b="1" dirty="0">
                <a:solidFill>
                  <a:srgbClr val="0070C0"/>
                </a:solidFill>
              </a:rPr>
              <a:t>Complicated Dirichlet Problems </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85907" y="855282"/>
                <a:ext cx="11534899" cy="1569660"/>
              </a:xfrm>
              <a:prstGeom prst="rect">
                <a:avLst/>
              </a:prstGeom>
            </p:spPr>
            <p:txBody>
              <a:bodyPr wrap="square">
                <a:spAutoFit/>
              </a:bodyPr>
              <a:lstStyle/>
              <a:p>
                <a:pPr algn="just"/>
                <a:r>
                  <a:rPr lang="en-US" sz="2400" dirty="0"/>
                  <a:t>A Dirichlet problem in a complicated domain </a:t>
                </a:r>
                <a14:m>
                  <m:oMath xmlns:m="http://schemas.openxmlformats.org/officeDocument/2006/math">
                    <m:r>
                      <a:rPr lang="en-US" sz="2400" i="1" dirty="0" smtClean="0">
                        <a:latin typeface="Cambria Math" panose="02040503050406030204" pitchFamily="18" charset="0"/>
                      </a:rPr>
                      <m:t>𝐷</m:t>
                    </m:r>
                  </m:oMath>
                </a14:m>
                <a:r>
                  <a:rPr lang="en-US" sz="2400" i="1" dirty="0"/>
                  <a:t> </a:t>
                </a:r>
                <a:r>
                  <a:rPr lang="en-US" sz="2400" dirty="0"/>
                  <a:t>can be solved by finding an analytic mapping of </a:t>
                </a:r>
                <a14:m>
                  <m:oMath xmlns:m="http://schemas.openxmlformats.org/officeDocument/2006/math">
                    <m:r>
                      <a:rPr lang="en-US" sz="2400" i="1" dirty="0" smtClean="0">
                        <a:latin typeface="Cambria Math" panose="02040503050406030204" pitchFamily="18" charset="0"/>
                      </a:rPr>
                      <m:t>𝐷</m:t>
                    </m:r>
                  </m:oMath>
                </a14:m>
                <a:r>
                  <a:rPr lang="en-US" sz="2400" i="1" dirty="0"/>
                  <a:t> </a:t>
                </a:r>
                <a:r>
                  <a:rPr lang="en-US" sz="2400" dirty="0"/>
                  <a:t>onto a domain </a:t>
                </a:r>
                <a14:m>
                  <m:oMath xmlns:m="http://schemas.openxmlformats.org/officeDocument/2006/math">
                    <m:sSup>
                      <m:sSupPr>
                        <m:ctrlPr>
                          <a:rPr lang="en-US" sz="2400" i="1" dirty="0" smtClean="0">
                            <a:latin typeface="Cambria Math"/>
                          </a:rPr>
                        </m:ctrlPr>
                      </m:sSupPr>
                      <m:e>
                        <m:r>
                          <a:rPr lang="en-US" sz="2400" b="0" i="1" dirty="0" smtClean="0">
                            <a:latin typeface="Cambria Math" panose="02040503050406030204" pitchFamily="18" charset="0"/>
                          </a:rPr>
                          <m:t>𝐷</m:t>
                        </m:r>
                      </m:e>
                      <m:sup>
                        <m:r>
                          <a:rPr lang="en-US" sz="2400" b="0" i="1" dirty="0" smtClean="0">
                            <a:latin typeface="Cambria Math" panose="02040503050406030204" pitchFamily="18" charset="0"/>
                          </a:rPr>
                          <m:t>′</m:t>
                        </m:r>
                      </m:sup>
                    </m:sSup>
                  </m:oMath>
                </a14:m>
                <a:r>
                  <a:rPr lang="en-US" sz="2400" i="1" dirty="0"/>
                  <a:t> </a:t>
                </a:r>
                <a:r>
                  <a:rPr lang="en-US" sz="2400" dirty="0"/>
                  <a:t>in which the associated, or </a:t>
                </a:r>
                <a:r>
                  <a:rPr lang="en-US" sz="2400" i="1" dirty="0"/>
                  <a:t>transformed</a:t>
                </a:r>
                <a:r>
                  <a:rPr lang="en-US" sz="2400" dirty="0"/>
                  <a:t>, Dirichlet problem is easier to solve. The key to this method for solving Dirichlet problems is the following theorem, which shows that Laplace’s equation is invariant under an analytic mapping.</a:t>
                </a:r>
              </a:p>
            </p:txBody>
          </p:sp>
        </mc:Choice>
        <mc:Fallback xmlns="">
          <p:sp>
            <p:nvSpPr>
              <p:cNvPr id="7" name="Rectangle 6"/>
              <p:cNvSpPr>
                <a:spLocks noRot="1" noChangeAspect="1" noMove="1" noResize="1" noEditPoints="1" noAdjustHandles="1" noChangeArrowheads="1" noChangeShapeType="1" noTextEdit="1"/>
              </p:cNvSpPr>
              <p:nvPr/>
            </p:nvSpPr>
            <p:spPr>
              <a:xfrm>
                <a:off x="385907" y="855282"/>
                <a:ext cx="11534899" cy="1569660"/>
              </a:xfrm>
              <a:prstGeom prst="rect">
                <a:avLst/>
              </a:prstGeom>
              <a:blipFill>
                <a:blip r:embed="rId2"/>
                <a:stretch>
                  <a:fillRect l="-792" t="-3101" r="-792" b="-77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 xmlns:a16="http://schemas.microsoft.com/office/drawing/2014/main" id="{1565840B-154C-443C-AC4B-8AF17BD05863}"/>
                  </a:ext>
                </a:extLst>
              </p:cNvPr>
              <p:cNvSpPr/>
              <p:nvPr/>
            </p:nvSpPr>
            <p:spPr>
              <a:xfrm>
                <a:off x="419904" y="2407697"/>
                <a:ext cx="11534899" cy="2408352"/>
              </a:xfrm>
              <a:prstGeom prst="rect">
                <a:avLst/>
              </a:prstGeom>
            </p:spPr>
            <p:txBody>
              <a:bodyPr wrap="square">
                <a:spAutoFit/>
              </a:bodyPr>
              <a:lstStyle/>
              <a:p>
                <a:pPr algn="just"/>
                <a:r>
                  <a:rPr lang="en-US" sz="2700" b="1" dirty="0">
                    <a:solidFill>
                      <a:srgbClr val="0070C0"/>
                    </a:solidFill>
                  </a:rPr>
                  <a:t>Theorem:</a:t>
                </a:r>
                <a:r>
                  <a:rPr lang="en-US" sz="2700" b="1" dirty="0">
                    <a:latin typeface="CMR10"/>
                  </a:rPr>
                  <a:t> </a:t>
                </a:r>
              </a:p>
              <a:p>
                <a:pPr algn="just"/>
                <a:r>
                  <a:rPr lang="en-US" sz="2400" dirty="0">
                    <a:latin typeface="CMR10"/>
                  </a:rPr>
                  <a:t>Let </a:t>
                </a:r>
                <a14:m>
                  <m:oMath xmlns:m="http://schemas.openxmlformats.org/officeDocument/2006/math">
                    <m:r>
                      <a:rPr lang="en-US" sz="2400" i="1" dirty="0" smtClean="0">
                        <a:latin typeface="Cambria Math" panose="02040503050406030204" pitchFamily="18" charset="0"/>
                      </a:rPr>
                      <m:t>𝑤</m:t>
                    </m:r>
                    <m:r>
                      <a:rPr lang="en-US" sz="2400" i="1" dirty="0" smtClean="0">
                        <a:latin typeface="Cambria Math" panose="02040503050406030204" pitchFamily="18" charset="0"/>
                      </a:rPr>
                      <m:t>=</m:t>
                    </m:r>
                    <m:r>
                      <a:rPr lang="en-US" sz="2400" i="1" dirty="0" smtClean="0">
                        <a:latin typeface="Cambria Math" panose="02040503050406030204" pitchFamily="18" charset="0"/>
                      </a:rPr>
                      <m:t>𝑓</m:t>
                    </m:r>
                    <m:r>
                      <a:rPr lang="en-US" sz="2400" i="1" dirty="0">
                        <a:latin typeface="Cambria Math" panose="02040503050406030204" pitchFamily="18" charset="0"/>
                      </a:rPr>
                      <m:t>(</m:t>
                    </m:r>
                    <m:r>
                      <a:rPr lang="en-US" sz="2400" i="1" dirty="0">
                        <a:latin typeface="Cambria Math" panose="02040503050406030204" pitchFamily="18" charset="0"/>
                      </a:rPr>
                      <m:t>𝑧</m:t>
                    </m:r>
                    <m:r>
                      <a:rPr lang="en-US" sz="2400" i="1" dirty="0">
                        <a:latin typeface="Cambria Math" panose="02040503050406030204" pitchFamily="18" charset="0"/>
                      </a:rPr>
                      <m:t>)</m:t>
                    </m:r>
                  </m:oMath>
                </a14:m>
                <a:r>
                  <a:rPr lang="en-US" sz="2400" dirty="0">
                    <a:latin typeface="CMR10"/>
                  </a:rPr>
                  <a:t> be an analytic mapping of a domain </a:t>
                </a:r>
                <a14:m>
                  <m:oMath xmlns:m="http://schemas.openxmlformats.org/officeDocument/2006/math">
                    <m:r>
                      <a:rPr lang="en-US" sz="2400" i="1" dirty="0" smtClean="0">
                        <a:latin typeface="Cambria Math" panose="02040503050406030204" pitchFamily="18" charset="0"/>
                      </a:rPr>
                      <m:t>𝐷</m:t>
                    </m:r>
                  </m:oMath>
                </a14:m>
                <a:r>
                  <a:rPr lang="en-US" sz="2400" i="1" dirty="0">
                    <a:latin typeface="CMMI10"/>
                  </a:rPr>
                  <a:t> </a:t>
                </a:r>
                <a:r>
                  <a:rPr lang="en-US" sz="2400" dirty="0">
                    <a:latin typeface="CMR10"/>
                  </a:rPr>
                  <a:t>in the </a:t>
                </a:r>
                <a14:m>
                  <m:oMath xmlns:m="http://schemas.openxmlformats.org/officeDocument/2006/math">
                    <m:r>
                      <a:rPr lang="en-US" sz="2400" i="1" dirty="0" smtClean="0">
                        <a:latin typeface="Cambria Math" panose="02040503050406030204" pitchFamily="18" charset="0"/>
                      </a:rPr>
                      <m:t>𝑧</m:t>
                    </m:r>
                    <m:r>
                      <a:rPr lang="en-US" sz="2400" i="1" dirty="0" smtClean="0">
                        <a:latin typeface="Cambria Math" panose="02040503050406030204" pitchFamily="18" charset="0"/>
                      </a:rPr>
                      <m:t>−</m:t>
                    </m:r>
                  </m:oMath>
                </a14:m>
                <a:r>
                  <a:rPr lang="en-US" sz="2400" dirty="0">
                    <a:latin typeface="CMR10"/>
                  </a:rPr>
                  <a:t>plane onto a domain </a:t>
                </a:r>
                <a14:m>
                  <m:oMath xmlns:m="http://schemas.openxmlformats.org/officeDocument/2006/math">
                    <m:sSup>
                      <m:sSupPr>
                        <m:ctrlPr>
                          <a:rPr lang="en-US" sz="2400" i="1" dirty="0">
                            <a:latin typeface="Cambria Math"/>
                          </a:rPr>
                        </m:ctrlPr>
                      </m:sSupPr>
                      <m:e>
                        <m:r>
                          <a:rPr lang="en-US" sz="2400" i="1" dirty="0">
                            <a:latin typeface="Cambria Math" panose="02040503050406030204" pitchFamily="18" charset="0"/>
                          </a:rPr>
                          <m:t>𝐷</m:t>
                        </m:r>
                      </m:e>
                      <m:sup>
                        <m:r>
                          <a:rPr lang="en-US" sz="2400" i="1" dirty="0">
                            <a:latin typeface="Cambria Math" panose="02040503050406030204" pitchFamily="18" charset="0"/>
                          </a:rPr>
                          <m:t>′</m:t>
                        </m:r>
                      </m:sup>
                    </m:sSup>
                  </m:oMath>
                </a14:m>
                <a:r>
                  <a:rPr lang="en-US" sz="2400" dirty="0">
                    <a:latin typeface="CMR10"/>
                  </a:rPr>
                  <a:t>in the </a:t>
                </a:r>
                <a14:m>
                  <m:oMath xmlns:m="http://schemas.openxmlformats.org/officeDocument/2006/math">
                    <m:r>
                      <a:rPr lang="en-US" sz="2400" i="1" dirty="0" smtClean="0">
                        <a:latin typeface="Cambria Math" panose="02040503050406030204" pitchFamily="18" charset="0"/>
                      </a:rPr>
                      <m:t>𝑤</m:t>
                    </m:r>
                    <m:r>
                      <a:rPr lang="en-US" sz="2400" i="1" dirty="0" smtClean="0">
                        <a:latin typeface="Cambria Math" panose="02040503050406030204" pitchFamily="18" charset="0"/>
                      </a:rPr>
                      <m:t>−</m:t>
                    </m:r>
                  </m:oMath>
                </a14:m>
                <a:r>
                  <a:rPr lang="en-US" sz="2400" dirty="0">
                    <a:latin typeface="CMR10"/>
                  </a:rPr>
                  <a:t>plane. If the function </a:t>
                </a:r>
                <a14:m>
                  <m:oMath xmlns:m="http://schemas.openxmlformats.org/officeDocument/2006/math">
                    <m:r>
                      <m:rPr>
                        <m:sty m:val="p"/>
                      </m:rPr>
                      <a:rPr lang="en-US" sz="2400" i="0" dirty="0" smtClean="0">
                        <a:latin typeface="Cambria Math" panose="02040503050406030204" pitchFamily="18" charset="0"/>
                      </a:rPr>
                      <m:t>Φ</m:t>
                    </m:r>
                    <m:r>
                      <a:rPr lang="en-US" sz="2400" i="1" dirty="0">
                        <a:latin typeface="Cambria Math" panose="02040503050406030204" pitchFamily="18" charset="0"/>
                      </a:rPr>
                      <m:t>(</m:t>
                    </m:r>
                    <m:r>
                      <a:rPr lang="en-US" sz="2400" i="1" dirty="0" err="1">
                        <a:latin typeface="Cambria Math" panose="02040503050406030204" pitchFamily="18" charset="0"/>
                      </a:rPr>
                      <m:t>𝑢</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𝑣</m:t>
                    </m:r>
                    <m:r>
                      <a:rPr lang="en-US" sz="2400" i="1" dirty="0">
                        <a:latin typeface="Cambria Math" panose="02040503050406030204" pitchFamily="18" charset="0"/>
                      </a:rPr>
                      <m:t>)</m:t>
                    </m:r>
                  </m:oMath>
                </a14:m>
                <a:r>
                  <a:rPr lang="en-US" sz="2400" dirty="0">
                    <a:latin typeface="CMR10"/>
                  </a:rPr>
                  <a:t> is harmonic in </a:t>
                </a:r>
                <a14:m>
                  <m:oMath xmlns:m="http://schemas.openxmlformats.org/officeDocument/2006/math">
                    <m:sSup>
                      <m:sSupPr>
                        <m:ctrlPr>
                          <a:rPr lang="en-US" sz="2400" i="1" dirty="0">
                            <a:latin typeface="Cambria Math"/>
                          </a:rPr>
                        </m:ctrlPr>
                      </m:sSupPr>
                      <m:e>
                        <m:r>
                          <a:rPr lang="en-US" sz="2400" i="1" dirty="0">
                            <a:latin typeface="Cambria Math" panose="02040503050406030204" pitchFamily="18" charset="0"/>
                          </a:rPr>
                          <m:t>𝐷</m:t>
                        </m:r>
                      </m:e>
                      <m:sup>
                        <m:r>
                          <a:rPr lang="en-US" sz="2400" i="1" dirty="0">
                            <a:latin typeface="Cambria Math" panose="02040503050406030204" pitchFamily="18" charset="0"/>
                          </a:rPr>
                          <m:t>′</m:t>
                        </m:r>
                      </m:sup>
                    </m:sSup>
                  </m:oMath>
                </a14:m>
                <a:r>
                  <a:rPr lang="en-US" sz="2400" dirty="0">
                    <a:latin typeface="CMR10"/>
                  </a:rPr>
                  <a:t>, then the function </a:t>
                </a:r>
              </a:p>
              <a:p>
                <a:pPr algn="just"/>
                <a:endParaRPr lang="en-US" sz="1050" i="1" dirty="0">
                  <a:solidFill>
                    <a:srgbClr val="0070C0"/>
                  </a:solidFill>
                  <a:latin typeface="Cambria Math" panose="02040503050406030204" pitchFamily="18" charset="0"/>
                </a:endParaRPr>
              </a:p>
              <a:p>
                <a:pPr algn="ctr"/>
                <a14:m>
                  <m:oMath xmlns:m="http://schemas.openxmlformats.org/officeDocument/2006/math">
                    <m:r>
                      <a:rPr lang="en-US" sz="2500" i="1" dirty="0" smtClean="0">
                        <a:solidFill>
                          <a:srgbClr val="0070C0"/>
                        </a:solidFill>
                        <a:latin typeface="Cambria Math" panose="02040503050406030204" pitchFamily="18" charset="0"/>
                      </a:rPr>
                      <m:t>𝜑</m:t>
                    </m:r>
                    <m:r>
                      <a:rPr lang="en-US" sz="2500" i="1" dirty="0" smtClean="0">
                        <a:solidFill>
                          <a:srgbClr val="0070C0"/>
                        </a:solidFill>
                        <a:latin typeface="Cambria Math" panose="02040503050406030204" pitchFamily="18" charset="0"/>
                      </a:rPr>
                      <m:t>(</m:t>
                    </m:r>
                    <m:r>
                      <a:rPr lang="en-US" sz="2500" i="1" dirty="0" err="1">
                        <a:solidFill>
                          <a:srgbClr val="0070C0"/>
                        </a:solidFill>
                        <a:latin typeface="Cambria Math" panose="02040503050406030204" pitchFamily="18" charset="0"/>
                      </a:rPr>
                      <m:t>𝑥</m:t>
                    </m:r>
                    <m:r>
                      <a:rPr lang="en-US" sz="2500" i="1" dirty="0" err="1" smtClean="0">
                        <a:solidFill>
                          <a:srgbClr val="0070C0"/>
                        </a:solidFill>
                        <a:latin typeface="Cambria Math" panose="02040503050406030204" pitchFamily="18" charset="0"/>
                      </a:rPr>
                      <m:t>,</m:t>
                    </m:r>
                    <m:r>
                      <a:rPr lang="en-US" sz="2500" i="1" dirty="0" err="1" smtClean="0">
                        <a:solidFill>
                          <a:srgbClr val="0070C0"/>
                        </a:solidFill>
                        <a:latin typeface="Cambria Math" panose="02040503050406030204" pitchFamily="18" charset="0"/>
                      </a:rPr>
                      <m:t>𝑦</m:t>
                    </m:r>
                    <m:r>
                      <a:rPr lang="en-US" sz="2500" i="1" dirty="0" smtClean="0">
                        <a:solidFill>
                          <a:srgbClr val="0070C0"/>
                        </a:solidFill>
                        <a:latin typeface="Cambria Math" panose="02040503050406030204" pitchFamily="18" charset="0"/>
                      </a:rPr>
                      <m:t>)=</m:t>
                    </m:r>
                    <m:r>
                      <m:rPr>
                        <m:sty m:val="p"/>
                      </m:rPr>
                      <a:rPr lang="en-US" sz="2500" i="0" dirty="0" smtClean="0">
                        <a:solidFill>
                          <a:srgbClr val="0070C0"/>
                        </a:solidFill>
                        <a:latin typeface="Cambria Math" panose="02040503050406030204" pitchFamily="18" charset="0"/>
                      </a:rPr>
                      <m:t>Φ</m:t>
                    </m:r>
                    <m:r>
                      <a:rPr lang="en-US" sz="2500" i="1" dirty="0">
                        <a:solidFill>
                          <a:srgbClr val="0070C0"/>
                        </a:solidFill>
                        <a:latin typeface="Cambria Math" panose="02040503050406030204" pitchFamily="18" charset="0"/>
                      </a:rPr>
                      <m:t>(</m:t>
                    </m:r>
                    <m:r>
                      <a:rPr lang="en-US" sz="2500" i="1" dirty="0">
                        <a:solidFill>
                          <a:srgbClr val="0070C0"/>
                        </a:solidFill>
                        <a:latin typeface="Cambria Math" panose="02040503050406030204" pitchFamily="18" charset="0"/>
                      </a:rPr>
                      <m:t>𝑢</m:t>
                    </m:r>
                    <m:r>
                      <a:rPr lang="en-US" sz="2500" i="1" dirty="0">
                        <a:solidFill>
                          <a:srgbClr val="0070C0"/>
                        </a:solidFill>
                        <a:latin typeface="Cambria Math" panose="02040503050406030204" pitchFamily="18" charset="0"/>
                      </a:rPr>
                      <m:t>(</m:t>
                    </m:r>
                    <m:r>
                      <a:rPr lang="en-US" sz="2500" i="1" dirty="0" err="1">
                        <a:solidFill>
                          <a:srgbClr val="0070C0"/>
                        </a:solidFill>
                        <a:latin typeface="Cambria Math" panose="02040503050406030204" pitchFamily="18" charset="0"/>
                      </a:rPr>
                      <m:t>𝑥</m:t>
                    </m:r>
                    <m:r>
                      <a:rPr lang="en-US" sz="2500" i="1" dirty="0" err="1" smtClean="0">
                        <a:solidFill>
                          <a:srgbClr val="0070C0"/>
                        </a:solidFill>
                        <a:latin typeface="Cambria Math" panose="02040503050406030204" pitchFamily="18" charset="0"/>
                      </a:rPr>
                      <m:t>,</m:t>
                    </m:r>
                    <m:r>
                      <a:rPr lang="en-US" sz="2500" i="1" dirty="0" err="1" smtClean="0">
                        <a:solidFill>
                          <a:srgbClr val="0070C0"/>
                        </a:solidFill>
                        <a:latin typeface="Cambria Math" panose="02040503050406030204" pitchFamily="18" charset="0"/>
                      </a:rPr>
                      <m:t>𝑦</m:t>
                    </m:r>
                    <m:r>
                      <a:rPr lang="en-US" sz="2500" i="1" dirty="0" smtClean="0">
                        <a:solidFill>
                          <a:srgbClr val="0070C0"/>
                        </a:solidFill>
                        <a:latin typeface="Cambria Math" panose="02040503050406030204" pitchFamily="18" charset="0"/>
                      </a:rPr>
                      <m:t>),</m:t>
                    </m:r>
                    <m:r>
                      <a:rPr lang="en-US" sz="2500" i="1" dirty="0" smtClean="0">
                        <a:solidFill>
                          <a:srgbClr val="0070C0"/>
                        </a:solidFill>
                        <a:latin typeface="Cambria Math" panose="02040503050406030204" pitchFamily="18" charset="0"/>
                      </a:rPr>
                      <m:t>𝑣</m:t>
                    </m:r>
                    <m:r>
                      <a:rPr lang="en-US" sz="2500" i="1" dirty="0">
                        <a:solidFill>
                          <a:srgbClr val="0070C0"/>
                        </a:solidFill>
                        <a:latin typeface="Cambria Math" panose="02040503050406030204" pitchFamily="18" charset="0"/>
                      </a:rPr>
                      <m:t>(</m:t>
                    </m:r>
                    <m:r>
                      <a:rPr lang="en-US" sz="2500" i="1" dirty="0" err="1">
                        <a:solidFill>
                          <a:srgbClr val="0070C0"/>
                        </a:solidFill>
                        <a:latin typeface="Cambria Math" panose="02040503050406030204" pitchFamily="18" charset="0"/>
                      </a:rPr>
                      <m:t>𝑥</m:t>
                    </m:r>
                    <m:r>
                      <a:rPr lang="en-US" sz="2500" i="1" dirty="0" err="1" smtClean="0">
                        <a:solidFill>
                          <a:srgbClr val="0070C0"/>
                        </a:solidFill>
                        <a:latin typeface="Cambria Math" panose="02040503050406030204" pitchFamily="18" charset="0"/>
                      </a:rPr>
                      <m:t>,</m:t>
                    </m:r>
                    <m:r>
                      <a:rPr lang="en-US" sz="2500" i="1" dirty="0" err="1" smtClean="0">
                        <a:solidFill>
                          <a:srgbClr val="0070C0"/>
                        </a:solidFill>
                        <a:latin typeface="Cambria Math" panose="02040503050406030204" pitchFamily="18" charset="0"/>
                      </a:rPr>
                      <m:t>𝑦</m:t>
                    </m:r>
                    <m:r>
                      <a:rPr lang="en-US" sz="2500" i="1" dirty="0">
                        <a:solidFill>
                          <a:srgbClr val="0070C0"/>
                        </a:solidFill>
                        <a:latin typeface="Cambria Math" panose="02040503050406030204" pitchFamily="18" charset="0"/>
                      </a:rPr>
                      <m:t>))</m:t>
                    </m:r>
                  </m:oMath>
                </a14:m>
                <a:r>
                  <a:rPr lang="en-US" sz="2500" dirty="0">
                    <a:solidFill>
                      <a:srgbClr val="0070C0"/>
                    </a:solidFill>
                    <a:latin typeface="CMR10"/>
                  </a:rPr>
                  <a:t> </a:t>
                </a:r>
              </a:p>
              <a:p>
                <a:pPr algn="just"/>
                <a:endParaRPr lang="en-US" sz="1600" dirty="0">
                  <a:latin typeface="CMR10"/>
                </a:endParaRPr>
              </a:p>
              <a:p>
                <a:pPr algn="just"/>
                <a:r>
                  <a:rPr lang="en-US" sz="2400" dirty="0">
                    <a:latin typeface="CMR10"/>
                  </a:rPr>
                  <a:t>is harmonic in </a:t>
                </a:r>
                <a14:m>
                  <m:oMath xmlns:m="http://schemas.openxmlformats.org/officeDocument/2006/math">
                    <m:r>
                      <a:rPr lang="en-US" sz="2400" i="1" dirty="0" smtClean="0">
                        <a:latin typeface="Cambria Math" panose="02040503050406030204" pitchFamily="18" charset="0"/>
                      </a:rPr>
                      <m:t>𝐷</m:t>
                    </m:r>
                  </m:oMath>
                </a14:m>
                <a:r>
                  <a:rPr lang="en-US" sz="2400" dirty="0">
                    <a:latin typeface="CMR10"/>
                  </a:rPr>
                  <a:t>.</a:t>
                </a:r>
                <a:endParaRPr lang="en-US" sz="2400" dirty="0"/>
              </a:p>
            </p:txBody>
          </p:sp>
        </mc:Choice>
        <mc:Fallback xmlns="">
          <p:sp>
            <p:nvSpPr>
              <p:cNvPr id="3" name="Rectangle 2">
                <a:extLst>
                  <a:ext uri="{FF2B5EF4-FFF2-40B4-BE49-F238E27FC236}">
                    <a16:creationId xmlns:a16="http://schemas.microsoft.com/office/drawing/2014/main" id="{1565840B-154C-443C-AC4B-8AF17BD05863}"/>
                  </a:ext>
                </a:extLst>
              </p:cNvPr>
              <p:cNvSpPr>
                <a:spLocks noRot="1" noChangeAspect="1" noMove="1" noResize="1" noEditPoints="1" noAdjustHandles="1" noChangeArrowheads="1" noChangeShapeType="1" noTextEdit="1"/>
              </p:cNvSpPr>
              <p:nvPr/>
            </p:nvSpPr>
            <p:spPr>
              <a:xfrm>
                <a:off x="419904" y="2407697"/>
                <a:ext cx="11534899" cy="2408352"/>
              </a:xfrm>
              <a:prstGeom prst="rect">
                <a:avLst/>
              </a:prstGeom>
              <a:blipFill>
                <a:blip r:embed="rId3"/>
                <a:stretch>
                  <a:fillRect l="-1004" t="-2278" r="-793" b="-4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C0A9DB27-685F-4223-91DC-6EF6CB38A8A1}"/>
                  </a:ext>
                </a:extLst>
              </p:cNvPr>
              <p:cNvSpPr/>
              <p:nvPr/>
            </p:nvSpPr>
            <p:spPr>
              <a:xfrm>
                <a:off x="436317" y="4803154"/>
                <a:ext cx="11534898" cy="1569660"/>
              </a:xfrm>
              <a:prstGeom prst="rect">
                <a:avLst/>
              </a:prstGeom>
            </p:spPr>
            <p:txBody>
              <a:bodyPr wrap="square">
                <a:spAutoFit/>
              </a:bodyPr>
              <a:lstStyle/>
              <a:p>
                <a:pPr algn="just"/>
                <a:r>
                  <a:rPr lang="en-US" sz="2400" dirty="0">
                    <a:latin typeface="CMR10"/>
                  </a:rPr>
                  <a:t>Let </a:t>
                </a:r>
                <a14:m>
                  <m:oMath xmlns:m="http://schemas.openxmlformats.org/officeDocument/2006/math">
                    <m:r>
                      <a:rPr lang="en-US" sz="2400" i="1" dirty="0" smtClean="0">
                        <a:latin typeface="Cambria Math" panose="02040503050406030204" pitchFamily="18" charset="0"/>
                      </a:rPr>
                      <m:t>𝐷</m:t>
                    </m:r>
                  </m:oMath>
                </a14:m>
                <a:r>
                  <a:rPr lang="en-US" sz="2400" i="1" dirty="0">
                    <a:latin typeface="CMMI10"/>
                  </a:rPr>
                  <a:t> </a:t>
                </a:r>
                <a:r>
                  <a:rPr lang="en-US" sz="2400" dirty="0">
                    <a:latin typeface="CMR10"/>
                  </a:rPr>
                  <a:t>be a domain whose boundary consists of the curves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2</m:t>
                        </m:r>
                      </m:sub>
                    </m:sSub>
                    <m:r>
                      <a:rPr lang="en-US" sz="2400" i="1" dirty="0">
                        <a:latin typeface="Cambria Math" panose="02040503050406030204" pitchFamily="18" charset="0"/>
                      </a:rPr>
                      <m:t>, . . .</m:t>
                    </m:r>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𝑛</m:t>
                        </m:r>
                      </m:sub>
                    </m:sSub>
                  </m:oMath>
                </a14:m>
                <a:r>
                  <a:rPr lang="en-US" sz="2400" dirty="0">
                    <a:latin typeface="CMR10"/>
                  </a:rPr>
                  <a:t>. Suppose that we wish to find a function </a:t>
                </a:r>
                <a14:m>
                  <m:oMath xmlns:m="http://schemas.openxmlformats.org/officeDocument/2006/math">
                    <m:r>
                      <a:rPr lang="en-US" sz="2400" i="1" dirty="0" smtClean="0">
                        <a:latin typeface="Cambria Math" panose="02040503050406030204" pitchFamily="18" charset="0"/>
                      </a:rPr>
                      <m:t>𝜑</m:t>
                    </m:r>
                    <m:r>
                      <a:rPr lang="en-US" sz="2400" i="1" dirty="0" smtClean="0">
                        <a:latin typeface="Cambria Math" panose="02040503050406030204" pitchFamily="18" charset="0"/>
                      </a:rPr>
                      <m:t>(</m:t>
                    </m:r>
                    <m:r>
                      <a:rPr lang="en-US" sz="2400" i="1" dirty="0" err="1">
                        <a:latin typeface="Cambria Math" panose="02040503050406030204" pitchFamily="18" charset="0"/>
                      </a:rPr>
                      <m:t>𝑥</m:t>
                    </m:r>
                    <m:r>
                      <a:rPr lang="en-US" sz="2400" i="1" dirty="0" err="1" smtClean="0">
                        <a:latin typeface="Cambria Math" panose="02040503050406030204" pitchFamily="18" charset="0"/>
                      </a:rPr>
                      <m:t>,</m:t>
                    </m:r>
                    <m:r>
                      <a:rPr lang="en-US" sz="2400" i="1" dirty="0" err="1" smtClean="0">
                        <a:latin typeface="Cambria Math" panose="02040503050406030204" pitchFamily="18" charset="0"/>
                      </a:rPr>
                      <m:t>𝑦</m:t>
                    </m:r>
                    <m:r>
                      <a:rPr lang="en-US" sz="2400" i="1" dirty="0">
                        <a:latin typeface="Cambria Math" panose="02040503050406030204" pitchFamily="18" charset="0"/>
                      </a:rPr>
                      <m:t>)</m:t>
                    </m:r>
                  </m:oMath>
                </a14:m>
                <a:r>
                  <a:rPr lang="en-US" sz="2400" dirty="0">
                    <a:latin typeface="CMR10"/>
                  </a:rPr>
                  <a:t> that is harmonic in </a:t>
                </a:r>
                <a14:m>
                  <m:oMath xmlns:m="http://schemas.openxmlformats.org/officeDocument/2006/math">
                    <m:r>
                      <a:rPr lang="en-US" sz="2400" i="1" dirty="0" smtClean="0">
                        <a:latin typeface="Cambria Math" panose="02040503050406030204" pitchFamily="18" charset="0"/>
                      </a:rPr>
                      <m:t>𝐷</m:t>
                    </m:r>
                  </m:oMath>
                </a14:m>
                <a:r>
                  <a:rPr lang="en-US" sz="2400" i="1" dirty="0">
                    <a:latin typeface="CMMI10"/>
                  </a:rPr>
                  <a:t> </a:t>
                </a:r>
                <a:r>
                  <a:rPr lang="en-US" sz="2400" dirty="0">
                    <a:latin typeface="CMR10"/>
                  </a:rPr>
                  <a:t>and that takes on the values </a:t>
                </a:r>
                <a14:m>
                  <m:oMath xmlns:m="http://schemas.openxmlformats.org/officeDocument/2006/math">
                    <m:sSub>
                      <m:sSubPr>
                        <m:ctrlPr>
                          <a:rPr lang="en-US" sz="2400" i="1" dirty="0">
                            <a:latin typeface="Cambria Math"/>
                          </a:rPr>
                        </m:ctrlPr>
                      </m:sSubPr>
                      <m:e>
                        <m:r>
                          <a:rPr lang="en-US" sz="2400" b="0" i="1" dirty="0" smtClean="0">
                            <a:latin typeface="Cambria Math" panose="02040503050406030204" pitchFamily="18" charset="0"/>
                          </a:rPr>
                          <m:t>𝑘</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a:rPr>
                        </m:ctrlPr>
                      </m:sSubPr>
                      <m:e>
                        <m:r>
                          <a:rPr lang="en-US" sz="2400" b="0" i="1" dirty="0" smtClean="0">
                            <a:latin typeface="Cambria Math" panose="02040503050406030204" pitchFamily="18" charset="0"/>
                          </a:rPr>
                          <m:t>𝑘</m:t>
                        </m:r>
                      </m:e>
                      <m:sub>
                        <m:r>
                          <a:rPr lang="en-US" sz="2400" i="1" dirty="0">
                            <a:latin typeface="Cambria Math" panose="02040503050406030204" pitchFamily="18" charset="0"/>
                          </a:rPr>
                          <m:t>2</m:t>
                        </m:r>
                      </m:sub>
                    </m:sSub>
                    <m:r>
                      <a:rPr lang="en-US" sz="2400" i="1" dirty="0">
                        <a:latin typeface="Cambria Math" panose="02040503050406030204" pitchFamily="18" charset="0"/>
                      </a:rPr>
                      <m:t>, . . .</m:t>
                    </m:r>
                    <m:sSub>
                      <m:sSubPr>
                        <m:ctrlPr>
                          <a:rPr lang="en-US" sz="2400" i="1" dirty="0">
                            <a:latin typeface="Cambria Math"/>
                          </a:rPr>
                        </m:ctrlPr>
                      </m:sSubPr>
                      <m:e>
                        <m:r>
                          <a:rPr lang="en-US" sz="2400" b="0" i="1" dirty="0" smtClean="0">
                            <a:latin typeface="Cambria Math" panose="02040503050406030204" pitchFamily="18" charset="0"/>
                          </a:rPr>
                          <m:t>𝑘</m:t>
                        </m:r>
                      </m:e>
                      <m:sub>
                        <m:r>
                          <a:rPr lang="en-US" sz="2400" i="1" dirty="0">
                            <a:latin typeface="Cambria Math" panose="02040503050406030204" pitchFamily="18" charset="0"/>
                          </a:rPr>
                          <m:t>𝑛</m:t>
                        </m:r>
                      </m:sub>
                    </m:sSub>
                  </m:oMath>
                </a14:m>
                <a:r>
                  <a:rPr lang="en-US" sz="2400" i="1" dirty="0">
                    <a:latin typeface="CMMI7"/>
                  </a:rPr>
                  <a:t> </a:t>
                </a:r>
                <a:r>
                  <a:rPr lang="en-US" sz="2400" dirty="0">
                    <a:latin typeface="CMR10"/>
                  </a:rPr>
                  <a:t>on the boundary curves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1</m:t>
                        </m:r>
                      </m:sub>
                    </m:sSub>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2</m:t>
                        </m:r>
                      </m:sub>
                    </m:sSub>
                    <m:r>
                      <a:rPr lang="en-US" sz="2400" i="1" dirty="0">
                        <a:latin typeface="Cambria Math" panose="02040503050406030204" pitchFamily="18" charset="0"/>
                      </a:rPr>
                      <m:t>, . . .</m:t>
                    </m:r>
                    <m:sSub>
                      <m:sSubPr>
                        <m:ctrlPr>
                          <a:rPr lang="en-US" sz="2400" i="1" dirty="0">
                            <a:latin typeface="Cambria Math"/>
                          </a:rPr>
                        </m:ctrlPr>
                      </m:sSubPr>
                      <m:e>
                        <m:r>
                          <a:rPr lang="en-US" sz="2400" i="1" dirty="0">
                            <a:latin typeface="Cambria Math" panose="02040503050406030204" pitchFamily="18" charset="0"/>
                          </a:rPr>
                          <m:t>𝐶</m:t>
                        </m:r>
                      </m:e>
                      <m:sub>
                        <m:r>
                          <a:rPr lang="en-US" sz="2400" i="1" dirty="0">
                            <a:latin typeface="Cambria Math" panose="02040503050406030204" pitchFamily="18" charset="0"/>
                          </a:rPr>
                          <m:t>𝑛</m:t>
                        </m:r>
                      </m:sub>
                    </m:sSub>
                  </m:oMath>
                </a14:m>
                <a:r>
                  <a:rPr lang="en-US" sz="2400" dirty="0">
                    <a:latin typeface="CMR10"/>
                  </a:rPr>
                  <a:t>, respectively. Our method for solving such a problem consists of the following four steps.</a:t>
                </a:r>
                <a:endParaRPr lang="en-US" sz="2400" dirty="0"/>
              </a:p>
            </p:txBody>
          </p:sp>
        </mc:Choice>
        <mc:Fallback xmlns="">
          <p:sp>
            <p:nvSpPr>
              <p:cNvPr id="5" name="Rectangle 4">
                <a:extLst>
                  <a:ext uri="{FF2B5EF4-FFF2-40B4-BE49-F238E27FC236}">
                    <a16:creationId xmlns:a16="http://schemas.microsoft.com/office/drawing/2014/main" id="{C0A9DB27-685F-4223-91DC-6EF6CB38A8A1}"/>
                  </a:ext>
                </a:extLst>
              </p:cNvPr>
              <p:cNvSpPr>
                <a:spLocks noRot="1" noChangeAspect="1" noMove="1" noResize="1" noEditPoints="1" noAdjustHandles="1" noChangeArrowheads="1" noChangeShapeType="1" noTextEdit="1"/>
              </p:cNvSpPr>
              <p:nvPr/>
            </p:nvSpPr>
            <p:spPr>
              <a:xfrm>
                <a:off x="436317" y="4803154"/>
                <a:ext cx="11534898" cy="1569660"/>
              </a:xfrm>
              <a:prstGeom prst="rect">
                <a:avLst/>
              </a:prstGeom>
              <a:blipFill>
                <a:blip r:embed="rId4"/>
                <a:stretch>
                  <a:fillRect l="-846" t="-3113" r="-793" b="-8171"/>
                </a:stretch>
              </a:blipFill>
            </p:spPr>
            <p:txBody>
              <a:bodyPr/>
              <a:lstStyle/>
              <a:p>
                <a:r>
                  <a:rPr lang="en-US">
                    <a:noFill/>
                  </a:rPr>
                  <a:t> </a:t>
                </a:r>
              </a:p>
            </p:txBody>
          </p:sp>
        </mc:Fallback>
      </mc:AlternateContent>
    </p:spTree>
    <p:extLst>
      <p:ext uri="{BB962C8B-B14F-4D97-AF65-F5344CB8AC3E}">
        <p14:creationId xmlns:p14="http://schemas.microsoft.com/office/powerpoint/2010/main" val="34189635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1">
            <a:extLst>
              <a:ext uri="{FF2B5EF4-FFF2-40B4-BE49-F238E27FC236}">
                <a16:creationId xmlns="" xmlns:a16="http://schemas.microsoft.com/office/drawing/2014/main" id="{920C2659-0782-4AF8-9938-D31077F49686}"/>
              </a:ext>
            </a:extLst>
          </p:cNvPr>
          <p:cNvSpPr txBox="1">
            <a:spLocks noChangeArrowheads="1"/>
          </p:cNvSpPr>
          <p:nvPr/>
        </p:nvSpPr>
        <p:spPr bwMode="auto">
          <a:xfrm>
            <a:off x="543236" y="640793"/>
            <a:ext cx="11259652" cy="432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eaLnBrk="1" hangingPunct="1"/>
            <a:r>
              <a:rPr lang="en-US" altLang="en-US" sz="2500" b="1" dirty="0">
                <a:solidFill>
                  <a:srgbClr val="0070C0"/>
                </a:solidFill>
                <a:latin typeface="+mn-lt"/>
                <a:cs typeface="Times New Roman" panose="02020603050405020304" pitchFamily="18" charset="0"/>
              </a:rPr>
              <a:t>Book: </a:t>
            </a:r>
            <a:r>
              <a:rPr lang="en-US" altLang="en-US" sz="2500" dirty="0">
                <a:solidFill>
                  <a:srgbClr val="0070C0"/>
                </a:solidFill>
                <a:latin typeface="+mn-lt"/>
                <a:cs typeface="Times New Roman" panose="02020603050405020304" pitchFamily="18" charset="0"/>
              </a:rPr>
              <a:t>A First Course in Complex Analysis with Applications by Dennis G. </a:t>
            </a:r>
            <a:r>
              <a:rPr lang="en-US" altLang="en-US" sz="2500" dirty="0" err="1">
                <a:solidFill>
                  <a:srgbClr val="0070C0"/>
                </a:solidFill>
                <a:latin typeface="+mn-lt"/>
                <a:cs typeface="Times New Roman" panose="02020603050405020304" pitchFamily="18" charset="0"/>
              </a:rPr>
              <a:t>Zill</a:t>
            </a:r>
            <a:r>
              <a:rPr lang="en-US" altLang="en-US" sz="2500" dirty="0">
                <a:solidFill>
                  <a:srgbClr val="0070C0"/>
                </a:solidFill>
                <a:latin typeface="+mn-lt"/>
                <a:cs typeface="Times New Roman" panose="02020603050405020304" pitchFamily="18" charset="0"/>
              </a:rPr>
              <a:t> and</a:t>
            </a:r>
          </a:p>
          <a:p>
            <a:pPr marL="457200" lvl="1" indent="0" eaLnBrk="1" hangingPunct="1"/>
            <a:r>
              <a:rPr lang="en-US" altLang="en-US" sz="2500" dirty="0">
                <a:solidFill>
                  <a:srgbClr val="0070C0"/>
                </a:solidFill>
                <a:latin typeface="+mn-lt"/>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2: 2.3, 2.5</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4: 4.5</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7: 7.1, 7.2, 7.5</a:t>
            </a:r>
          </a:p>
          <a:p>
            <a:pPr marL="1657350" lvl="3" indent="-342900">
              <a:buFont typeface="Arial" pitchFamily="34" charset="0"/>
              <a:buChar char="•"/>
            </a:pPr>
            <a:endParaRPr lang="en-US" altLang="en-US" sz="2500" dirty="0">
              <a:solidFill>
                <a:srgbClr val="0070C0"/>
              </a:solidFill>
              <a:latin typeface="+mn-lt"/>
              <a:cs typeface="Times New Roman" panose="02020603050405020304" pitchFamily="18" charset="0"/>
            </a:endParaRPr>
          </a:p>
          <a:p>
            <a:pPr marL="457200" lvl="1" indent="0"/>
            <a:r>
              <a:rPr lang="en-US" altLang="en-US" sz="2500" b="1" dirty="0">
                <a:solidFill>
                  <a:srgbClr val="0070C0"/>
                </a:solidFill>
                <a:latin typeface="+mn-lt"/>
                <a:cs typeface="Times New Roman" panose="02020603050405020304" pitchFamily="18" charset="0"/>
              </a:rPr>
              <a:t>Book: </a:t>
            </a:r>
            <a:r>
              <a:rPr lang="en-US" sz="2500" dirty="0">
                <a:solidFill>
                  <a:srgbClr val="0070C0"/>
                </a:solidFill>
                <a:latin typeface="+mn-lt"/>
              </a:rPr>
              <a:t>Advanced Engineering Mathematics (9</a:t>
            </a:r>
            <a:r>
              <a:rPr lang="en-US" sz="2500" baseline="30000" dirty="0">
                <a:solidFill>
                  <a:srgbClr val="0070C0"/>
                </a:solidFill>
                <a:latin typeface="+mn-lt"/>
              </a:rPr>
              <a:t>th</a:t>
            </a:r>
            <a:r>
              <a:rPr lang="en-US" sz="2500" dirty="0">
                <a:solidFill>
                  <a:srgbClr val="0070C0"/>
                </a:solidFill>
                <a:latin typeface="+mn-lt"/>
              </a:rPr>
              <a:t> Edition)  by Ervin </a:t>
            </a:r>
            <a:r>
              <a:rPr lang="en-US" sz="2500" dirty="0" err="1">
                <a:solidFill>
                  <a:srgbClr val="0070C0"/>
                </a:solidFill>
                <a:latin typeface="+mn-lt"/>
              </a:rPr>
              <a:t>Kreyszig</a:t>
            </a:r>
            <a:endParaRPr lang="en-US" sz="2500" dirty="0">
              <a:solidFill>
                <a:srgbClr val="0070C0"/>
              </a:solidFill>
              <a:latin typeface="+mn-lt"/>
            </a:endParaRP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17: 17.1, 17.2, 17.3</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18: 18.1, 18.2, 18.3, 18.4</a:t>
            </a:r>
          </a:p>
          <a:p>
            <a:pPr marL="1657350" lvl="3" indent="-342900">
              <a:buFont typeface="Arial" pitchFamily="34" charset="0"/>
              <a:buChar char="•"/>
            </a:pPr>
            <a:endParaRPr lang="en-US" altLang="en-US" sz="2500" dirty="0">
              <a:solidFill>
                <a:srgbClr val="0070C0"/>
              </a:solidFill>
              <a:latin typeface="+mn-lt"/>
              <a:cs typeface="Times New Roman" panose="02020603050405020304" pitchFamily="18" charset="0"/>
            </a:endParaRPr>
          </a:p>
          <a:p>
            <a:pPr marL="457200" lvl="1" indent="0" eaLnBrk="1" hangingPunct="1"/>
            <a:endParaRPr lang="en-US" altLang="en-US" sz="25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0380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85906" y="92155"/>
            <a:ext cx="11534899" cy="677108"/>
          </a:xfrm>
          <a:prstGeom prst="rect">
            <a:avLst/>
          </a:prstGeom>
        </p:spPr>
        <p:txBody>
          <a:bodyPr wrap="square">
            <a:spAutoFit/>
          </a:bodyPr>
          <a:lstStyle/>
          <a:p>
            <a:r>
              <a:rPr lang="en-US" sz="3800" b="1" dirty="0">
                <a:solidFill>
                  <a:srgbClr val="0070C0"/>
                </a:solidFill>
              </a:rPr>
              <a:t>Steps for Solving a Dirichlet Problem</a:t>
            </a:r>
            <a:endParaRPr lang="en-US" sz="3800" dirty="0">
              <a:solidFill>
                <a:srgbClr val="0070C0"/>
              </a:solidFill>
            </a:endParaRPr>
          </a:p>
        </p:txBody>
      </p:sp>
      <p:pic>
        <p:nvPicPr>
          <p:cNvPr id="2" name="Picture 1">
            <a:extLst>
              <a:ext uri="{FF2B5EF4-FFF2-40B4-BE49-F238E27FC236}">
                <a16:creationId xmlns="" xmlns:a16="http://schemas.microsoft.com/office/drawing/2014/main" id="{8BE7BDE3-4936-4580-A2F5-C08A647138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24200" y="3905353"/>
            <a:ext cx="6549943" cy="2860492"/>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 xmlns:a16="http://schemas.microsoft.com/office/drawing/2014/main" id="{5343F0B5-F237-4522-9822-31B23EB0150A}"/>
                  </a:ext>
                </a:extLst>
              </p:cNvPr>
              <p:cNvSpPr/>
              <p:nvPr/>
            </p:nvSpPr>
            <p:spPr>
              <a:xfrm>
                <a:off x="385906" y="769263"/>
                <a:ext cx="11631154" cy="3570208"/>
              </a:xfrm>
              <a:prstGeom prst="rect">
                <a:avLst/>
              </a:prstGeom>
            </p:spPr>
            <p:txBody>
              <a:bodyPr wrap="square">
                <a:spAutoFit/>
              </a:bodyPr>
              <a:lstStyle/>
              <a:p>
                <a:pPr marL="457200" indent="-457200" algn="just">
                  <a:buFont typeface="+mj-lt"/>
                  <a:buAutoNum type="arabicPeriod"/>
                </a:pPr>
                <a:r>
                  <a:rPr lang="en-US" sz="2300" dirty="0"/>
                  <a:t>Find an analytic function </a:t>
                </a:r>
                <a14:m>
                  <m:oMath xmlns:m="http://schemas.openxmlformats.org/officeDocument/2006/math">
                    <m:r>
                      <a:rPr lang="en-US" sz="2300" i="1" dirty="0" smtClean="0">
                        <a:latin typeface="Cambria Math" panose="02040503050406030204" pitchFamily="18" charset="0"/>
                      </a:rPr>
                      <m:t>𝑓</m:t>
                    </m:r>
                    <m:r>
                      <a:rPr lang="en-US" sz="2300" i="1" dirty="0" smtClean="0">
                        <a:latin typeface="Cambria Math" panose="02040503050406030204" pitchFamily="18" charset="0"/>
                      </a:rPr>
                      <m:t>(</m:t>
                    </m:r>
                    <m:r>
                      <a:rPr lang="en-US" sz="2300" i="1" dirty="0" smtClean="0">
                        <a:latin typeface="Cambria Math" panose="02040503050406030204" pitchFamily="18" charset="0"/>
                      </a:rPr>
                      <m:t>𝑧</m:t>
                    </m:r>
                    <m:r>
                      <a:rPr lang="en-US" sz="2300" i="1" dirty="0" smtClean="0">
                        <a:latin typeface="Cambria Math" panose="02040503050406030204" pitchFamily="18" charset="0"/>
                      </a:rPr>
                      <m:t>)=</m:t>
                    </m:r>
                    <m:r>
                      <a:rPr lang="en-US" sz="2300" i="1" dirty="0" smtClean="0">
                        <a:latin typeface="Cambria Math" panose="02040503050406030204" pitchFamily="18" charset="0"/>
                      </a:rPr>
                      <m:t>𝑢</m:t>
                    </m:r>
                    <m:r>
                      <a:rPr lang="en-US" sz="2300" i="1" dirty="0">
                        <a:latin typeface="Cambria Math" panose="02040503050406030204" pitchFamily="18" charset="0"/>
                      </a:rPr>
                      <m:t>(</m:t>
                    </m:r>
                    <m:r>
                      <a:rPr lang="en-US" sz="2300" i="1" dirty="0" err="1">
                        <a:latin typeface="Cambria Math" panose="02040503050406030204" pitchFamily="18" charset="0"/>
                      </a:rPr>
                      <m:t>𝑥</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𝑦</m:t>
                    </m:r>
                    <m:r>
                      <a:rPr lang="en-US" sz="2300" i="1" dirty="0" smtClean="0">
                        <a:latin typeface="Cambria Math" panose="02040503050406030204" pitchFamily="18" charset="0"/>
                      </a:rPr>
                      <m:t>)+</m:t>
                    </m:r>
                    <m:r>
                      <a:rPr lang="en-US" sz="2300" i="1" dirty="0" smtClean="0">
                        <a:latin typeface="Cambria Math" panose="02040503050406030204" pitchFamily="18" charset="0"/>
                      </a:rPr>
                      <m:t>𝑖𝑣</m:t>
                    </m:r>
                    <m:r>
                      <a:rPr lang="en-US" sz="2300" i="1" dirty="0">
                        <a:latin typeface="Cambria Math" panose="02040503050406030204" pitchFamily="18" charset="0"/>
                      </a:rPr>
                      <m:t>(</m:t>
                    </m:r>
                    <m:r>
                      <a:rPr lang="en-US" sz="2300" i="1" dirty="0" err="1">
                        <a:latin typeface="Cambria Math" panose="02040503050406030204" pitchFamily="18" charset="0"/>
                      </a:rPr>
                      <m:t>𝑥</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𝑦</m:t>
                    </m:r>
                    <m:r>
                      <a:rPr lang="en-US" sz="2300" i="1" dirty="0">
                        <a:latin typeface="Cambria Math" panose="02040503050406030204" pitchFamily="18" charset="0"/>
                      </a:rPr>
                      <m:t>)</m:t>
                    </m:r>
                  </m:oMath>
                </a14:m>
                <a:r>
                  <a:rPr lang="en-US" sz="2300" dirty="0"/>
                  <a:t> that maps the domain </a:t>
                </a:r>
                <a14:m>
                  <m:oMath xmlns:m="http://schemas.openxmlformats.org/officeDocument/2006/math">
                    <m:r>
                      <a:rPr lang="en-US" sz="2300" i="1" dirty="0" smtClean="0">
                        <a:latin typeface="Cambria Math" panose="02040503050406030204" pitchFamily="18" charset="0"/>
                      </a:rPr>
                      <m:t>𝐷</m:t>
                    </m:r>
                  </m:oMath>
                </a14:m>
                <a:r>
                  <a:rPr lang="en-US" sz="2300" dirty="0"/>
                  <a:t> in the </a:t>
                </a:r>
                <a14:m>
                  <m:oMath xmlns:m="http://schemas.openxmlformats.org/officeDocument/2006/math">
                    <m:r>
                      <a:rPr lang="en-US" sz="2300" i="1" dirty="0" smtClean="0">
                        <a:latin typeface="Cambria Math" panose="02040503050406030204" pitchFamily="18" charset="0"/>
                      </a:rPr>
                      <m:t>𝑧</m:t>
                    </m:r>
                    <m:r>
                      <a:rPr lang="en-US" sz="2300" i="1" dirty="0" smtClean="0">
                        <a:latin typeface="Cambria Math" panose="02040503050406030204" pitchFamily="18" charset="0"/>
                      </a:rPr>
                      <m:t>−</m:t>
                    </m:r>
                  </m:oMath>
                </a14:m>
                <a:r>
                  <a:rPr lang="en-US" sz="2300" dirty="0"/>
                  <a:t>plane onto a simpler domain </a:t>
                </a:r>
                <a14:m>
                  <m:oMath xmlns:m="http://schemas.openxmlformats.org/officeDocument/2006/math">
                    <m:r>
                      <a:rPr lang="en-US" sz="2300" i="1" dirty="0" smtClean="0">
                        <a:latin typeface="Cambria Math" panose="02040503050406030204" pitchFamily="18" charset="0"/>
                      </a:rPr>
                      <m:t>𝐷</m:t>
                    </m:r>
                  </m:oMath>
                </a14:m>
                <a:r>
                  <a:rPr lang="en-US" sz="2300" dirty="0"/>
                  <a:t> in the </a:t>
                </a:r>
                <a14:m>
                  <m:oMath xmlns:m="http://schemas.openxmlformats.org/officeDocument/2006/math">
                    <m:r>
                      <a:rPr lang="en-US" sz="2300" i="1" dirty="0" smtClean="0">
                        <a:latin typeface="Cambria Math" panose="02040503050406030204" pitchFamily="18" charset="0"/>
                      </a:rPr>
                      <m:t>𝑤</m:t>
                    </m:r>
                    <m:r>
                      <a:rPr lang="en-US" sz="2300" i="1" dirty="0" smtClean="0">
                        <a:latin typeface="Cambria Math" panose="02040503050406030204" pitchFamily="18" charset="0"/>
                      </a:rPr>
                      <m:t>−</m:t>
                    </m:r>
                  </m:oMath>
                </a14:m>
                <a:r>
                  <a:rPr lang="en-US" sz="2300" dirty="0"/>
                  <a:t>plane and that maps the boundary curves </a:t>
                </a:r>
                <a14:m>
                  <m:oMath xmlns:m="http://schemas.openxmlformats.org/officeDocument/2006/math">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1</m:t>
                        </m:r>
                      </m:sub>
                    </m:sSub>
                    <m:r>
                      <a:rPr lang="en-US" sz="2300" i="1" dirty="0">
                        <a:latin typeface="Cambria Math" panose="02040503050406030204" pitchFamily="18" charset="0"/>
                      </a:rPr>
                      <m:t>,</m:t>
                    </m:r>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2</m:t>
                        </m:r>
                      </m:sub>
                    </m:sSub>
                    <m:r>
                      <a:rPr lang="en-US" sz="2300" i="1" dirty="0">
                        <a:latin typeface="Cambria Math" panose="02040503050406030204" pitchFamily="18" charset="0"/>
                      </a:rPr>
                      <m:t>, . . .</m:t>
                    </m:r>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𝑛</m:t>
                        </m:r>
                      </m:sub>
                    </m:sSub>
                  </m:oMath>
                </a14:m>
                <a:r>
                  <a:rPr lang="en-US" sz="2300" dirty="0"/>
                  <a:t> onto the curves </a:t>
                </a:r>
                <a14:m>
                  <m:oMath xmlns:m="http://schemas.openxmlformats.org/officeDocument/2006/math">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1</m:t>
                            </m:r>
                          </m:sub>
                        </m:sSub>
                      </m:e>
                      <m:sup>
                        <m:r>
                          <a:rPr lang="en-US" sz="2300" i="1" dirty="0">
                            <a:latin typeface="Cambria Math" panose="02040503050406030204" pitchFamily="18" charset="0"/>
                          </a:rPr>
                          <m:t>′</m:t>
                        </m:r>
                      </m:sup>
                    </m:sSup>
                    <m:r>
                      <a:rPr lang="en-US" sz="2300" i="1" dirty="0">
                        <a:latin typeface="Cambria Math" panose="02040503050406030204" pitchFamily="18" charset="0"/>
                      </a:rPr>
                      <m:t>,</m:t>
                    </m:r>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b="0" i="1" dirty="0" smtClean="0">
                                <a:latin typeface="Cambria Math" panose="02040503050406030204" pitchFamily="18" charset="0"/>
                              </a:rPr>
                              <m:t>2</m:t>
                            </m:r>
                          </m:sub>
                        </m:sSub>
                      </m:e>
                      <m:sup>
                        <m:r>
                          <a:rPr lang="en-US" sz="2300" i="1" dirty="0">
                            <a:latin typeface="Cambria Math" panose="02040503050406030204" pitchFamily="18" charset="0"/>
                          </a:rPr>
                          <m:t>′</m:t>
                        </m:r>
                      </m:sup>
                    </m:sSup>
                    <m:r>
                      <a:rPr lang="en-US" sz="2300" i="1" dirty="0">
                        <a:latin typeface="Cambria Math" panose="02040503050406030204" pitchFamily="18" charset="0"/>
                      </a:rPr>
                      <m:t>, . . .</m:t>
                    </m:r>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b="0" i="1" dirty="0" smtClean="0">
                                <a:latin typeface="Cambria Math" panose="02040503050406030204" pitchFamily="18" charset="0"/>
                              </a:rPr>
                              <m:t>𝑛</m:t>
                            </m:r>
                          </m:sub>
                        </m:sSub>
                      </m:e>
                      <m:sup>
                        <m:r>
                          <a:rPr lang="en-US" sz="2300" i="1" dirty="0">
                            <a:latin typeface="Cambria Math" panose="02040503050406030204" pitchFamily="18" charset="0"/>
                          </a:rPr>
                          <m:t>′</m:t>
                        </m:r>
                      </m:sup>
                    </m:sSup>
                  </m:oMath>
                </a14:m>
                <a:r>
                  <a:rPr lang="en-US" sz="2300" dirty="0"/>
                  <a:t>, respectively.</a:t>
                </a:r>
              </a:p>
              <a:p>
                <a:pPr marL="457200" indent="-457200" algn="just">
                  <a:buFont typeface="+mj-lt"/>
                  <a:buAutoNum type="arabicPeriod"/>
                </a:pPr>
                <a:endParaRPr lang="en-US" sz="600" dirty="0"/>
              </a:p>
              <a:p>
                <a:pPr marL="457200" indent="-457200" algn="just">
                  <a:buFont typeface="+mj-lt"/>
                  <a:buAutoNum type="arabicPeriod"/>
                </a:pPr>
                <a:r>
                  <a:rPr lang="en-US" sz="2300" dirty="0"/>
                  <a:t>Transform the boundary conditions on </a:t>
                </a:r>
                <a14:m>
                  <m:oMath xmlns:m="http://schemas.openxmlformats.org/officeDocument/2006/math">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1</m:t>
                        </m:r>
                      </m:sub>
                    </m:sSub>
                    <m:r>
                      <a:rPr lang="en-US" sz="2300" i="1" dirty="0">
                        <a:latin typeface="Cambria Math" panose="02040503050406030204" pitchFamily="18" charset="0"/>
                      </a:rPr>
                      <m:t>,</m:t>
                    </m:r>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2</m:t>
                        </m:r>
                      </m:sub>
                    </m:sSub>
                    <m:r>
                      <a:rPr lang="en-US" sz="2300" i="1" dirty="0">
                        <a:latin typeface="Cambria Math" panose="02040503050406030204" pitchFamily="18" charset="0"/>
                      </a:rPr>
                      <m:t>, . . .</m:t>
                    </m:r>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𝑛</m:t>
                        </m:r>
                      </m:sub>
                    </m:sSub>
                  </m:oMath>
                </a14:m>
                <a:r>
                  <a:rPr lang="en-US" sz="2300" dirty="0"/>
                  <a:t> to boundary conditions on </a:t>
                </a:r>
                <a14:m>
                  <m:oMath xmlns:m="http://schemas.openxmlformats.org/officeDocument/2006/math">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1</m:t>
                            </m:r>
                          </m:sub>
                        </m:sSub>
                      </m:e>
                      <m:sup>
                        <m:r>
                          <a:rPr lang="en-US" sz="2300" i="1" dirty="0">
                            <a:latin typeface="Cambria Math" panose="02040503050406030204" pitchFamily="18" charset="0"/>
                          </a:rPr>
                          <m:t>′</m:t>
                        </m:r>
                      </m:sup>
                    </m:sSup>
                    <m:r>
                      <a:rPr lang="en-US" sz="2300" i="1" dirty="0">
                        <a:latin typeface="Cambria Math" panose="02040503050406030204" pitchFamily="18" charset="0"/>
                      </a:rPr>
                      <m:t>,</m:t>
                    </m:r>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2</m:t>
                            </m:r>
                          </m:sub>
                        </m:sSub>
                      </m:e>
                      <m:sup>
                        <m:r>
                          <a:rPr lang="en-US" sz="2300" i="1" dirty="0">
                            <a:latin typeface="Cambria Math" panose="02040503050406030204" pitchFamily="18" charset="0"/>
                          </a:rPr>
                          <m:t>′</m:t>
                        </m:r>
                      </m:sup>
                    </m:sSup>
                    <m:r>
                      <a:rPr lang="en-US" sz="2300" i="1" dirty="0">
                        <a:latin typeface="Cambria Math" panose="02040503050406030204" pitchFamily="18" charset="0"/>
                      </a:rPr>
                      <m:t>, . . .</m:t>
                    </m:r>
                    <m:sSup>
                      <m:sSupPr>
                        <m:ctrlPr>
                          <a:rPr lang="en-US" sz="2300" i="1" dirty="0">
                            <a:latin typeface="Cambria Math"/>
                          </a:rPr>
                        </m:ctrlPr>
                      </m:sSupPr>
                      <m:e>
                        <m:sSub>
                          <m:sSubPr>
                            <m:ctrlPr>
                              <a:rPr lang="en-US" sz="2300" i="1" dirty="0">
                                <a:latin typeface="Cambria Math"/>
                              </a:rPr>
                            </m:ctrlPr>
                          </m:sSubPr>
                          <m:e>
                            <m:r>
                              <a:rPr lang="en-US" sz="2300" i="1" dirty="0">
                                <a:latin typeface="Cambria Math" panose="02040503050406030204" pitchFamily="18" charset="0"/>
                              </a:rPr>
                              <m:t>𝐶</m:t>
                            </m:r>
                          </m:e>
                          <m:sub>
                            <m:r>
                              <a:rPr lang="en-US" sz="2300" i="1" dirty="0">
                                <a:latin typeface="Cambria Math" panose="02040503050406030204" pitchFamily="18" charset="0"/>
                              </a:rPr>
                              <m:t>𝑛</m:t>
                            </m:r>
                          </m:sub>
                        </m:sSub>
                      </m:e>
                      <m:sup>
                        <m:r>
                          <a:rPr lang="en-US" sz="2300" i="1" dirty="0">
                            <a:latin typeface="Cambria Math" panose="02040503050406030204" pitchFamily="18" charset="0"/>
                          </a:rPr>
                          <m:t>′</m:t>
                        </m:r>
                      </m:sup>
                    </m:sSup>
                    <m:r>
                      <a:rPr lang="en-US" sz="2300" b="0" i="1" dirty="0" smtClean="0">
                        <a:latin typeface="Cambria Math" panose="02040503050406030204" pitchFamily="18" charset="0"/>
                      </a:rPr>
                      <m:t>.</m:t>
                    </m:r>
                  </m:oMath>
                </a14:m>
                <a:endParaRPr lang="en-US" sz="2300" b="1" dirty="0"/>
              </a:p>
              <a:p>
                <a:pPr marL="457200" indent="-457200" algn="just">
                  <a:buFont typeface="+mj-lt"/>
                  <a:buAutoNum type="arabicPeriod"/>
                </a:pPr>
                <a:endParaRPr lang="en-US" sz="700" b="1" dirty="0"/>
              </a:p>
              <a:p>
                <a:pPr marL="457200" indent="-457200" algn="just">
                  <a:buFont typeface="+mj-lt"/>
                  <a:buAutoNum type="arabicPeriod"/>
                </a:pPr>
                <a:r>
                  <a:rPr lang="en-US" sz="2300" dirty="0"/>
                  <a:t>Solve this new (and easier ) Dirichlet problem in </a:t>
                </a:r>
                <a14:m>
                  <m:oMath xmlns:m="http://schemas.openxmlformats.org/officeDocument/2006/math">
                    <m:sSup>
                      <m:sSupPr>
                        <m:ctrlPr>
                          <a:rPr lang="en-US" sz="2300" i="1" dirty="0">
                            <a:latin typeface="Cambria Math"/>
                          </a:rPr>
                        </m:ctrlPr>
                      </m:sSupPr>
                      <m:e>
                        <m:r>
                          <a:rPr lang="en-US" sz="2300" i="1" dirty="0">
                            <a:latin typeface="Cambria Math" panose="02040503050406030204" pitchFamily="18" charset="0"/>
                          </a:rPr>
                          <m:t>𝐷</m:t>
                        </m:r>
                      </m:e>
                      <m:sup>
                        <m:r>
                          <a:rPr lang="en-US" sz="2300" i="1" dirty="0">
                            <a:latin typeface="Cambria Math" panose="02040503050406030204" pitchFamily="18" charset="0"/>
                          </a:rPr>
                          <m:t>′</m:t>
                        </m:r>
                      </m:sup>
                    </m:sSup>
                  </m:oMath>
                </a14:m>
                <a:r>
                  <a:rPr lang="en-US" sz="2300" dirty="0"/>
                  <a:t> to obtain a harmonic function </a:t>
                </a:r>
                <a14:m>
                  <m:oMath xmlns:m="http://schemas.openxmlformats.org/officeDocument/2006/math">
                    <m:r>
                      <m:rPr>
                        <m:sty m:val="p"/>
                      </m:rPr>
                      <a:rPr lang="el-GR" sz="2300" i="0" dirty="0" smtClean="0">
                        <a:latin typeface="Cambria Math" panose="02040503050406030204" pitchFamily="18" charset="0"/>
                      </a:rPr>
                      <m:t>Φ</m:t>
                    </m:r>
                    <m:r>
                      <a:rPr lang="el-GR" sz="2300" i="1" dirty="0">
                        <a:latin typeface="Cambria Math" panose="02040503050406030204" pitchFamily="18" charset="0"/>
                      </a:rPr>
                      <m:t>(</m:t>
                    </m:r>
                    <m:r>
                      <a:rPr lang="en-US" sz="2300" i="1" dirty="0" err="1">
                        <a:latin typeface="Cambria Math" panose="02040503050406030204" pitchFamily="18" charset="0"/>
                      </a:rPr>
                      <m:t>𝑢</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𝑣</m:t>
                    </m:r>
                    <m:r>
                      <a:rPr lang="en-US" sz="2300" i="1" dirty="0" smtClean="0">
                        <a:latin typeface="Cambria Math" panose="02040503050406030204" pitchFamily="18" charset="0"/>
                      </a:rPr>
                      <m:t>)</m:t>
                    </m:r>
                  </m:oMath>
                </a14:m>
                <a:r>
                  <a:rPr lang="en-US" sz="2300" dirty="0"/>
                  <a:t>.</a:t>
                </a:r>
              </a:p>
              <a:p>
                <a:pPr marL="457200" indent="-457200" algn="just">
                  <a:buFont typeface="+mj-lt"/>
                  <a:buAutoNum type="arabicPeriod"/>
                </a:pPr>
                <a:endParaRPr lang="en-US" sz="600" dirty="0"/>
              </a:p>
              <a:p>
                <a:pPr marL="457200" indent="-457200" algn="just">
                  <a:buFont typeface="+mj-lt"/>
                  <a:buAutoNum type="arabicPeriod"/>
                </a:pPr>
                <a:r>
                  <a:rPr lang="en-US" sz="2300" dirty="0"/>
                  <a:t>Substitute the real and imaginary parts </a:t>
                </a:r>
                <a14:m>
                  <m:oMath xmlns:m="http://schemas.openxmlformats.org/officeDocument/2006/math">
                    <m:r>
                      <a:rPr lang="en-US" sz="2300" i="1" dirty="0" smtClean="0">
                        <a:latin typeface="Cambria Math" panose="02040503050406030204" pitchFamily="18" charset="0"/>
                      </a:rPr>
                      <m:t>𝑢</m:t>
                    </m:r>
                    <m:r>
                      <a:rPr lang="en-US" sz="2300" i="1" dirty="0" smtClean="0">
                        <a:latin typeface="Cambria Math" panose="02040503050406030204" pitchFamily="18" charset="0"/>
                      </a:rPr>
                      <m:t>(</m:t>
                    </m:r>
                    <m:r>
                      <a:rPr lang="en-US" sz="2300" i="1" dirty="0" err="1">
                        <a:latin typeface="Cambria Math" panose="02040503050406030204" pitchFamily="18" charset="0"/>
                      </a:rPr>
                      <m:t>𝑥</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𝑦</m:t>
                    </m:r>
                    <m:r>
                      <a:rPr lang="en-US" sz="2300" i="1" dirty="0">
                        <a:latin typeface="Cambria Math" panose="02040503050406030204" pitchFamily="18" charset="0"/>
                      </a:rPr>
                      <m:t>)</m:t>
                    </m:r>
                  </m:oMath>
                </a14:m>
                <a:r>
                  <a:rPr lang="en-US" sz="2300" dirty="0"/>
                  <a:t> and </a:t>
                </a:r>
                <a14:m>
                  <m:oMath xmlns:m="http://schemas.openxmlformats.org/officeDocument/2006/math">
                    <m:r>
                      <a:rPr lang="en-US" sz="2300" i="1" dirty="0" smtClean="0">
                        <a:latin typeface="Cambria Math" panose="02040503050406030204" pitchFamily="18" charset="0"/>
                      </a:rPr>
                      <m:t>𝑣</m:t>
                    </m:r>
                    <m:r>
                      <a:rPr lang="en-US" sz="2300" i="1" dirty="0" smtClean="0">
                        <a:latin typeface="Cambria Math" panose="02040503050406030204" pitchFamily="18" charset="0"/>
                      </a:rPr>
                      <m:t>(</m:t>
                    </m:r>
                    <m:r>
                      <a:rPr lang="en-US" sz="2300" i="1" dirty="0" err="1">
                        <a:latin typeface="Cambria Math" panose="02040503050406030204" pitchFamily="18" charset="0"/>
                      </a:rPr>
                      <m:t>𝑥</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𝑦</m:t>
                    </m:r>
                    <m:r>
                      <a:rPr lang="en-US" sz="2300" i="1" dirty="0">
                        <a:latin typeface="Cambria Math" panose="02040503050406030204" pitchFamily="18" charset="0"/>
                      </a:rPr>
                      <m:t>)</m:t>
                    </m:r>
                  </m:oMath>
                </a14:m>
                <a:r>
                  <a:rPr lang="en-US" sz="2300" dirty="0"/>
                  <a:t> of </a:t>
                </a:r>
                <a14:m>
                  <m:oMath xmlns:m="http://schemas.openxmlformats.org/officeDocument/2006/math">
                    <m:r>
                      <a:rPr lang="en-US" sz="2300" i="1" dirty="0" smtClean="0">
                        <a:latin typeface="Cambria Math" panose="02040503050406030204" pitchFamily="18" charset="0"/>
                      </a:rPr>
                      <m:t>𝑓</m:t>
                    </m:r>
                    <m:r>
                      <a:rPr lang="en-US" sz="2300" b="0" i="1" dirty="0" smtClean="0">
                        <a:latin typeface="Cambria Math" panose="02040503050406030204" pitchFamily="18" charset="0"/>
                      </a:rPr>
                      <m:t>(</m:t>
                    </m:r>
                    <m:r>
                      <a:rPr lang="en-US" sz="2300" b="0" i="1" dirty="0" smtClean="0">
                        <a:latin typeface="Cambria Math" panose="02040503050406030204" pitchFamily="18" charset="0"/>
                      </a:rPr>
                      <m:t>𝑧</m:t>
                    </m:r>
                    <m:r>
                      <a:rPr lang="en-US" sz="2300" b="0" i="1" dirty="0" smtClean="0">
                        <a:latin typeface="Cambria Math" panose="02040503050406030204" pitchFamily="18" charset="0"/>
                      </a:rPr>
                      <m:t>)</m:t>
                    </m:r>
                  </m:oMath>
                </a14:m>
                <a:r>
                  <a:rPr lang="en-US" sz="2300" dirty="0"/>
                  <a:t> for the variables </a:t>
                </a:r>
                <a14:m>
                  <m:oMath xmlns:m="http://schemas.openxmlformats.org/officeDocument/2006/math">
                    <m:r>
                      <a:rPr lang="en-US" sz="2300" i="1" dirty="0" smtClean="0">
                        <a:latin typeface="Cambria Math" panose="02040503050406030204" pitchFamily="18" charset="0"/>
                      </a:rPr>
                      <m:t>𝑢</m:t>
                    </m:r>
                  </m:oMath>
                </a14:m>
                <a:r>
                  <a:rPr lang="en-US" sz="2300" dirty="0"/>
                  <a:t> and </a:t>
                </a:r>
                <a14:m>
                  <m:oMath xmlns:m="http://schemas.openxmlformats.org/officeDocument/2006/math">
                    <m:r>
                      <a:rPr lang="en-US" sz="2300" i="1" dirty="0" smtClean="0">
                        <a:latin typeface="Cambria Math" panose="02040503050406030204" pitchFamily="18" charset="0"/>
                      </a:rPr>
                      <m:t>𝑣</m:t>
                    </m:r>
                  </m:oMath>
                </a14:m>
                <a:r>
                  <a:rPr lang="en-US" sz="2300" dirty="0"/>
                  <a:t> in </a:t>
                </a:r>
                <a14:m>
                  <m:oMath xmlns:m="http://schemas.openxmlformats.org/officeDocument/2006/math">
                    <m:r>
                      <m:rPr>
                        <m:sty m:val="p"/>
                      </m:rPr>
                      <a:rPr lang="en-US" sz="2300" i="0" dirty="0" smtClean="0">
                        <a:latin typeface="Cambria Math" panose="02040503050406030204" pitchFamily="18" charset="0"/>
                      </a:rPr>
                      <m:t>Φ</m:t>
                    </m:r>
                    <m:r>
                      <a:rPr lang="en-US" sz="2300" i="1" dirty="0">
                        <a:latin typeface="Cambria Math" panose="02040503050406030204" pitchFamily="18" charset="0"/>
                      </a:rPr>
                      <m:t>(</m:t>
                    </m:r>
                    <m:r>
                      <a:rPr lang="en-US" sz="2300" i="1" dirty="0" err="1">
                        <a:latin typeface="Cambria Math" panose="02040503050406030204" pitchFamily="18" charset="0"/>
                      </a:rPr>
                      <m:t>𝑢</m:t>
                    </m:r>
                    <m:r>
                      <a:rPr lang="en-US" sz="2300" i="1" dirty="0" err="1" smtClean="0">
                        <a:latin typeface="Cambria Math" panose="02040503050406030204" pitchFamily="18" charset="0"/>
                      </a:rPr>
                      <m:t>,</m:t>
                    </m:r>
                    <m:r>
                      <a:rPr lang="en-US" sz="2300" i="1" dirty="0" err="1" smtClean="0">
                        <a:latin typeface="Cambria Math" panose="02040503050406030204" pitchFamily="18" charset="0"/>
                      </a:rPr>
                      <m:t>𝑣</m:t>
                    </m:r>
                    <m:r>
                      <a:rPr lang="en-US" sz="2300" i="1" dirty="0">
                        <a:latin typeface="Cambria Math" panose="02040503050406030204" pitchFamily="18" charset="0"/>
                      </a:rPr>
                      <m:t>)</m:t>
                    </m:r>
                  </m:oMath>
                </a14:m>
                <a:r>
                  <a:rPr lang="en-US" sz="2300" dirty="0"/>
                  <a:t>. By theorem, the function </a:t>
                </a:r>
                <a14:m>
                  <m:oMath xmlns:m="http://schemas.openxmlformats.org/officeDocument/2006/math">
                    <m:r>
                      <a:rPr lang="en-US" sz="2300" i="1" dirty="0" smtClean="0">
                        <a:latin typeface="Cambria Math" panose="02040503050406030204" pitchFamily="18" charset="0"/>
                      </a:rPr>
                      <m:t>𝜑</m:t>
                    </m:r>
                    <m:r>
                      <a:rPr lang="en-US" sz="2300" i="1" dirty="0" smtClean="0">
                        <a:latin typeface="Cambria Math" panose="02040503050406030204" pitchFamily="18" charset="0"/>
                      </a:rPr>
                      <m:t>(</m:t>
                    </m:r>
                    <m:r>
                      <a:rPr lang="en-US" sz="2300" i="1" dirty="0" smtClean="0">
                        <a:latin typeface="Cambria Math" panose="02040503050406030204" pitchFamily="18" charset="0"/>
                      </a:rPr>
                      <m:t>𝑥</m:t>
                    </m:r>
                    <m:r>
                      <a:rPr lang="en-US" sz="2300" i="1" dirty="0" smtClean="0">
                        <a:latin typeface="Cambria Math" panose="02040503050406030204" pitchFamily="18" charset="0"/>
                      </a:rPr>
                      <m:t>, </m:t>
                    </m:r>
                    <m:r>
                      <a:rPr lang="en-US" sz="2300" i="1" dirty="0" smtClean="0">
                        <a:latin typeface="Cambria Math" panose="02040503050406030204" pitchFamily="18" charset="0"/>
                      </a:rPr>
                      <m:t>𝑦</m:t>
                    </m:r>
                    <m:r>
                      <a:rPr lang="en-US" sz="2300" i="1" dirty="0" smtClean="0">
                        <a:latin typeface="Cambria Math" panose="02040503050406030204" pitchFamily="18" charset="0"/>
                      </a:rPr>
                      <m:t>) =</m:t>
                    </m:r>
                    <m:r>
                      <m:rPr>
                        <m:sty m:val="p"/>
                      </m:rPr>
                      <a:rPr lang="en-US" sz="2300" i="0" dirty="0" smtClean="0">
                        <a:latin typeface="Cambria Math" panose="02040503050406030204" pitchFamily="18" charset="0"/>
                      </a:rPr>
                      <m:t>Φ</m:t>
                    </m:r>
                    <m:r>
                      <a:rPr lang="en-US" sz="2300" i="1" dirty="0">
                        <a:latin typeface="Cambria Math" panose="02040503050406030204" pitchFamily="18" charset="0"/>
                      </a:rPr>
                      <m:t>(</m:t>
                    </m:r>
                    <m:r>
                      <a:rPr lang="en-US" sz="2300" i="1" dirty="0">
                        <a:latin typeface="Cambria Math" panose="02040503050406030204" pitchFamily="18" charset="0"/>
                      </a:rPr>
                      <m:t>𝑢</m:t>
                    </m:r>
                    <m:r>
                      <a:rPr lang="en-US" sz="2300" i="1" dirty="0">
                        <a:latin typeface="Cambria Math" panose="02040503050406030204" pitchFamily="18" charset="0"/>
                      </a:rPr>
                      <m:t>(</m:t>
                    </m:r>
                    <m:r>
                      <a:rPr lang="en-US" sz="2300" i="1" dirty="0">
                        <a:latin typeface="Cambria Math" panose="02040503050406030204" pitchFamily="18" charset="0"/>
                      </a:rPr>
                      <m:t>𝑥</m:t>
                    </m:r>
                    <m:r>
                      <a:rPr lang="en-US" sz="2300" i="1" dirty="0">
                        <a:latin typeface="Cambria Math" panose="02040503050406030204" pitchFamily="18" charset="0"/>
                      </a:rPr>
                      <m:t>, </m:t>
                    </m:r>
                    <m:r>
                      <a:rPr lang="en-US" sz="2300" i="1" dirty="0">
                        <a:latin typeface="Cambria Math" panose="02040503050406030204" pitchFamily="18" charset="0"/>
                      </a:rPr>
                      <m:t>𝑦</m:t>
                    </m:r>
                    <m:r>
                      <a:rPr lang="en-US" sz="2300" i="1" dirty="0">
                        <a:latin typeface="Cambria Math" panose="02040503050406030204" pitchFamily="18" charset="0"/>
                      </a:rPr>
                      <m:t>), </m:t>
                    </m:r>
                    <m:r>
                      <a:rPr lang="en-US" sz="2300" i="1" dirty="0">
                        <a:latin typeface="Cambria Math" panose="02040503050406030204" pitchFamily="18" charset="0"/>
                      </a:rPr>
                      <m:t>𝑣</m:t>
                    </m:r>
                    <m:r>
                      <a:rPr lang="en-US" sz="2300" i="1" dirty="0">
                        <a:latin typeface="Cambria Math" panose="02040503050406030204" pitchFamily="18" charset="0"/>
                      </a:rPr>
                      <m:t>(</m:t>
                    </m:r>
                    <m:r>
                      <a:rPr lang="en-US" sz="2300" i="1" dirty="0">
                        <a:latin typeface="Cambria Math" panose="02040503050406030204" pitchFamily="18" charset="0"/>
                      </a:rPr>
                      <m:t>𝑥</m:t>
                    </m:r>
                    <m:r>
                      <a:rPr lang="en-US" sz="2300" i="1" dirty="0">
                        <a:latin typeface="Cambria Math" panose="02040503050406030204" pitchFamily="18" charset="0"/>
                      </a:rPr>
                      <m:t>, </m:t>
                    </m:r>
                    <m:r>
                      <a:rPr lang="en-US" sz="2300" i="1" dirty="0">
                        <a:latin typeface="Cambria Math" panose="02040503050406030204" pitchFamily="18" charset="0"/>
                      </a:rPr>
                      <m:t>𝑦</m:t>
                    </m:r>
                    <m:r>
                      <a:rPr lang="en-US" sz="2300" i="1" dirty="0">
                        <a:latin typeface="Cambria Math" panose="02040503050406030204" pitchFamily="18" charset="0"/>
                      </a:rPr>
                      <m:t>))</m:t>
                    </m:r>
                  </m:oMath>
                </a14:m>
                <a:r>
                  <a:rPr lang="en-US" sz="2300" dirty="0"/>
                  <a:t> is a solution to the Dirichlet problem in </a:t>
                </a:r>
                <a14:m>
                  <m:oMath xmlns:m="http://schemas.openxmlformats.org/officeDocument/2006/math">
                    <m:r>
                      <a:rPr lang="en-US" sz="2300" i="1" dirty="0" smtClean="0">
                        <a:latin typeface="Cambria Math" panose="02040503050406030204" pitchFamily="18" charset="0"/>
                      </a:rPr>
                      <m:t>𝐷</m:t>
                    </m:r>
                  </m:oMath>
                </a14:m>
                <a:r>
                  <a:rPr lang="en-US" sz="2300" dirty="0"/>
                  <a:t>.</a:t>
                </a:r>
              </a:p>
            </p:txBody>
          </p:sp>
        </mc:Choice>
        <mc:Fallback xmlns="">
          <p:sp>
            <p:nvSpPr>
              <p:cNvPr id="5" name="Rectangle 4">
                <a:extLst>
                  <a:ext uri="{FF2B5EF4-FFF2-40B4-BE49-F238E27FC236}">
                    <a16:creationId xmlns:a16="http://schemas.microsoft.com/office/drawing/2014/main" id="{5343F0B5-F237-4522-9822-31B23EB0150A}"/>
                  </a:ext>
                </a:extLst>
              </p:cNvPr>
              <p:cNvSpPr>
                <a:spLocks noRot="1" noChangeAspect="1" noMove="1" noResize="1" noEditPoints="1" noAdjustHandles="1" noChangeArrowheads="1" noChangeShapeType="1" noTextEdit="1"/>
              </p:cNvSpPr>
              <p:nvPr/>
            </p:nvSpPr>
            <p:spPr>
              <a:xfrm>
                <a:off x="385906" y="769263"/>
                <a:ext cx="11631154" cy="3570208"/>
              </a:xfrm>
              <a:prstGeom prst="rect">
                <a:avLst/>
              </a:prstGeom>
              <a:blipFill>
                <a:blip r:embed="rId4"/>
                <a:stretch>
                  <a:fillRect l="-786" t="-1536" r="-786" b="-2901"/>
                </a:stretch>
              </a:blipFill>
            </p:spPr>
            <p:txBody>
              <a:bodyPr/>
              <a:lstStyle/>
              <a:p>
                <a:r>
                  <a:rPr lang="en-US">
                    <a:noFill/>
                  </a:rPr>
                  <a:t> </a:t>
                </a:r>
              </a:p>
            </p:txBody>
          </p:sp>
        </mc:Fallback>
      </mc:AlternateContent>
    </p:spTree>
    <p:extLst>
      <p:ext uri="{BB962C8B-B14F-4D97-AF65-F5344CB8AC3E}">
        <p14:creationId xmlns:p14="http://schemas.microsoft.com/office/powerpoint/2010/main" val="3342502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6200"/>
            <a:ext cx="11534899" cy="707886"/>
          </a:xfrm>
          <a:prstGeom prst="rect">
            <a:avLst/>
          </a:prstGeom>
        </p:spPr>
        <p:txBody>
          <a:bodyPr wrap="square">
            <a:spAutoFit/>
          </a:bodyPr>
          <a:lstStyle/>
          <a:p>
            <a:r>
              <a:rPr lang="en-US" sz="3800" b="1" dirty="0">
                <a:solidFill>
                  <a:srgbClr val="0070C0"/>
                </a:solidFill>
              </a:rPr>
              <a:t>Example: </a:t>
            </a:r>
            <a:r>
              <a:rPr lang="en-US" sz="4000" b="1" dirty="0">
                <a:solidFill>
                  <a:srgbClr val="0070C0"/>
                </a:solidFill>
              </a:rPr>
              <a:t>A Heat Flow Application</a:t>
            </a:r>
            <a:endParaRPr lang="en-US" sz="3800" dirty="0">
              <a:solidFill>
                <a:srgbClr val="0070C0"/>
              </a:solidFill>
            </a:endParaRPr>
          </a:p>
        </p:txBody>
      </p:sp>
      <p:pic>
        <p:nvPicPr>
          <p:cNvPr id="2051"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007634" y="3581400"/>
            <a:ext cx="318872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304800" y="660737"/>
                <a:ext cx="11799320" cy="2087559"/>
              </a:xfrm>
              <a:prstGeom prst="rect">
                <a:avLst/>
              </a:prstGeom>
            </p:spPr>
            <p:txBody>
              <a:bodyPr wrap="square">
                <a:spAutoFit/>
              </a:bodyPr>
              <a:lstStyle/>
              <a:p>
                <a:r>
                  <a:rPr lang="en-US" sz="2400" dirty="0" smtClean="0"/>
                  <a:t>Find the steady-state temperature </a:t>
                </a:r>
                <a:r>
                  <a:rPr lang="en-US" sz="2400" i="1" dirty="0"/>
                  <a:t>φ</a:t>
                </a:r>
                <a:r>
                  <a:rPr lang="en-US" sz="2400" dirty="0"/>
                  <a:t>(</a:t>
                </a:r>
                <a:r>
                  <a:rPr lang="en-US" sz="2400" i="1" dirty="0"/>
                  <a:t>x, y</a:t>
                </a:r>
                <a:r>
                  <a:rPr lang="en-US" sz="2400" dirty="0"/>
                  <a:t>) in the vertical semi-infinite </a:t>
                </a:r>
                <a:r>
                  <a:rPr lang="en-US" sz="2400" dirty="0" smtClean="0"/>
                  <a:t>strip: </a:t>
                </a:r>
                <a14:m>
                  <m:oMath xmlns:m="http://schemas.openxmlformats.org/officeDocument/2006/math">
                    <m:r>
                      <a:rPr lang="en-US" sz="2400" i="1" dirty="0" smtClean="0">
                        <a:latin typeface="Cambria Math"/>
                      </a:rPr>
                      <m:t>−</m:t>
                    </m:r>
                    <m:r>
                      <a:rPr lang="en-US" sz="2400" i="1" dirty="0">
                        <a:latin typeface="Cambria Math"/>
                      </a:rPr>
                      <m:t>𝜋</m:t>
                    </m:r>
                    <m:r>
                      <a:rPr lang="en-US" sz="2400" i="1" dirty="0">
                        <a:latin typeface="Cambria Math"/>
                      </a:rPr>
                      <m:t>/2&lt;</m:t>
                    </m:r>
                    <m:r>
                      <a:rPr lang="en-US" sz="2400" i="1" dirty="0">
                        <a:latin typeface="Cambria Math"/>
                      </a:rPr>
                      <m:t>𝑥</m:t>
                    </m:r>
                    <m:r>
                      <a:rPr lang="en-US" sz="2400" i="1" dirty="0">
                        <a:latin typeface="Cambria Math"/>
                      </a:rPr>
                      <m:t>&lt;</m:t>
                    </m:r>
                    <m:r>
                      <a:rPr lang="en-US" sz="2400" i="1" dirty="0">
                        <a:latin typeface="Cambria Math"/>
                      </a:rPr>
                      <m:t>𝜋</m:t>
                    </m:r>
                    <m:r>
                      <a:rPr lang="en-US" sz="2400" i="1" dirty="0">
                        <a:latin typeface="Cambria Math"/>
                      </a:rPr>
                      <m:t>/2,</m:t>
                    </m:r>
                  </m:oMath>
                </a14:m>
                <a:r>
                  <a:rPr lang="en-US" sz="2400" dirty="0"/>
                  <a:t> </a:t>
                </a:r>
                <a14:m>
                  <m:oMath xmlns:m="http://schemas.openxmlformats.org/officeDocument/2006/math">
                    <m:r>
                      <a:rPr lang="en-US" sz="2400" i="1" dirty="0" smtClean="0">
                        <a:latin typeface="Cambria Math"/>
                      </a:rPr>
                      <m:t>𝑦</m:t>
                    </m:r>
                    <m:r>
                      <a:rPr lang="en-US" sz="2400" i="1" dirty="0" smtClean="0">
                        <a:latin typeface="Cambria Math"/>
                      </a:rPr>
                      <m:t>&gt;0</m:t>
                    </m:r>
                  </m:oMath>
                </a14:m>
                <a:r>
                  <a:rPr lang="en-US" sz="2400" dirty="0"/>
                  <a:t>, where the boundary </a:t>
                </a:r>
                <a:r>
                  <a:rPr lang="en-US" sz="2400" dirty="0" smtClean="0"/>
                  <a:t>conditions are: </a:t>
                </a:r>
              </a:p>
              <a:p>
                <a:pPr/>
                <a14:m>
                  <m:oMathPara xmlns:m="http://schemas.openxmlformats.org/officeDocument/2006/math">
                    <m:oMathParaPr>
                      <m:jc m:val="centerGroup"/>
                    </m:oMathParaPr>
                    <m:oMath xmlns:m="http://schemas.openxmlformats.org/officeDocument/2006/math">
                      <m:r>
                        <a:rPr lang="es-ES" sz="2400" i="1" dirty="0" smtClean="0">
                          <a:latin typeface="Cambria Math"/>
                        </a:rPr>
                        <m:t>𝜑</m:t>
                      </m:r>
                      <m:r>
                        <a:rPr lang="es-ES" sz="2400" i="1" dirty="0" smtClean="0">
                          <a:latin typeface="Cambria Math"/>
                        </a:rPr>
                        <m:t> (−</m:t>
                      </m:r>
                      <m:r>
                        <a:rPr lang="es-ES" sz="2400" i="1" dirty="0" smtClean="0">
                          <a:latin typeface="Cambria Math"/>
                        </a:rPr>
                        <m:t>𝜋</m:t>
                      </m:r>
                      <m:r>
                        <a:rPr lang="es-ES" sz="2400" i="1" dirty="0" smtClean="0">
                          <a:latin typeface="Cambria Math"/>
                        </a:rPr>
                        <m:t>/2, </m:t>
                      </m:r>
                      <m:r>
                        <a:rPr lang="es-ES" sz="2400" i="1" dirty="0" smtClean="0">
                          <a:latin typeface="Cambria Math"/>
                        </a:rPr>
                        <m:t>𝑦</m:t>
                      </m:r>
                      <m:r>
                        <a:rPr lang="es-ES" sz="2400" i="1" dirty="0" smtClean="0">
                          <a:latin typeface="Cambria Math"/>
                        </a:rPr>
                        <m:t>)=40,  </m:t>
                      </m:r>
                      <m:r>
                        <a:rPr lang="es-ES" sz="2400" i="1" dirty="0" smtClean="0">
                          <a:latin typeface="Cambria Math"/>
                        </a:rPr>
                        <m:t>𝜑</m:t>
                      </m:r>
                      <m:r>
                        <a:rPr lang="es-ES" sz="2400" i="1" dirty="0" smtClean="0">
                          <a:latin typeface="Cambria Math"/>
                        </a:rPr>
                        <m:t>(</m:t>
                      </m:r>
                      <m:r>
                        <a:rPr lang="es-ES" sz="2400" i="1" dirty="0" smtClean="0">
                          <a:latin typeface="Cambria Math"/>
                        </a:rPr>
                        <m:t>𝜋</m:t>
                      </m:r>
                      <m:r>
                        <a:rPr lang="es-ES" sz="2400" i="1" dirty="0" smtClean="0">
                          <a:latin typeface="Cambria Math"/>
                        </a:rPr>
                        <m:t>/2, </m:t>
                      </m:r>
                      <m:r>
                        <a:rPr lang="es-ES" sz="2400" i="1" dirty="0" smtClean="0">
                          <a:latin typeface="Cambria Math"/>
                        </a:rPr>
                        <m:t>𝑦</m:t>
                      </m:r>
                      <m:r>
                        <a:rPr lang="es-ES" sz="2400" i="1" dirty="0" smtClean="0">
                          <a:latin typeface="Cambria Math"/>
                        </a:rPr>
                        <m:t>)=10,  </m:t>
                      </m:r>
                      <m:r>
                        <a:rPr lang="es-ES" sz="2400" i="1" dirty="0" smtClean="0">
                          <a:latin typeface="Cambria Math"/>
                        </a:rPr>
                        <m:t>𝑦</m:t>
                      </m:r>
                      <m:r>
                        <a:rPr lang="es-ES" sz="2400" i="1" dirty="0" smtClean="0">
                          <a:latin typeface="Cambria Math"/>
                        </a:rPr>
                        <m:t>&gt;0</m:t>
                      </m:r>
                    </m:oMath>
                  </m:oMathPara>
                </a14:m>
                <a:endParaRPr lang="en-US" sz="2400" dirty="0" smtClean="0"/>
              </a:p>
              <a:p>
                <a:endParaRPr lang="en-US" sz="80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𝜑</m:t>
                      </m:r>
                      <m:d>
                        <m:dPr>
                          <m:ctrlPr>
                            <a:rPr lang="en-US" sz="2400" i="1" dirty="0">
                              <a:latin typeface="Cambria Math"/>
                            </a:rPr>
                          </m:ctrlPr>
                        </m:dPr>
                        <m:e>
                          <m:r>
                            <a:rPr lang="en-US" sz="2400" i="1" dirty="0">
                              <a:latin typeface="Cambria Math" panose="02040503050406030204" pitchFamily="18" charset="0"/>
                            </a:rPr>
                            <m:t>𝑥</m:t>
                          </m:r>
                          <m:r>
                            <a:rPr lang="en-US" sz="2400" i="1" dirty="0">
                              <a:latin typeface="Cambria Math" panose="02040503050406030204" pitchFamily="18" charset="0"/>
                            </a:rPr>
                            <m:t>,0</m:t>
                          </m:r>
                        </m:e>
                      </m:d>
                      <m:r>
                        <a:rPr lang="en-US" sz="2400" i="1" dirty="0">
                          <a:latin typeface="Cambria Math" panose="02040503050406030204" pitchFamily="18" charset="0"/>
                        </a:rPr>
                        <m:t>=</m:t>
                      </m:r>
                      <m:d>
                        <m:dPr>
                          <m:begChr m:val="{"/>
                          <m:endChr m:val=""/>
                          <m:ctrlPr>
                            <a:rPr lang="en-US" sz="2400" i="1" dirty="0">
                              <a:latin typeface="Cambria Math"/>
                            </a:rPr>
                          </m:ctrlPr>
                        </m:dPr>
                        <m:e>
                          <m:m>
                            <m:mPr>
                              <m:mcs>
                                <m:mc>
                                  <m:mcPr>
                                    <m:count m:val="1"/>
                                    <m:mcJc m:val="center"/>
                                  </m:mcPr>
                                </m:mc>
                              </m:mcs>
                              <m:ctrlPr>
                                <a:rPr lang="en-US" sz="2400" i="1" dirty="0" smtClean="0">
                                  <a:latin typeface="Cambria Math"/>
                                </a:rPr>
                              </m:ctrlPr>
                            </m:mPr>
                            <m:mr>
                              <m:e>
                                <m:r>
                                  <a:rPr lang="en-US" sz="2400" b="0" i="1" dirty="0" smtClean="0">
                                    <a:latin typeface="Cambria Math"/>
                                  </a:rPr>
                                  <m:t>20</m:t>
                                </m:r>
                                <m:r>
                                  <a:rPr lang="en-US" sz="2400" i="1" dirty="0">
                                    <a:latin typeface="Cambria Math" panose="02040503050406030204" pitchFamily="18" charset="0"/>
                                  </a:rPr>
                                  <m:t>,  −</m:t>
                                </m:r>
                                <m:r>
                                  <a:rPr lang="es-ES" sz="2400" i="1" dirty="0">
                                    <a:latin typeface="Cambria Math"/>
                                  </a:rPr>
                                  <m:t>𝜋</m:t>
                                </m:r>
                                <m:r>
                                  <a:rPr lang="es-ES" sz="2400" i="1" dirty="0">
                                    <a:latin typeface="Cambria Math"/>
                                  </a:rPr>
                                  <m:t>/2&lt; </m:t>
                                </m:r>
                                <m:r>
                                  <a:rPr lang="en-US" sz="2400" i="1" dirty="0">
                                    <a:latin typeface="Cambria Math" panose="02040503050406030204" pitchFamily="18" charset="0"/>
                                  </a:rPr>
                                  <m:t>𝑥</m:t>
                                </m:r>
                                <m:r>
                                  <a:rPr lang="en-US" sz="2400" i="1" dirty="0">
                                    <a:latin typeface="Cambria Math" panose="02040503050406030204" pitchFamily="18" charset="0"/>
                                  </a:rPr>
                                  <m:t> &lt; 0</m:t>
                                </m:r>
                              </m:e>
                            </m:mr>
                            <m:mr>
                              <m:e>
                                <m:r>
                                  <a:rPr lang="en-US" sz="2400" b="0" i="1" dirty="0" smtClean="0">
                                    <a:latin typeface="Cambria Math"/>
                                  </a:rPr>
                                  <m:t>50</m:t>
                                </m:r>
                                <m:r>
                                  <a:rPr lang="en-US" sz="2400" i="1" dirty="0">
                                    <a:latin typeface="Cambria Math" panose="02040503050406030204" pitchFamily="18" charset="0"/>
                                  </a:rPr>
                                  <m:t>,    </m:t>
                                </m:r>
                                <m:r>
                                  <a:rPr lang="en-US" sz="2400" b="0" i="1" dirty="0" smtClean="0">
                                    <a:latin typeface="Cambria Math"/>
                                  </a:rPr>
                                  <m:t>0</m:t>
                                </m:r>
                                <m:r>
                                  <a:rPr lang="en-US" sz="2400" i="1" dirty="0">
                                    <a:latin typeface="Cambria Math" panose="02040503050406030204" pitchFamily="18" charset="0"/>
                                  </a:rPr>
                                  <m:t> &lt; </m:t>
                                </m:r>
                                <m:r>
                                  <a:rPr lang="en-US" sz="2400" i="1" dirty="0">
                                    <a:latin typeface="Cambria Math" panose="02040503050406030204" pitchFamily="18" charset="0"/>
                                  </a:rPr>
                                  <m:t>𝑥</m:t>
                                </m:r>
                                <m:r>
                                  <a:rPr lang="en-US" sz="2400" i="1" dirty="0">
                                    <a:latin typeface="Cambria Math" panose="02040503050406030204" pitchFamily="18" charset="0"/>
                                  </a:rPr>
                                  <m:t> &lt;</m:t>
                                </m:r>
                                <m:r>
                                  <a:rPr lang="es-ES" sz="2400" i="1" dirty="0">
                                    <a:latin typeface="Cambria Math"/>
                                  </a:rPr>
                                  <m:t>𝜋</m:t>
                                </m:r>
                                <m:r>
                                  <a:rPr lang="es-ES" sz="2400" i="1" dirty="0">
                                    <a:latin typeface="Cambria Math"/>
                                  </a:rPr>
                                  <m:t>/2.</m:t>
                                </m:r>
                              </m:e>
                            </m:mr>
                          </m:m>
                        </m:e>
                      </m:d>
                    </m:oMath>
                  </m:oMathPara>
                </a14:m>
                <a:endParaRPr lang="en-US" sz="2400" i="1" dirty="0"/>
              </a:p>
            </p:txBody>
          </p:sp>
        </mc:Choice>
        <mc:Fallback xmlns="">
          <p:sp>
            <p:nvSpPr>
              <p:cNvPr id="2" name="Rectangle 1"/>
              <p:cNvSpPr>
                <a:spLocks noRot="1" noChangeAspect="1" noMove="1" noResize="1" noEditPoints="1" noAdjustHandles="1" noChangeArrowheads="1" noChangeShapeType="1" noTextEdit="1"/>
              </p:cNvSpPr>
              <p:nvPr/>
            </p:nvSpPr>
            <p:spPr>
              <a:xfrm>
                <a:off x="304800" y="660737"/>
                <a:ext cx="11799320" cy="2087559"/>
              </a:xfrm>
              <a:prstGeom prst="rect">
                <a:avLst/>
              </a:prstGeom>
              <a:blipFill rotWithShape="1">
                <a:blip r:embed="rId4"/>
                <a:stretch>
                  <a:fillRect l="-775" t="-23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28600" y="2635865"/>
                <a:ext cx="11799320" cy="830997"/>
              </a:xfrm>
              <a:prstGeom prst="rect">
                <a:avLst/>
              </a:prstGeom>
            </p:spPr>
            <p:txBody>
              <a:bodyPr wrap="square">
                <a:spAutoFit/>
              </a:bodyPr>
              <a:lstStyle/>
              <a:p>
                <a:r>
                  <a:rPr lang="en-US" sz="2400" b="1" dirty="0">
                    <a:solidFill>
                      <a:srgbClr val="0070C0"/>
                    </a:solidFill>
                  </a:rPr>
                  <a:t>Solution:</a:t>
                </a:r>
                <a:r>
                  <a:rPr lang="en-US" sz="2400" b="1" dirty="0"/>
                  <a:t> </a:t>
                </a:r>
                <a:r>
                  <a:rPr lang="en-US" sz="2400" dirty="0"/>
                  <a:t>The steady-state temperature </a:t>
                </a:r>
                <a14:m>
                  <m:oMath xmlns:m="http://schemas.openxmlformats.org/officeDocument/2006/math">
                    <m:r>
                      <a:rPr lang="en-US" sz="2400" i="1" dirty="0">
                        <a:latin typeface="Cambria Math"/>
                      </a:rPr>
                      <m:t>𝜑</m:t>
                    </m:r>
                  </m:oMath>
                </a14:m>
                <a:r>
                  <a:rPr lang="en-US" sz="2400" i="1" dirty="0"/>
                  <a:t> </a:t>
                </a:r>
                <a:r>
                  <a:rPr lang="en-US" sz="2400" dirty="0"/>
                  <a:t>must satisfy Laplace’s equation in </a:t>
                </a:r>
                <a14:m>
                  <m:oMath xmlns:m="http://schemas.openxmlformats.org/officeDocument/2006/math">
                    <m:r>
                      <a:rPr lang="en-US" sz="2400" i="1" dirty="0">
                        <a:latin typeface="Cambria Math"/>
                      </a:rPr>
                      <m:t>𝐷</m:t>
                    </m:r>
                  </m:oMath>
                </a14:m>
                <a:r>
                  <a:rPr lang="en-US" sz="2400" dirty="0"/>
                  <a:t>. Note that the mapping </a:t>
                </a:r>
                <a14:m>
                  <m:oMath xmlns:m="http://schemas.openxmlformats.org/officeDocument/2006/math">
                    <m:r>
                      <a:rPr lang="en-US" sz="2400" i="1" dirty="0">
                        <a:latin typeface="Cambria Math"/>
                      </a:rPr>
                      <m:t>𝑤</m:t>
                    </m:r>
                    <m:r>
                      <a:rPr lang="en-US" sz="2400" i="1" dirty="0">
                        <a:latin typeface="Cambria Math"/>
                      </a:rPr>
                      <m:t>=</m:t>
                    </m:r>
                    <m:func>
                      <m:funcPr>
                        <m:ctrlPr>
                          <a:rPr lang="en-US" sz="2400" i="1" dirty="0">
                            <a:latin typeface="Cambria Math"/>
                          </a:rPr>
                        </m:ctrlPr>
                      </m:funcPr>
                      <m:fName>
                        <m:r>
                          <m:rPr>
                            <m:sty m:val="p"/>
                          </m:rPr>
                          <a:rPr lang="en-US" sz="2400" dirty="0" err="1">
                            <a:latin typeface="Cambria Math"/>
                          </a:rPr>
                          <m:t>sin</m:t>
                        </m:r>
                      </m:fName>
                      <m:e>
                        <m:r>
                          <a:rPr lang="en-US" sz="2400" i="1" dirty="0">
                            <a:latin typeface="Cambria Math"/>
                          </a:rPr>
                          <m:t>𝑧</m:t>
                        </m:r>
                      </m:e>
                    </m:func>
                  </m:oMath>
                </a14:m>
                <a:r>
                  <a:rPr lang="en-US" sz="2400" dirty="0"/>
                  <a:t> maps:</a:t>
                </a:r>
              </a:p>
            </p:txBody>
          </p:sp>
        </mc:Choice>
        <mc:Fallback xmlns="">
          <p:sp>
            <p:nvSpPr>
              <p:cNvPr id="3" name="Rectangle 2"/>
              <p:cNvSpPr>
                <a:spLocks noRot="1" noChangeAspect="1" noMove="1" noResize="1" noEditPoints="1" noAdjustHandles="1" noChangeArrowheads="1" noChangeShapeType="1" noTextEdit="1"/>
              </p:cNvSpPr>
              <p:nvPr/>
            </p:nvSpPr>
            <p:spPr>
              <a:xfrm>
                <a:off x="228600" y="2635865"/>
                <a:ext cx="11799320" cy="830997"/>
              </a:xfrm>
              <a:prstGeom prst="rect">
                <a:avLst/>
              </a:prstGeom>
              <a:blipFill rotWithShape="1">
                <a:blip r:embed="rId5"/>
                <a:stretch>
                  <a:fillRect l="-827" t="-5839" b="-153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304800" y="3466862"/>
                <a:ext cx="8839200" cy="3200876"/>
              </a:xfrm>
              <a:prstGeom prst="rect">
                <a:avLst/>
              </a:prstGeom>
            </p:spPr>
            <p:txBody>
              <a:bodyPr wrap="square">
                <a:spAutoFit/>
              </a:bodyPr>
              <a:lstStyle/>
              <a:p>
                <a:pPr marL="342900" indent="-342900">
                  <a:buFont typeface="Arial" pitchFamily="34" charset="0"/>
                  <a:buChar char="•"/>
                </a:pPr>
                <a:r>
                  <a:rPr lang="en-US" sz="2400" dirty="0" smtClean="0"/>
                  <a:t>the </a:t>
                </a:r>
                <a:r>
                  <a:rPr lang="en-US" sz="2400" dirty="0"/>
                  <a:t>half-line </a:t>
                </a:r>
                <a14:m>
                  <m:oMath xmlns:m="http://schemas.openxmlformats.org/officeDocument/2006/math">
                    <m:r>
                      <a:rPr lang="en-US" sz="2400" i="1" dirty="0" smtClean="0">
                        <a:latin typeface="Cambria Math"/>
                      </a:rPr>
                      <m:t>𝑥</m:t>
                    </m:r>
                    <m:r>
                      <a:rPr lang="en-US" sz="2400" i="1" dirty="0" smtClean="0">
                        <a:latin typeface="Cambria Math"/>
                      </a:rPr>
                      <m:t>=−</m:t>
                    </m:r>
                    <m:r>
                      <a:rPr lang="en-US" sz="2400" i="1" dirty="0">
                        <a:latin typeface="Cambria Math"/>
                      </a:rPr>
                      <m:t>𝜋</m:t>
                    </m:r>
                    <m:r>
                      <a:rPr lang="en-US" sz="2400" i="1" dirty="0">
                        <a:latin typeface="Cambria Math"/>
                      </a:rPr>
                      <m:t>/2, </m:t>
                    </m:r>
                    <m:r>
                      <a:rPr lang="en-US" sz="2400" i="1" dirty="0" smtClean="0">
                        <a:latin typeface="Cambria Math"/>
                      </a:rPr>
                      <m:t>𝑦</m:t>
                    </m:r>
                    <m:r>
                      <a:rPr lang="en-US" sz="2400" i="1" dirty="0" smtClean="0">
                        <a:latin typeface="Cambria Math"/>
                      </a:rPr>
                      <m:t>&gt;0</m:t>
                    </m:r>
                  </m:oMath>
                </a14:m>
                <a:r>
                  <a:rPr lang="en-US" sz="2400" dirty="0"/>
                  <a:t>, onto the half-line </a:t>
                </a:r>
                <a14:m>
                  <m:oMath xmlns:m="http://schemas.openxmlformats.org/officeDocument/2006/math">
                    <m:r>
                      <a:rPr lang="en-US" sz="2400" i="1" dirty="0" smtClean="0">
                        <a:latin typeface="Cambria Math"/>
                      </a:rPr>
                      <m:t>𝑣</m:t>
                    </m:r>
                    <m:r>
                      <a:rPr lang="en-US" sz="2400" i="1" dirty="0" smtClean="0">
                        <a:latin typeface="Cambria Math"/>
                      </a:rPr>
                      <m:t>=0,</m:t>
                    </m:r>
                    <m:r>
                      <a:rPr lang="en-US" sz="2400" i="1" dirty="0" smtClean="0">
                        <a:latin typeface="Cambria Math"/>
                      </a:rPr>
                      <m:t>𝑢</m:t>
                    </m:r>
                    <m:r>
                      <a:rPr lang="en-US" sz="2400" i="1" dirty="0" smtClean="0">
                        <a:latin typeface="Cambria Math"/>
                      </a:rPr>
                      <m:t>&lt;−1,</m:t>
                    </m:r>
                  </m:oMath>
                </a14:m>
                <a:endParaRPr lang="en-US" sz="2400" dirty="0" smtClean="0"/>
              </a:p>
              <a:p>
                <a:pPr marL="342900" indent="-342900">
                  <a:buFont typeface="Arial" pitchFamily="34" charset="0"/>
                  <a:buChar char="•"/>
                </a:pPr>
                <a:r>
                  <a:rPr lang="en-US" sz="2400" dirty="0" smtClean="0"/>
                  <a:t>the </a:t>
                </a:r>
                <a:r>
                  <a:rPr lang="en-US" sz="2400" dirty="0"/>
                  <a:t>segment </a:t>
                </a:r>
                <a14:m>
                  <m:oMath xmlns:m="http://schemas.openxmlformats.org/officeDocument/2006/math">
                    <m:r>
                      <a:rPr lang="en-US" sz="2400" i="1" dirty="0" smtClean="0">
                        <a:latin typeface="Cambria Math"/>
                      </a:rPr>
                      <m:t>𝑦</m:t>
                    </m:r>
                    <m:r>
                      <a:rPr lang="en-US" sz="2400" i="1" dirty="0" smtClean="0">
                        <a:latin typeface="Cambria Math"/>
                      </a:rPr>
                      <m:t>=0,−</m:t>
                    </m:r>
                    <m:r>
                      <a:rPr lang="en-US" sz="2400" i="1" dirty="0" smtClean="0">
                        <a:latin typeface="Cambria Math"/>
                      </a:rPr>
                      <m:t>𝜋</m:t>
                    </m:r>
                    <m:r>
                      <a:rPr lang="en-US" sz="2400" i="1" dirty="0" smtClean="0">
                        <a:latin typeface="Cambria Math"/>
                      </a:rPr>
                      <m:t>/2&lt;</m:t>
                    </m:r>
                    <m:r>
                      <a:rPr lang="en-US" sz="2400" i="1" dirty="0" smtClean="0">
                        <a:latin typeface="Cambria Math"/>
                      </a:rPr>
                      <m:t>𝑥</m:t>
                    </m:r>
                    <m:r>
                      <a:rPr lang="en-US" sz="2400" i="1" dirty="0" smtClean="0">
                        <a:latin typeface="Cambria Math"/>
                      </a:rPr>
                      <m:t>&lt;0</m:t>
                    </m:r>
                  </m:oMath>
                </a14:m>
                <a:r>
                  <a:rPr lang="en-US" sz="2400" dirty="0" smtClean="0"/>
                  <a:t> </a:t>
                </a:r>
                <a:r>
                  <a:rPr lang="en-US" sz="2400" dirty="0"/>
                  <a:t>onto the segment </a:t>
                </a:r>
                <a14:m>
                  <m:oMath xmlns:m="http://schemas.openxmlformats.org/officeDocument/2006/math">
                    <m:r>
                      <a:rPr lang="en-US" sz="2400" i="1" dirty="0" smtClean="0">
                        <a:latin typeface="Cambria Math"/>
                      </a:rPr>
                      <m:t>𝑣</m:t>
                    </m:r>
                    <m:r>
                      <a:rPr lang="en-US" sz="2400" i="1" dirty="0" smtClean="0">
                        <a:latin typeface="Cambria Math"/>
                      </a:rPr>
                      <m:t>=0,</m:t>
                    </m:r>
                  </m:oMath>
                </a14:m>
                <a:r>
                  <a:rPr lang="en-US" sz="2400" dirty="0" smtClean="0"/>
                  <a:t> </a:t>
                </a:r>
                <a14:m>
                  <m:oMath xmlns:m="http://schemas.openxmlformats.org/officeDocument/2006/math">
                    <m:r>
                      <a:rPr lang="en-US" sz="2400" i="1" dirty="0">
                        <a:latin typeface="Cambria Math"/>
                      </a:rPr>
                      <m:t>−1&lt;</m:t>
                    </m:r>
                    <m:r>
                      <a:rPr lang="en-US" sz="2400" i="1" dirty="0">
                        <a:latin typeface="Cambria Math"/>
                      </a:rPr>
                      <m:t>𝑢</m:t>
                    </m:r>
                    <m:r>
                      <a:rPr lang="en-US" sz="2400" i="1" dirty="0">
                        <a:latin typeface="Cambria Math"/>
                      </a:rPr>
                      <m:t>&lt;0,</m:t>
                    </m:r>
                  </m:oMath>
                </a14:m>
                <a:endParaRPr lang="en-US" sz="2400" dirty="0"/>
              </a:p>
              <a:p>
                <a:pPr marL="342900" indent="-342900">
                  <a:buFont typeface="Arial" pitchFamily="34" charset="0"/>
                  <a:buChar char="•"/>
                </a:pPr>
                <a:r>
                  <a:rPr lang="en-US" sz="2400" dirty="0" smtClean="0"/>
                  <a:t>the </a:t>
                </a:r>
                <a:r>
                  <a:rPr lang="en-US" sz="2400" dirty="0"/>
                  <a:t>segment </a:t>
                </a:r>
                <a14:m>
                  <m:oMath xmlns:m="http://schemas.openxmlformats.org/officeDocument/2006/math">
                    <m:r>
                      <a:rPr lang="en-US" sz="2400" i="1" dirty="0" smtClean="0">
                        <a:latin typeface="Cambria Math"/>
                      </a:rPr>
                      <m:t>𝑦</m:t>
                    </m:r>
                    <m:r>
                      <a:rPr lang="en-US" sz="2400" i="1" dirty="0" smtClean="0">
                        <a:latin typeface="Cambria Math"/>
                      </a:rPr>
                      <m:t>=0,0&lt;</m:t>
                    </m:r>
                    <m:r>
                      <a:rPr lang="en-US" sz="2400" i="1" dirty="0" smtClean="0">
                        <a:latin typeface="Cambria Math"/>
                      </a:rPr>
                      <m:t>𝑥</m:t>
                    </m:r>
                    <m:r>
                      <a:rPr lang="en-US" sz="2400" i="1" dirty="0" smtClean="0">
                        <a:latin typeface="Cambria Math"/>
                      </a:rPr>
                      <m:t>&lt;</m:t>
                    </m:r>
                    <m:r>
                      <a:rPr lang="en-US" sz="2400" i="1" dirty="0" smtClean="0">
                        <a:latin typeface="Cambria Math"/>
                      </a:rPr>
                      <m:t>𝜋</m:t>
                    </m:r>
                    <m:r>
                      <a:rPr lang="en-US" sz="2400" i="1" dirty="0" smtClean="0">
                        <a:latin typeface="Cambria Math"/>
                      </a:rPr>
                      <m:t>/2</m:t>
                    </m:r>
                  </m:oMath>
                </a14:m>
                <a:r>
                  <a:rPr lang="en-US" sz="2400" dirty="0" smtClean="0"/>
                  <a:t> </a:t>
                </a:r>
                <a:r>
                  <a:rPr lang="en-US" sz="2400" dirty="0"/>
                  <a:t>onto the segment </a:t>
                </a:r>
                <a14:m>
                  <m:oMath xmlns:m="http://schemas.openxmlformats.org/officeDocument/2006/math">
                    <m:r>
                      <a:rPr lang="en-US" sz="2400" i="1" dirty="0" smtClean="0">
                        <a:latin typeface="Cambria Math"/>
                      </a:rPr>
                      <m:t>𝑣</m:t>
                    </m:r>
                    <m:r>
                      <a:rPr lang="en-US" sz="2400" i="1" dirty="0" smtClean="0">
                        <a:latin typeface="Cambria Math"/>
                      </a:rPr>
                      <m:t>=0,</m:t>
                    </m:r>
                  </m:oMath>
                </a14:m>
                <a:r>
                  <a:rPr lang="en-US" sz="2400" dirty="0"/>
                  <a:t> </a:t>
                </a:r>
                <a14:m>
                  <m:oMath xmlns:m="http://schemas.openxmlformats.org/officeDocument/2006/math">
                    <m:r>
                      <a:rPr lang="en-US" sz="2400" i="1" dirty="0" smtClean="0">
                        <a:latin typeface="Cambria Math"/>
                      </a:rPr>
                      <m:t>0&lt;</m:t>
                    </m:r>
                    <m:r>
                      <a:rPr lang="en-US" sz="2400" i="1" dirty="0" smtClean="0">
                        <a:latin typeface="Cambria Math"/>
                      </a:rPr>
                      <m:t>𝑢</m:t>
                    </m:r>
                    <m:r>
                      <a:rPr lang="en-US" sz="2400" i="1" dirty="0" smtClean="0">
                        <a:latin typeface="Cambria Math"/>
                      </a:rPr>
                      <m:t>&lt;1,</m:t>
                    </m:r>
                  </m:oMath>
                </a14:m>
                <a:r>
                  <a:rPr lang="en-US" sz="2400" dirty="0" smtClean="0"/>
                  <a:t> </a:t>
                </a:r>
                <a:r>
                  <a:rPr lang="en-US" sz="2400" dirty="0"/>
                  <a:t>and</a:t>
                </a:r>
              </a:p>
              <a:p>
                <a:pPr marL="342900" indent="-342900">
                  <a:buFont typeface="Arial" pitchFamily="34" charset="0"/>
                  <a:buChar char="•"/>
                </a:pPr>
                <a:r>
                  <a:rPr lang="en-US" sz="2400" dirty="0" smtClean="0"/>
                  <a:t>the </a:t>
                </a:r>
                <a:r>
                  <a:rPr lang="en-US" sz="2400" dirty="0"/>
                  <a:t>half-line </a:t>
                </a:r>
                <a14:m>
                  <m:oMath xmlns:m="http://schemas.openxmlformats.org/officeDocument/2006/math">
                    <m:r>
                      <a:rPr lang="en-US" sz="2400" i="1" dirty="0" smtClean="0">
                        <a:latin typeface="Cambria Math"/>
                      </a:rPr>
                      <m:t>𝑥</m:t>
                    </m:r>
                    <m:r>
                      <a:rPr lang="en-US" sz="2400" i="1" dirty="0" smtClean="0">
                        <a:latin typeface="Cambria Math"/>
                      </a:rPr>
                      <m:t>=</m:t>
                    </m:r>
                    <m:r>
                      <a:rPr lang="en-US" sz="2400" i="1" dirty="0" smtClean="0">
                        <a:latin typeface="Cambria Math"/>
                      </a:rPr>
                      <m:t>𝜋</m:t>
                    </m:r>
                    <m:r>
                      <a:rPr lang="en-US" sz="2400" i="1" dirty="0" smtClean="0">
                        <a:latin typeface="Cambria Math"/>
                      </a:rPr>
                      <m:t>/2, </m:t>
                    </m:r>
                    <m:r>
                      <a:rPr lang="en-US" sz="2400" i="1" dirty="0" smtClean="0">
                        <a:latin typeface="Cambria Math"/>
                      </a:rPr>
                      <m:t>𝑦</m:t>
                    </m:r>
                    <m:r>
                      <a:rPr lang="en-US" sz="2400" i="1" dirty="0" smtClean="0">
                        <a:latin typeface="Cambria Math"/>
                      </a:rPr>
                      <m:t>&gt;0,</m:t>
                    </m:r>
                  </m:oMath>
                </a14:m>
                <a:r>
                  <a:rPr lang="en-US" sz="2400" dirty="0"/>
                  <a:t> onto the half-line </a:t>
                </a:r>
                <a14:m>
                  <m:oMath xmlns:m="http://schemas.openxmlformats.org/officeDocument/2006/math">
                    <m:r>
                      <a:rPr lang="en-US" sz="2400" i="1" dirty="0" smtClean="0">
                        <a:latin typeface="Cambria Math"/>
                      </a:rPr>
                      <m:t>𝑣</m:t>
                    </m:r>
                    <m:r>
                      <a:rPr lang="en-US" sz="2400" i="1" dirty="0" smtClean="0">
                        <a:latin typeface="Cambria Math"/>
                      </a:rPr>
                      <m:t>=0,</m:t>
                    </m:r>
                    <m:r>
                      <a:rPr lang="en-US" sz="2400" i="1" dirty="0" smtClean="0">
                        <a:latin typeface="Cambria Math"/>
                      </a:rPr>
                      <m:t>𝑢</m:t>
                    </m:r>
                    <m:r>
                      <a:rPr lang="en-US" sz="2400" i="1" dirty="0" smtClean="0">
                        <a:latin typeface="Cambria Math"/>
                      </a:rPr>
                      <m:t>&gt;1</m:t>
                    </m:r>
                  </m:oMath>
                </a14:m>
                <a:r>
                  <a:rPr lang="en-US" sz="2400" dirty="0" smtClean="0"/>
                  <a:t>.</a:t>
                </a:r>
              </a:p>
              <a:p>
                <a:endParaRPr lang="en-US" sz="1000" dirty="0" smtClean="0"/>
              </a:p>
              <a:p>
                <a:r>
                  <a:rPr lang="en-US" sz="2400" dirty="0" smtClean="0"/>
                  <a:t>Thus, we conclude that </a:t>
                </a:r>
                <a:r>
                  <a:rPr lang="en-US" sz="2400" dirty="0"/>
                  <a:t>the mapping </a:t>
                </a:r>
                <a14:m>
                  <m:oMath xmlns:m="http://schemas.openxmlformats.org/officeDocument/2006/math">
                    <m:r>
                      <a:rPr lang="en-US" sz="2400" i="1" dirty="0">
                        <a:latin typeface="Cambria Math"/>
                      </a:rPr>
                      <m:t>𝑤</m:t>
                    </m:r>
                    <m:r>
                      <a:rPr lang="en-US" sz="2400" i="1" dirty="0">
                        <a:latin typeface="Cambria Math"/>
                      </a:rPr>
                      <m:t>=</m:t>
                    </m:r>
                    <m:func>
                      <m:funcPr>
                        <m:ctrlPr>
                          <a:rPr lang="en-US" sz="2400" i="1" dirty="0">
                            <a:latin typeface="Cambria Math"/>
                          </a:rPr>
                        </m:ctrlPr>
                      </m:funcPr>
                      <m:fName>
                        <m:r>
                          <m:rPr>
                            <m:sty m:val="p"/>
                          </m:rPr>
                          <a:rPr lang="en-US" sz="2400" dirty="0" err="1">
                            <a:latin typeface="Cambria Math"/>
                          </a:rPr>
                          <m:t>sin</m:t>
                        </m:r>
                      </m:fName>
                      <m:e>
                        <m:r>
                          <a:rPr lang="en-US" sz="2400" i="1" dirty="0">
                            <a:latin typeface="Cambria Math"/>
                          </a:rPr>
                          <m:t>𝑧</m:t>
                        </m:r>
                      </m:e>
                    </m:func>
                  </m:oMath>
                </a14:m>
                <a:r>
                  <a:rPr lang="en-US" sz="2400" i="1" dirty="0"/>
                  <a:t> </a:t>
                </a:r>
                <a:r>
                  <a:rPr lang="en-US" sz="2400" dirty="0"/>
                  <a:t>takes the domain </a:t>
                </a:r>
                <a14:m>
                  <m:oMath xmlns:m="http://schemas.openxmlformats.org/officeDocument/2006/math">
                    <m:r>
                      <a:rPr lang="en-US" sz="2400" i="1" dirty="0">
                        <a:latin typeface="Cambria Math"/>
                      </a:rPr>
                      <m:t>𝐷</m:t>
                    </m:r>
                  </m:oMath>
                </a14:m>
                <a:r>
                  <a:rPr lang="en-US" sz="2400" i="1" dirty="0"/>
                  <a:t> </a:t>
                </a:r>
                <a:r>
                  <a:rPr lang="en-US" sz="2400" dirty="0"/>
                  <a:t>onto the upper-half plane </a:t>
                </a:r>
                <a:r>
                  <a:rPr lang="en-US" sz="2400" i="1" dirty="0"/>
                  <a:t>D </a:t>
                </a:r>
                <a:r>
                  <a:rPr lang="en-US" sz="2400" dirty="0"/>
                  <a:t>given by </a:t>
                </a:r>
                <a14:m>
                  <m:oMath xmlns:m="http://schemas.openxmlformats.org/officeDocument/2006/math">
                    <m:r>
                      <a:rPr lang="en-US" sz="2400" i="1" dirty="0">
                        <a:latin typeface="Cambria Math"/>
                      </a:rPr>
                      <m:t>𝑣</m:t>
                    </m:r>
                    <m:r>
                      <a:rPr lang="en-US" sz="2400" i="1" dirty="0">
                        <a:latin typeface="Cambria Math"/>
                      </a:rPr>
                      <m:t>&gt;0</m:t>
                    </m:r>
                  </m:oMath>
                </a14:m>
                <a:r>
                  <a:rPr lang="en-US" sz="2400" dirty="0"/>
                  <a:t>. </a:t>
                </a:r>
              </a:p>
            </p:txBody>
          </p:sp>
        </mc:Choice>
        <mc:Fallback xmlns="">
          <p:sp>
            <p:nvSpPr>
              <p:cNvPr id="9" name="Rectangle 8"/>
              <p:cNvSpPr>
                <a:spLocks noRot="1" noChangeAspect="1" noMove="1" noResize="1" noEditPoints="1" noAdjustHandles="1" noChangeArrowheads="1" noChangeShapeType="1" noTextEdit="1"/>
              </p:cNvSpPr>
              <p:nvPr/>
            </p:nvSpPr>
            <p:spPr>
              <a:xfrm>
                <a:off x="304800" y="3466862"/>
                <a:ext cx="8839200" cy="3200876"/>
              </a:xfrm>
              <a:prstGeom prst="rect">
                <a:avLst/>
              </a:prstGeom>
              <a:blipFill rotWithShape="1">
                <a:blip r:embed="rId6"/>
                <a:stretch>
                  <a:fillRect l="-1034" t="-1524" b="-3429"/>
                </a:stretch>
              </a:blipFill>
            </p:spPr>
            <p:txBody>
              <a:bodyPr/>
              <a:lstStyle/>
              <a:p>
                <a:r>
                  <a:rPr lang="en-US">
                    <a:noFill/>
                  </a:rPr>
                  <a:t> </a:t>
                </a:r>
              </a:p>
            </p:txBody>
          </p:sp>
        </mc:Fallback>
      </mc:AlternateContent>
    </p:spTree>
    <p:extLst>
      <p:ext uri="{BB962C8B-B14F-4D97-AF65-F5344CB8AC3E}">
        <p14:creationId xmlns:p14="http://schemas.microsoft.com/office/powerpoint/2010/main" val="18796535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70411" y="990600"/>
            <a:ext cx="10994134" cy="436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59860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 y="76200"/>
            <a:ext cx="11534899" cy="707886"/>
          </a:xfrm>
          <a:prstGeom prst="rect">
            <a:avLst/>
          </a:prstGeom>
        </p:spPr>
        <p:txBody>
          <a:bodyPr wrap="square">
            <a:spAutoFit/>
          </a:bodyPr>
          <a:lstStyle/>
          <a:p>
            <a:r>
              <a:rPr lang="en-US" sz="3800" b="1" dirty="0">
                <a:solidFill>
                  <a:srgbClr val="0070C0"/>
                </a:solidFill>
              </a:rPr>
              <a:t>Example: </a:t>
            </a:r>
            <a:r>
              <a:rPr lang="en-US" sz="4000" b="1" dirty="0">
                <a:solidFill>
                  <a:srgbClr val="0070C0"/>
                </a:solidFill>
              </a:rPr>
              <a:t>A Heat Flow Application</a:t>
            </a:r>
            <a:endParaRPr lang="en-US" sz="38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81000" y="771023"/>
                <a:ext cx="11658600" cy="6023444"/>
              </a:xfrm>
              <a:prstGeom prst="rect">
                <a:avLst/>
              </a:prstGeom>
            </p:spPr>
            <p:txBody>
              <a:bodyPr wrap="square">
                <a:spAutoFit/>
              </a:bodyPr>
              <a:lstStyle/>
              <a:p>
                <a:r>
                  <a:rPr lang="en-US" sz="2300" dirty="0" smtClean="0"/>
                  <a:t>Thus, the </a:t>
                </a:r>
                <a:r>
                  <a:rPr lang="en-US" sz="2300" dirty="0"/>
                  <a:t>transformed </a:t>
                </a:r>
                <a:r>
                  <a:rPr lang="en-US" sz="2300" dirty="0" err="1"/>
                  <a:t>Dirichlet</a:t>
                </a:r>
                <a:r>
                  <a:rPr lang="en-US" sz="2300" dirty="0"/>
                  <a:t> problem is</a:t>
                </a:r>
                <a:r>
                  <a:rPr lang="en-US" sz="2300" dirty="0" smtClean="0"/>
                  <a:t>:</a:t>
                </a:r>
              </a:p>
              <a:p>
                <a:endParaRPr lang="en-US" sz="2300" dirty="0"/>
              </a:p>
              <a:p>
                <a:endParaRPr lang="en-US" sz="2300" dirty="0" smtClean="0"/>
              </a:p>
              <a:p>
                <a:endParaRPr lang="en-US" sz="2300" dirty="0"/>
              </a:p>
              <a:p>
                <a:endParaRPr lang="en-US" sz="2300" dirty="0" smtClean="0"/>
              </a:p>
              <a:p>
                <a:endParaRPr lang="en-US" sz="2300" dirty="0"/>
              </a:p>
              <a:p>
                <a:endParaRPr lang="en-US" sz="2300" dirty="0" smtClean="0"/>
              </a:p>
              <a:p>
                <a:endParaRPr lang="en-US" sz="2300" dirty="0"/>
              </a:p>
              <a:p>
                <a:endParaRPr lang="en-US" sz="2300" dirty="0" smtClean="0"/>
              </a:p>
              <a:p>
                <a:endParaRPr lang="en-US" sz="2300" dirty="0" smtClean="0"/>
              </a:p>
              <a:p>
                <a:r>
                  <a:rPr lang="en-US" sz="2300" dirty="0" smtClean="0"/>
                  <a:t>A </a:t>
                </a:r>
                <a:r>
                  <a:rPr lang="en-US" sz="2300" dirty="0"/>
                  <a:t>solution of the transformed </a:t>
                </a:r>
                <a:r>
                  <a:rPr lang="en-US" sz="2300" dirty="0" err="1"/>
                  <a:t>Dirichlet</a:t>
                </a:r>
                <a:r>
                  <a:rPr lang="en-US" sz="2300" dirty="0"/>
                  <a:t> problem </a:t>
                </a:r>
                <a:r>
                  <a:rPr lang="en-US" sz="2300" dirty="0" smtClean="0"/>
                  <a:t>given</a:t>
                </a:r>
                <a:r>
                  <a:rPr lang="en-US" sz="2300" dirty="0"/>
                  <a:t> </a:t>
                </a:r>
                <a:r>
                  <a:rPr lang="en-US" sz="2300" dirty="0" smtClean="0"/>
                  <a:t>by:</a:t>
                </a:r>
                <a:endParaRPr lang="en-US" sz="2300" i="1" dirty="0" smtClean="0">
                  <a:latin typeface="Cambria Math"/>
                </a:endParaRPr>
              </a:p>
              <a:p>
                <a:pPr/>
                <a14:m>
                  <m:oMathPara xmlns:m="http://schemas.openxmlformats.org/officeDocument/2006/math">
                    <m:oMathParaPr>
                      <m:jc m:val="centerGroup"/>
                    </m:oMathParaPr>
                    <m:oMath xmlns:m="http://schemas.openxmlformats.org/officeDocument/2006/math">
                      <m:r>
                        <m:rPr>
                          <m:sty m:val="p"/>
                        </m:rPr>
                        <a:rPr lang="el-GR" sz="2300" i="1" dirty="0" smtClean="0">
                          <a:latin typeface="Cambria Math"/>
                          <a:ea typeface="Cambria Math"/>
                        </a:rPr>
                        <m:t>Φ</m:t>
                      </m:r>
                      <m:d>
                        <m:dPr>
                          <m:ctrlPr>
                            <a:rPr lang="es-ES" sz="2300" i="1" dirty="0">
                              <a:latin typeface="Cambria Math"/>
                            </a:rPr>
                          </m:ctrlPr>
                        </m:dPr>
                        <m:e>
                          <m:r>
                            <a:rPr lang="en-US" sz="2300" b="0" i="1" dirty="0" smtClean="0">
                              <a:latin typeface="Cambria Math"/>
                            </a:rPr>
                            <m:t>𝑢</m:t>
                          </m:r>
                          <m:r>
                            <a:rPr lang="en-US" sz="2300" b="0" i="1" dirty="0" smtClean="0">
                              <a:latin typeface="Cambria Math"/>
                            </a:rPr>
                            <m:t>,</m:t>
                          </m:r>
                          <m:r>
                            <a:rPr lang="en-US" sz="2300" b="0" i="1" dirty="0" smtClean="0">
                              <a:latin typeface="Cambria Math"/>
                            </a:rPr>
                            <m:t>𝑣</m:t>
                          </m:r>
                        </m:e>
                      </m:d>
                      <m:r>
                        <a:rPr lang="es-ES" sz="2300" i="1" dirty="0">
                          <a:latin typeface="Cambria Math" panose="02040503050406030204" pitchFamily="18" charset="0"/>
                        </a:rPr>
                        <m:t>=</m:t>
                      </m:r>
                      <m:r>
                        <a:rPr lang="en-US" sz="2300" b="0" i="1" dirty="0" smtClean="0">
                          <a:latin typeface="Cambria Math"/>
                        </a:rPr>
                        <m:t>10+</m:t>
                      </m:r>
                      <m:f>
                        <m:fPr>
                          <m:ctrlPr>
                            <a:rPr lang="es-ES" sz="2300" i="1" dirty="0">
                              <a:latin typeface="Cambria Math"/>
                            </a:rPr>
                          </m:ctrlPr>
                        </m:fPr>
                        <m:num>
                          <m:r>
                            <a:rPr lang="en-US" sz="2300" i="1" dirty="0">
                              <a:latin typeface="Cambria Math" panose="02040503050406030204" pitchFamily="18" charset="0"/>
                            </a:rPr>
                            <m:t>2</m:t>
                          </m:r>
                          <m:r>
                            <a:rPr lang="en-US" sz="2300" b="0" i="1" dirty="0" smtClean="0">
                              <a:latin typeface="Cambria Math"/>
                            </a:rPr>
                            <m:t>0</m:t>
                          </m:r>
                        </m:num>
                        <m:den>
                          <m:r>
                            <a:rPr lang="el-GR" sz="2300" i="1" dirty="0">
                              <a:latin typeface="Cambria Math" panose="02040503050406030204" pitchFamily="18" charset="0"/>
                            </a:rPr>
                            <m:t>𝜋</m:t>
                          </m:r>
                          <m:r>
                            <m:rPr>
                              <m:nor/>
                            </m:rPr>
                            <a:rPr lang="el-GR" sz="2300" i="1" dirty="0"/>
                            <m:t> </m:t>
                          </m:r>
                        </m:den>
                      </m:f>
                      <m:r>
                        <a:rPr lang="es-ES" sz="2300" i="1" dirty="0">
                          <a:latin typeface="Cambria Math" panose="02040503050406030204" pitchFamily="18" charset="0"/>
                        </a:rPr>
                        <m:t> </m:t>
                      </m:r>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r>
                            <a:rPr lang="en-US" sz="2300" b="0" i="1" dirty="0" smtClean="0">
                              <a:latin typeface="Cambria Math"/>
                            </a:rPr>
                            <m:t>𝑤</m:t>
                          </m:r>
                          <m:r>
                            <a:rPr lang="en-US" sz="2300" b="0" i="1" dirty="0" smtClean="0">
                              <a:latin typeface="Cambria Math"/>
                            </a:rPr>
                            <m:t>+1</m:t>
                          </m:r>
                        </m:e>
                      </m:d>
                      <m:r>
                        <a:rPr lang="es-ES" sz="2300" i="1" dirty="0">
                          <a:latin typeface="Cambria Math" panose="02040503050406030204" pitchFamily="18" charset="0"/>
                        </a:rPr>
                        <m:t>−</m:t>
                      </m:r>
                      <m:f>
                        <m:fPr>
                          <m:ctrlPr>
                            <a:rPr lang="es-ES" sz="2300" i="1" dirty="0">
                              <a:latin typeface="Cambria Math"/>
                            </a:rPr>
                          </m:ctrlPr>
                        </m:fPr>
                        <m:num>
                          <m:r>
                            <a:rPr lang="en-US" sz="2300" b="0" i="1" dirty="0" smtClean="0">
                              <a:latin typeface="Cambria Math"/>
                            </a:rPr>
                            <m:t>30</m:t>
                          </m:r>
                        </m:num>
                        <m:den>
                          <m:r>
                            <a:rPr lang="el-GR" sz="2300" i="1" dirty="0">
                              <a:latin typeface="Cambria Math" panose="02040503050406030204" pitchFamily="18" charset="0"/>
                            </a:rPr>
                            <m:t>𝜋</m:t>
                          </m:r>
                          <m:r>
                            <m:rPr>
                              <m:nor/>
                            </m:rPr>
                            <a:rPr lang="el-GR" sz="2300" i="1" dirty="0"/>
                            <m:t> </m:t>
                          </m:r>
                        </m:den>
                      </m:f>
                      <m:r>
                        <a:rPr lang="es-ES" sz="2300" i="1" dirty="0">
                          <a:latin typeface="Cambria Math" panose="02040503050406030204" pitchFamily="18" charset="0"/>
                        </a:rPr>
                        <m:t> </m:t>
                      </m:r>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r>
                            <a:rPr lang="en-US" sz="2300" b="0" i="1" dirty="0" smtClean="0">
                              <a:latin typeface="Cambria Math"/>
                            </a:rPr>
                            <m:t>𝑤</m:t>
                          </m:r>
                        </m:e>
                      </m:d>
                      <m:r>
                        <a:rPr lang="en-US" sz="2300" b="0" i="1" dirty="0" smtClean="0">
                          <a:latin typeface="Cambria Math"/>
                        </a:rPr>
                        <m:t>+</m:t>
                      </m:r>
                      <m:f>
                        <m:fPr>
                          <m:ctrlPr>
                            <a:rPr lang="es-ES" sz="2300" i="1" dirty="0">
                              <a:latin typeface="Cambria Math"/>
                            </a:rPr>
                          </m:ctrlPr>
                        </m:fPr>
                        <m:num>
                          <m:r>
                            <a:rPr lang="en-US" sz="2300" b="0" i="1" dirty="0" smtClean="0">
                              <a:latin typeface="Cambria Math"/>
                            </a:rPr>
                            <m:t>40</m:t>
                          </m:r>
                        </m:num>
                        <m:den>
                          <m:r>
                            <a:rPr lang="el-GR" sz="2300" i="1" dirty="0">
                              <a:latin typeface="Cambria Math" panose="02040503050406030204" pitchFamily="18" charset="0"/>
                            </a:rPr>
                            <m:t>𝜋</m:t>
                          </m:r>
                          <m:r>
                            <m:rPr>
                              <m:nor/>
                            </m:rPr>
                            <a:rPr lang="el-GR" sz="2300" i="1" dirty="0"/>
                            <m:t> </m:t>
                          </m:r>
                        </m:den>
                      </m:f>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r>
                            <a:rPr lang="en-US" sz="2300" b="0" i="1" dirty="0" smtClean="0">
                              <a:latin typeface="Cambria Math"/>
                            </a:rPr>
                            <m:t>𝑤</m:t>
                          </m:r>
                          <m:r>
                            <a:rPr lang="en-US" sz="2300" i="1" dirty="0">
                              <a:latin typeface="Cambria Math" panose="02040503050406030204" pitchFamily="18" charset="0"/>
                            </a:rPr>
                            <m:t> −</m:t>
                          </m:r>
                          <m:r>
                            <a:rPr lang="en-US" sz="2300" b="0" i="1" dirty="0" smtClean="0">
                              <a:latin typeface="Cambria Math"/>
                            </a:rPr>
                            <m:t>1</m:t>
                          </m:r>
                        </m:e>
                      </m:d>
                      <m:r>
                        <a:rPr lang="en-US" sz="2300" i="1" dirty="0">
                          <a:latin typeface="Cambria Math" panose="02040503050406030204" pitchFamily="18" charset="0"/>
                        </a:rPr>
                        <m:t>.  </m:t>
                      </m:r>
                      <m:r>
                        <a:rPr lang="en-US" sz="2300" b="0" i="1" dirty="0" smtClean="0">
                          <a:latin typeface="Cambria Math"/>
                        </a:rPr>
                        <m:t>   (</m:t>
                      </m:r>
                      <m:r>
                        <m:rPr>
                          <m:sty m:val="p"/>
                        </m:rPr>
                        <a:rPr lang="en-US" sz="2300" b="0" i="0" dirty="0" smtClean="0">
                          <a:latin typeface="Cambria Math"/>
                        </a:rPr>
                        <m:t>I</m:t>
                      </m:r>
                      <m:r>
                        <a:rPr lang="en-US" sz="2300" b="0" i="1" dirty="0" smtClean="0">
                          <a:latin typeface="Cambria Math"/>
                        </a:rPr>
                        <m:t>)</m:t>
                      </m:r>
                      <m:r>
                        <a:rPr lang="en-US" sz="2300" i="1" dirty="0">
                          <a:latin typeface="Cambria Math" panose="02040503050406030204" pitchFamily="18" charset="0"/>
                        </a:rPr>
                        <m:t> </m:t>
                      </m:r>
                    </m:oMath>
                  </m:oMathPara>
                </a14:m>
                <a:endParaRPr lang="en-US" sz="2300" i="1" dirty="0" smtClean="0">
                  <a:latin typeface="Cambria Math" panose="02040503050406030204" pitchFamily="18" charset="0"/>
                </a:endParaRPr>
              </a:p>
              <a:p>
                <a:r>
                  <a:rPr lang="en-US" sz="2300" dirty="0"/>
                  <a:t>A solution </a:t>
                </a:r>
                <a14:m>
                  <m:oMath xmlns:m="http://schemas.openxmlformats.org/officeDocument/2006/math">
                    <m:r>
                      <a:rPr lang="en-US" sz="2300" i="1" dirty="0" smtClean="0">
                        <a:latin typeface="Cambria Math"/>
                      </a:rPr>
                      <m:t>𝜑</m:t>
                    </m:r>
                  </m:oMath>
                </a14:m>
                <a:r>
                  <a:rPr lang="en-US" sz="2300" i="1" dirty="0"/>
                  <a:t> </a:t>
                </a:r>
                <a:r>
                  <a:rPr lang="en-US" sz="2300" dirty="0"/>
                  <a:t>of the </a:t>
                </a:r>
                <a:r>
                  <a:rPr lang="en-US" sz="2300" dirty="0" err="1"/>
                  <a:t>Dirichlet</a:t>
                </a:r>
                <a:r>
                  <a:rPr lang="en-US" sz="2300" dirty="0"/>
                  <a:t> problem in the domain </a:t>
                </a:r>
                <a14:m>
                  <m:oMath xmlns:m="http://schemas.openxmlformats.org/officeDocument/2006/math">
                    <m:r>
                      <a:rPr lang="en-US" sz="2300" i="1" dirty="0" smtClean="0">
                        <a:latin typeface="Cambria Math"/>
                      </a:rPr>
                      <m:t>𝐷</m:t>
                    </m:r>
                  </m:oMath>
                </a14:m>
                <a:r>
                  <a:rPr lang="en-US" sz="2300" i="1" dirty="0"/>
                  <a:t> </a:t>
                </a:r>
                <a:r>
                  <a:rPr lang="en-US" sz="2300" dirty="0" smtClean="0"/>
                  <a:t>is found by replacing </a:t>
                </a:r>
                <a:r>
                  <a:rPr lang="en-US" sz="2300" dirty="0"/>
                  <a:t>the variables </a:t>
                </a:r>
                <a14:m>
                  <m:oMath xmlns:m="http://schemas.openxmlformats.org/officeDocument/2006/math">
                    <m:r>
                      <a:rPr lang="en-US" sz="2300" b="0" i="1" dirty="0" smtClean="0">
                        <a:latin typeface="Cambria Math"/>
                      </a:rPr>
                      <m:t>𝑤</m:t>
                    </m:r>
                  </m:oMath>
                </a14:m>
                <a:r>
                  <a:rPr lang="en-US" sz="2300" i="1" dirty="0"/>
                  <a:t> </a:t>
                </a:r>
                <a:r>
                  <a:rPr lang="en-US" sz="2300" dirty="0" smtClean="0"/>
                  <a:t>in </a:t>
                </a:r>
                <a14:m>
                  <m:oMath xmlns:m="http://schemas.openxmlformats.org/officeDocument/2006/math">
                    <m:r>
                      <a:rPr lang="en-US" sz="2300" i="1" dirty="0" smtClean="0">
                        <a:latin typeface="Cambria Math"/>
                      </a:rPr>
                      <m:t>(</m:t>
                    </m:r>
                    <m:r>
                      <m:rPr>
                        <m:sty m:val="p"/>
                      </m:rPr>
                      <a:rPr lang="en-US" sz="2300" b="0" i="0" dirty="0" smtClean="0">
                        <a:latin typeface="Cambria Math"/>
                      </a:rPr>
                      <m:t>I</m:t>
                    </m:r>
                    <m:r>
                      <a:rPr lang="en-US" sz="2300" i="1" dirty="0" smtClean="0">
                        <a:latin typeface="Cambria Math"/>
                      </a:rPr>
                      <m:t>)</m:t>
                    </m:r>
                  </m:oMath>
                </a14:m>
                <a:r>
                  <a:rPr lang="en-US" sz="2300" dirty="0"/>
                  <a:t> with </a:t>
                </a:r>
                <a:r>
                  <a:rPr lang="en-US" sz="2300" dirty="0" smtClean="0"/>
                  <a:t>analytic </a:t>
                </a:r>
                <a:r>
                  <a:rPr lang="en-US" sz="2300" dirty="0"/>
                  <a:t>function</a:t>
                </a:r>
                <a:r>
                  <a:rPr lang="en-US" sz="2300" dirty="0" smtClean="0"/>
                  <a:t> </a:t>
                </a:r>
                <a14:m>
                  <m:oMath xmlns:m="http://schemas.openxmlformats.org/officeDocument/2006/math">
                    <m:r>
                      <a:rPr lang="en-US" sz="2300" i="1" dirty="0">
                        <a:latin typeface="Cambria Math"/>
                      </a:rPr>
                      <m:t>𝑤</m:t>
                    </m:r>
                    <m:r>
                      <a:rPr lang="en-US" sz="2300" b="0" i="0" dirty="0" smtClean="0">
                        <a:latin typeface="Cambria Math"/>
                      </a:rPr>
                      <m:t>=</m:t>
                    </m:r>
                    <m:r>
                      <a:rPr lang="en-US" sz="2300" i="1" dirty="0" smtClean="0">
                        <a:latin typeface="Cambria Math"/>
                      </a:rPr>
                      <m:t>𝑓</m:t>
                    </m:r>
                    <m:d>
                      <m:dPr>
                        <m:ctrlPr>
                          <a:rPr lang="en-US" sz="2300" i="1" dirty="0" smtClean="0">
                            <a:latin typeface="Cambria Math"/>
                          </a:rPr>
                        </m:ctrlPr>
                      </m:dPr>
                      <m:e>
                        <m:r>
                          <a:rPr lang="en-US" sz="2300" i="1" dirty="0" smtClean="0">
                            <a:latin typeface="Cambria Math"/>
                          </a:rPr>
                          <m:t>𝑧</m:t>
                        </m:r>
                      </m:e>
                    </m:d>
                    <m:r>
                      <a:rPr lang="en-US" sz="2300" i="1" dirty="0" smtClean="0">
                        <a:latin typeface="Cambria Math"/>
                      </a:rPr>
                      <m:t>=</m:t>
                    </m:r>
                    <m:r>
                      <m:rPr>
                        <m:sty m:val="p"/>
                      </m:rPr>
                      <a:rPr lang="en-US" sz="2300" i="1" dirty="0" smtClean="0">
                        <a:latin typeface="Cambria Math"/>
                      </a:rPr>
                      <m:t>sin</m:t>
                    </m:r>
                    <m:r>
                      <a:rPr lang="en-US" sz="2300" i="1" dirty="0" smtClean="0">
                        <a:latin typeface="Cambria Math"/>
                      </a:rPr>
                      <m:t>⁡</m:t>
                    </m:r>
                    <m:r>
                      <a:rPr lang="en-US" sz="2300" i="1" dirty="0">
                        <a:latin typeface="Cambria Math"/>
                      </a:rPr>
                      <m:t>𝑧</m:t>
                    </m:r>
                    <m:r>
                      <a:rPr lang="en-US" sz="2300" i="1" dirty="0">
                        <a:latin typeface="Cambria Math"/>
                      </a:rPr>
                      <m:t>.</m:t>
                    </m:r>
                  </m:oMath>
                </a14:m>
                <a:r>
                  <a:rPr lang="en-US" sz="2300" dirty="0" smtClean="0">
                    <a:latin typeface="Cambria Math" panose="02040503050406030204" pitchFamily="18" charset="0"/>
                  </a:rPr>
                  <a:t> Thus, we have:</a:t>
                </a:r>
              </a:p>
              <a:p>
                <a:pPr/>
                <a14:m>
                  <m:oMathPara xmlns:m="http://schemas.openxmlformats.org/officeDocument/2006/math">
                    <m:oMathParaPr>
                      <m:jc m:val="centerGroup"/>
                    </m:oMathParaPr>
                    <m:oMath xmlns:m="http://schemas.openxmlformats.org/officeDocument/2006/math">
                      <m:r>
                        <a:rPr lang="es-ES" sz="2300" i="1" dirty="0">
                          <a:latin typeface="Cambria Math" panose="02040503050406030204" pitchFamily="18" charset="0"/>
                        </a:rPr>
                        <m:t>𝜑</m:t>
                      </m:r>
                      <m:d>
                        <m:dPr>
                          <m:ctrlPr>
                            <a:rPr lang="es-ES" sz="2300" i="1" dirty="0">
                              <a:latin typeface="Cambria Math"/>
                            </a:rPr>
                          </m:ctrlPr>
                        </m:dPr>
                        <m:e>
                          <m:r>
                            <a:rPr lang="es-ES" sz="2300" i="1" dirty="0">
                              <a:latin typeface="Cambria Math" panose="02040503050406030204" pitchFamily="18" charset="0"/>
                            </a:rPr>
                            <m:t>𝑥</m:t>
                          </m:r>
                          <m:r>
                            <a:rPr lang="es-ES" sz="2300" i="1" dirty="0">
                              <a:latin typeface="Cambria Math" panose="02040503050406030204" pitchFamily="18" charset="0"/>
                            </a:rPr>
                            <m:t>, </m:t>
                          </m:r>
                          <m:r>
                            <a:rPr lang="es-ES" sz="2300" i="1" dirty="0">
                              <a:latin typeface="Cambria Math" panose="02040503050406030204" pitchFamily="18" charset="0"/>
                            </a:rPr>
                            <m:t>𝑦</m:t>
                          </m:r>
                        </m:e>
                      </m:d>
                      <m:r>
                        <a:rPr lang="es-ES" sz="2300" i="1" dirty="0">
                          <a:latin typeface="Cambria Math" panose="02040503050406030204" pitchFamily="18" charset="0"/>
                        </a:rPr>
                        <m:t>=</m:t>
                      </m:r>
                      <m:r>
                        <a:rPr lang="en-US" sz="2300" i="1" dirty="0">
                          <a:latin typeface="Cambria Math"/>
                        </a:rPr>
                        <m:t>10+</m:t>
                      </m:r>
                      <m:f>
                        <m:fPr>
                          <m:ctrlPr>
                            <a:rPr lang="es-ES" sz="2300" i="1" dirty="0">
                              <a:latin typeface="Cambria Math"/>
                            </a:rPr>
                          </m:ctrlPr>
                        </m:fPr>
                        <m:num>
                          <m:r>
                            <a:rPr lang="en-US" sz="2300" i="1" dirty="0">
                              <a:latin typeface="Cambria Math" panose="02040503050406030204" pitchFamily="18" charset="0"/>
                            </a:rPr>
                            <m:t>2</m:t>
                          </m:r>
                          <m:r>
                            <a:rPr lang="en-US" sz="2300" i="1" dirty="0">
                              <a:latin typeface="Cambria Math"/>
                            </a:rPr>
                            <m:t>0</m:t>
                          </m:r>
                        </m:num>
                        <m:den>
                          <m:r>
                            <a:rPr lang="el-GR" sz="2300" i="1" dirty="0">
                              <a:latin typeface="Cambria Math" panose="02040503050406030204" pitchFamily="18" charset="0"/>
                            </a:rPr>
                            <m:t>𝜋</m:t>
                          </m:r>
                          <m:r>
                            <m:rPr>
                              <m:nor/>
                            </m:rPr>
                            <a:rPr lang="el-GR" sz="2300" i="1" dirty="0"/>
                            <m:t> </m:t>
                          </m:r>
                        </m:den>
                      </m:f>
                      <m:r>
                        <a:rPr lang="es-ES" sz="2300" i="1" dirty="0">
                          <a:latin typeface="Cambria Math" panose="02040503050406030204" pitchFamily="18" charset="0"/>
                        </a:rPr>
                        <m:t> </m:t>
                      </m:r>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func>
                            <m:funcPr>
                              <m:ctrlPr>
                                <a:rPr lang="en-US" sz="2300" b="0" i="1" dirty="0" smtClean="0">
                                  <a:latin typeface="Cambria Math"/>
                                </a:rPr>
                              </m:ctrlPr>
                            </m:funcPr>
                            <m:fName>
                              <m:r>
                                <m:rPr>
                                  <m:sty m:val="p"/>
                                </m:rPr>
                                <a:rPr lang="en-US" sz="2300" b="0" i="0" dirty="0" smtClean="0">
                                  <a:latin typeface="Cambria Math"/>
                                </a:rPr>
                                <m:t>sin</m:t>
                              </m:r>
                            </m:fName>
                            <m:e>
                              <m:r>
                                <a:rPr lang="en-US" sz="2300" b="0" i="1" dirty="0" smtClean="0">
                                  <a:latin typeface="Cambria Math"/>
                                </a:rPr>
                                <m:t>𝑧</m:t>
                              </m:r>
                            </m:e>
                          </m:func>
                          <m:r>
                            <a:rPr lang="en-US" sz="2300" i="1" dirty="0">
                              <a:latin typeface="Cambria Math"/>
                            </a:rPr>
                            <m:t>+1</m:t>
                          </m:r>
                        </m:e>
                      </m:d>
                      <m:r>
                        <a:rPr lang="es-ES" sz="2300" i="1" dirty="0">
                          <a:latin typeface="Cambria Math" panose="02040503050406030204" pitchFamily="18" charset="0"/>
                        </a:rPr>
                        <m:t>−</m:t>
                      </m:r>
                      <m:f>
                        <m:fPr>
                          <m:ctrlPr>
                            <a:rPr lang="es-ES" sz="2300" i="1" dirty="0">
                              <a:latin typeface="Cambria Math"/>
                            </a:rPr>
                          </m:ctrlPr>
                        </m:fPr>
                        <m:num>
                          <m:r>
                            <a:rPr lang="en-US" sz="2300" i="1" dirty="0">
                              <a:latin typeface="Cambria Math"/>
                            </a:rPr>
                            <m:t>30</m:t>
                          </m:r>
                        </m:num>
                        <m:den>
                          <m:r>
                            <a:rPr lang="el-GR" sz="2300" i="1" dirty="0">
                              <a:latin typeface="Cambria Math" panose="02040503050406030204" pitchFamily="18" charset="0"/>
                            </a:rPr>
                            <m:t>𝜋</m:t>
                          </m:r>
                          <m:r>
                            <m:rPr>
                              <m:nor/>
                            </m:rPr>
                            <a:rPr lang="el-GR" sz="2300" i="1" dirty="0"/>
                            <m:t> </m:t>
                          </m:r>
                        </m:den>
                      </m:f>
                      <m:r>
                        <a:rPr lang="es-ES" sz="2300" i="1" dirty="0">
                          <a:latin typeface="Cambria Math" panose="02040503050406030204" pitchFamily="18" charset="0"/>
                        </a:rPr>
                        <m:t> </m:t>
                      </m:r>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func>
                            <m:funcPr>
                              <m:ctrlPr>
                                <a:rPr lang="en-US" sz="2300" i="1" dirty="0">
                                  <a:latin typeface="Cambria Math"/>
                                </a:rPr>
                              </m:ctrlPr>
                            </m:funcPr>
                            <m:fName>
                              <m:r>
                                <m:rPr>
                                  <m:sty m:val="p"/>
                                </m:rPr>
                                <a:rPr lang="en-US" sz="2300" dirty="0">
                                  <a:latin typeface="Cambria Math"/>
                                </a:rPr>
                                <m:t>sin</m:t>
                              </m:r>
                            </m:fName>
                            <m:e>
                              <m:r>
                                <a:rPr lang="en-US" sz="2300" i="1" dirty="0">
                                  <a:latin typeface="Cambria Math"/>
                                </a:rPr>
                                <m:t>𝑧</m:t>
                              </m:r>
                            </m:e>
                          </m:func>
                        </m:e>
                      </m:d>
                      <m:r>
                        <a:rPr lang="en-US" sz="2300" i="1" dirty="0">
                          <a:latin typeface="Cambria Math"/>
                        </a:rPr>
                        <m:t>+</m:t>
                      </m:r>
                      <m:f>
                        <m:fPr>
                          <m:ctrlPr>
                            <a:rPr lang="es-ES" sz="2300" i="1" dirty="0">
                              <a:latin typeface="Cambria Math"/>
                            </a:rPr>
                          </m:ctrlPr>
                        </m:fPr>
                        <m:num>
                          <m:r>
                            <a:rPr lang="en-US" sz="2300" i="1" dirty="0">
                              <a:latin typeface="Cambria Math"/>
                            </a:rPr>
                            <m:t>40</m:t>
                          </m:r>
                        </m:num>
                        <m:den>
                          <m:r>
                            <a:rPr lang="el-GR" sz="2300" i="1" dirty="0">
                              <a:latin typeface="Cambria Math" panose="02040503050406030204" pitchFamily="18" charset="0"/>
                            </a:rPr>
                            <m:t>𝜋</m:t>
                          </m:r>
                          <m:r>
                            <m:rPr>
                              <m:nor/>
                            </m:rPr>
                            <a:rPr lang="el-GR" sz="2300" i="1" dirty="0"/>
                            <m:t> </m:t>
                          </m:r>
                        </m:den>
                      </m:f>
                      <m:r>
                        <m:rPr>
                          <m:sty m:val="p"/>
                        </m:rPr>
                        <a:rPr lang="en-US" sz="2300" dirty="0">
                          <a:latin typeface="Cambria Math" panose="02040503050406030204" pitchFamily="18" charset="0"/>
                        </a:rPr>
                        <m:t>Arg</m:t>
                      </m:r>
                      <m:r>
                        <a:rPr lang="en-US" sz="2300" i="1" dirty="0">
                          <a:latin typeface="Cambria Math" panose="02040503050406030204" pitchFamily="18" charset="0"/>
                        </a:rPr>
                        <m:t> </m:t>
                      </m:r>
                      <m:d>
                        <m:dPr>
                          <m:ctrlPr>
                            <a:rPr lang="en-US" sz="2300" i="1" dirty="0">
                              <a:latin typeface="Cambria Math"/>
                            </a:rPr>
                          </m:ctrlPr>
                        </m:dPr>
                        <m:e>
                          <m:func>
                            <m:funcPr>
                              <m:ctrlPr>
                                <a:rPr lang="en-US" sz="2300" i="1" dirty="0">
                                  <a:latin typeface="Cambria Math"/>
                                </a:rPr>
                              </m:ctrlPr>
                            </m:funcPr>
                            <m:fName>
                              <m:r>
                                <m:rPr>
                                  <m:sty m:val="p"/>
                                </m:rPr>
                                <a:rPr lang="en-US" sz="2300" dirty="0">
                                  <a:latin typeface="Cambria Math"/>
                                </a:rPr>
                                <m:t>sin</m:t>
                              </m:r>
                            </m:fName>
                            <m:e>
                              <m:r>
                                <a:rPr lang="en-US" sz="2300" i="1" dirty="0">
                                  <a:latin typeface="Cambria Math"/>
                                </a:rPr>
                                <m:t>𝑧</m:t>
                              </m:r>
                            </m:e>
                          </m:func>
                          <m:r>
                            <a:rPr lang="en-US" sz="2300" i="1" dirty="0">
                              <a:latin typeface="Cambria Math" panose="02040503050406030204" pitchFamily="18" charset="0"/>
                            </a:rPr>
                            <m:t>−</m:t>
                          </m:r>
                          <m:r>
                            <a:rPr lang="en-US" sz="2300" i="1" dirty="0">
                              <a:latin typeface="Cambria Math"/>
                            </a:rPr>
                            <m:t>1</m:t>
                          </m:r>
                        </m:e>
                      </m:d>
                      <m:r>
                        <a:rPr lang="en-US" sz="2300" i="1" dirty="0">
                          <a:latin typeface="Cambria Math" panose="02040503050406030204" pitchFamily="18" charset="0"/>
                        </a:rPr>
                        <m:t>.        </m:t>
                      </m:r>
                    </m:oMath>
                  </m:oMathPara>
                </a14:m>
                <a:endParaRPr lang="en-US" sz="2300" dirty="0"/>
              </a:p>
            </p:txBody>
          </p:sp>
        </mc:Choice>
        <mc:Fallback xmlns="">
          <p:sp>
            <p:nvSpPr>
              <p:cNvPr id="7" name="Rectangle 6"/>
              <p:cNvSpPr>
                <a:spLocks noRot="1" noChangeAspect="1" noMove="1" noResize="1" noEditPoints="1" noAdjustHandles="1" noChangeArrowheads="1" noChangeShapeType="1" noTextEdit="1"/>
              </p:cNvSpPr>
              <p:nvPr/>
            </p:nvSpPr>
            <p:spPr>
              <a:xfrm>
                <a:off x="381000" y="771023"/>
                <a:ext cx="11658600" cy="6023444"/>
              </a:xfrm>
              <a:prstGeom prst="rect">
                <a:avLst/>
              </a:prstGeom>
              <a:blipFill rotWithShape="1">
                <a:blip r:embed="rId2"/>
                <a:stretch>
                  <a:fillRect l="-785" t="-708" r="-418"/>
                </a:stretch>
              </a:blipFill>
            </p:spPr>
            <p:txBody>
              <a:bodyPr/>
              <a:lstStyle/>
              <a:p>
                <a:r>
                  <a:rPr lang="en-US">
                    <a:noFill/>
                  </a:rPr>
                  <a:t> </a:t>
                </a:r>
              </a:p>
            </p:txBody>
          </p:sp>
        </mc:Fallback>
      </mc:AlternateContent>
      <p:pic>
        <p:nvPicPr>
          <p:cNvPr id="3075" name="Picture 3"/>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276600" y="1184638"/>
            <a:ext cx="5181600" cy="3054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905360" y="66600"/>
              <a:ext cx="6791760" cy="5210640"/>
            </p14:xfrm>
          </p:contentPart>
        </mc:Choice>
        <mc:Fallback xmlns="">
          <p:pic>
            <p:nvPicPr>
              <p:cNvPr id="2" name="Ink 1"/>
              <p:cNvPicPr/>
              <p:nvPr/>
            </p:nvPicPr>
            <p:blipFill>
              <a:blip r:embed="rId6"/>
              <a:stretch>
                <a:fillRect/>
              </a:stretch>
            </p:blipFill>
            <p:spPr>
              <a:xfrm>
                <a:off x="4896000" y="57240"/>
                <a:ext cx="6810480" cy="5229360"/>
              </a:xfrm>
              <a:prstGeom prst="rect">
                <a:avLst/>
              </a:prstGeom>
            </p:spPr>
          </p:pic>
        </mc:Fallback>
      </mc:AlternateContent>
    </p:spTree>
    <p:extLst>
      <p:ext uri="{BB962C8B-B14F-4D97-AF65-F5344CB8AC3E}">
        <p14:creationId xmlns:p14="http://schemas.microsoft.com/office/powerpoint/2010/main" val="30358463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381000" y="249071"/>
            <a:ext cx="10972800" cy="584775"/>
          </a:xfrm>
        </p:spPr>
        <p:txBody>
          <a:bodyPr/>
          <a:lstStyle/>
          <a:p>
            <a:r>
              <a:rPr lang="en-US" dirty="0" smtClean="0">
                <a:latin typeface="+mn-lt"/>
              </a:rPr>
              <a:t>Divergence</a:t>
            </a:r>
            <a:endParaRPr lang="en-US" dirty="0" smtClean="0">
              <a:solidFill>
                <a:srgbClr val="0070C0"/>
              </a:solidFill>
              <a:latin typeface="+mn-lt"/>
            </a:endParaRPr>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5817" y="3441700"/>
            <a:ext cx="9364133"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E45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381000" y="838200"/>
            <a:ext cx="117094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lgn="just">
              <a:buFont typeface="Arial" pitchFamily="34" charset="0"/>
              <a:buChar char="•"/>
            </a:pPr>
            <a:r>
              <a:rPr lang="en-US" sz="2200" b="1" dirty="0">
                <a:solidFill>
                  <a:srgbClr val="CC007A"/>
                </a:solidFill>
                <a:latin typeface="+mn-lt"/>
              </a:rPr>
              <a:t>Interpreting the Divergence</a:t>
            </a:r>
            <a:r>
              <a:rPr lang="en-US" sz="2200" dirty="0">
                <a:solidFill>
                  <a:srgbClr val="CC007A"/>
                </a:solidFill>
                <a:latin typeface="+mn-lt"/>
              </a:rPr>
              <a:t>: </a:t>
            </a:r>
            <a:r>
              <a:rPr lang="en-US" sz="2200" dirty="0">
                <a:latin typeface="+mn-lt"/>
                <a:cs typeface="Times New Roman" pitchFamily="18" charset="0"/>
              </a:rPr>
              <a:t>Divergence (div) is “flux density”—the amount of </a:t>
            </a:r>
            <a:r>
              <a:rPr lang="en-US" sz="2200" dirty="0">
                <a:latin typeface="+mn-lt"/>
                <a:cs typeface="Times New Roman" pitchFamily="18" charset="0"/>
                <a:hlinkClick r:id="rId3"/>
              </a:rPr>
              <a:t>flux</a:t>
            </a:r>
            <a:r>
              <a:rPr lang="en-US" sz="2200" dirty="0">
                <a:latin typeface="+mn-lt"/>
                <a:cs typeface="Times New Roman" pitchFamily="18" charset="0"/>
              </a:rPr>
              <a:t> entering or leaving a point. Think of it as the rate of flux expansion (positive divergence) or flux contraction (negative divergence). </a:t>
            </a:r>
          </a:p>
          <a:p>
            <a:pPr marL="342900" indent="-342900" algn="just">
              <a:buFont typeface="Arial" pitchFamily="34" charset="0"/>
              <a:buChar char="•"/>
            </a:pPr>
            <a:r>
              <a:rPr lang="en-US" sz="2200" dirty="0">
                <a:latin typeface="+mn-lt"/>
              </a:rPr>
              <a:t>Alternatively, we can say that the divergence at a given point measures the </a:t>
            </a:r>
            <a:r>
              <a:rPr lang="en-US" sz="2200" b="1" dirty="0">
                <a:solidFill>
                  <a:srgbClr val="CC007A"/>
                </a:solidFill>
                <a:latin typeface="+mn-lt"/>
              </a:rPr>
              <a:t>net flow</a:t>
            </a:r>
            <a:r>
              <a:rPr lang="en-US" sz="2200" b="1" dirty="0">
                <a:latin typeface="+mn-lt"/>
              </a:rPr>
              <a:t> </a:t>
            </a:r>
            <a:r>
              <a:rPr lang="en-US" sz="2200" dirty="0">
                <a:latin typeface="+mn-lt"/>
              </a:rPr>
              <a:t>out of a small box  around the point, that is, it measures what is produced (source) or consumed (sink) at a given point in space. </a:t>
            </a:r>
          </a:p>
          <a:p>
            <a:pPr marL="342900" indent="-342900" algn="just">
              <a:buFont typeface="Arial" pitchFamily="34" charset="0"/>
              <a:buChar char="•"/>
            </a:pPr>
            <a:r>
              <a:rPr lang="en-US" sz="2200" dirty="0">
                <a:latin typeface="+mn-lt"/>
                <a:cs typeface="Times New Roman" pitchFamily="18" charset="0"/>
              </a:rPr>
              <a:t>In other words, div </a:t>
            </a:r>
            <a:r>
              <a:rPr lang="en-US" sz="2200" b="1" dirty="0">
                <a:latin typeface="+mn-lt"/>
                <a:cs typeface="Times New Roman" pitchFamily="18" charset="0"/>
              </a:rPr>
              <a:t>F</a:t>
            </a:r>
            <a:r>
              <a:rPr lang="en-US" sz="2200" dirty="0">
                <a:latin typeface="+mn-lt"/>
                <a:cs typeface="Times New Roman" pitchFamily="18" charset="0"/>
              </a:rPr>
              <a:t>(</a:t>
            </a:r>
            <a:r>
              <a:rPr lang="en-US" sz="2200" i="1" dirty="0">
                <a:latin typeface="+mn-lt"/>
                <a:cs typeface="Times New Roman" pitchFamily="18" charset="0"/>
              </a:rPr>
              <a:t>x</a:t>
            </a:r>
            <a:r>
              <a:rPr lang="en-US" sz="2200" dirty="0">
                <a:latin typeface="+mn-lt"/>
                <a:cs typeface="Times New Roman" pitchFamily="18" charset="0"/>
              </a:rPr>
              <a:t>, </a:t>
            </a:r>
            <a:r>
              <a:rPr lang="en-US" sz="2200" i="1" dirty="0">
                <a:latin typeface="+mn-lt"/>
                <a:cs typeface="Times New Roman" pitchFamily="18" charset="0"/>
              </a:rPr>
              <a:t>y</a:t>
            </a:r>
            <a:r>
              <a:rPr lang="en-US" sz="2200" dirty="0">
                <a:latin typeface="+mn-lt"/>
                <a:cs typeface="Times New Roman" pitchFamily="18" charset="0"/>
              </a:rPr>
              <a:t>, </a:t>
            </a:r>
            <a:r>
              <a:rPr lang="en-US" sz="2200" i="1" dirty="0">
                <a:latin typeface="+mn-lt"/>
                <a:cs typeface="Times New Roman" pitchFamily="18" charset="0"/>
              </a:rPr>
              <a:t>z</a:t>
            </a:r>
            <a:r>
              <a:rPr lang="en-US" sz="2200" dirty="0">
                <a:latin typeface="+mn-lt"/>
                <a:cs typeface="Times New Roman" pitchFamily="18" charset="0"/>
              </a:rPr>
              <a:t>) measures the tendency of the fluid to diverge from the point  (</a:t>
            </a:r>
            <a:r>
              <a:rPr lang="en-US" sz="2200" i="1" dirty="0">
                <a:latin typeface="+mn-lt"/>
                <a:cs typeface="Times New Roman" pitchFamily="18" charset="0"/>
              </a:rPr>
              <a:t>x</a:t>
            </a:r>
            <a:r>
              <a:rPr lang="en-US" sz="2200" dirty="0">
                <a:latin typeface="+mn-lt"/>
                <a:cs typeface="Times New Roman" pitchFamily="18" charset="0"/>
              </a:rPr>
              <a:t>, </a:t>
            </a:r>
            <a:r>
              <a:rPr lang="en-US" sz="2200" i="1" dirty="0">
                <a:latin typeface="+mn-lt"/>
                <a:cs typeface="Times New Roman" pitchFamily="18" charset="0"/>
              </a:rPr>
              <a:t>y</a:t>
            </a:r>
            <a:r>
              <a:rPr lang="en-US" sz="2200" dirty="0">
                <a:latin typeface="+mn-lt"/>
                <a:cs typeface="Times New Roman" pitchFamily="18" charset="0"/>
              </a:rPr>
              <a:t>, </a:t>
            </a:r>
            <a:r>
              <a:rPr lang="en-US" sz="2200" i="1" dirty="0">
                <a:latin typeface="+mn-lt"/>
                <a:cs typeface="Times New Roman" pitchFamily="18" charset="0"/>
              </a:rPr>
              <a:t>z</a:t>
            </a:r>
            <a:r>
              <a:rPr lang="en-US" sz="2200" dirty="0">
                <a:latin typeface="+mn-lt"/>
                <a:cs typeface="Times New Roman" pitchFamily="18" charset="0"/>
              </a:rPr>
              <a:t>). If </a:t>
            </a:r>
            <a:r>
              <a:rPr lang="en-US" sz="2200" dirty="0">
                <a:solidFill>
                  <a:srgbClr val="CC007A"/>
                </a:solidFill>
                <a:latin typeface="+mn-lt"/>
                <a:cs typeface="Times New Roman" pitchFamily="18" charset="0"/>
              </a:rPr>
              <a:t>div </a:t>
            </a:r>
            <a:r>
              <a:rPr lang="en-US" sz="2200" b="1" dirty="0">
                <a:solidFill>
                  <a:srgbClr val="CC007A"/>
                </a:solidFill>
                <a:latin typeface="+mn-lt"/>
                <a:cs typeface="Times New Roman" pitchFamily="18" charset="0"/>
              </a:rPr>
              <a:t>F</a:t>
            </a:r>
            <a:r>
              <a:rPr lang="en-US" sz="2200" dirty="0">
                <a:solidFill>
                  <a:srgbClr val="CC007A"/>
                </a:solidFill>
                <a:latin typeface="+mn-lt"/>
                <a:cs typeface="Times New Roman" pitchFamily="18" charset="0"/>
              </a:rPr>
              <a:t> = 0</a:t>
            </a:r>
            <a:r>
              <a:rPr lang="en-US" sz="2200" dirty="0">
                <a:latin typeface="+mn-lt"/>
                <a:cs typeface="Times New Roman" pitchFamily="18" charset="0"/>
              </a:rPr>
              <a:t>, </a:t>
            </a:r>
            <a:r>
              <a:rPr lang="en-US" sz="2200" b="1" dirty="0">
                <a:latin typeface="+mn-lt"/>
                <a:cs typeface="Times New Roman" pitchFamily="18" charset="0"/>
              </a:rPr>
              <a:t>F</a:t>
            </a:r>
            <a:r>
              <a:rPr lang="en-US" sz="2200" dirty="0">
                <a:latin typeface="+mn-lt"/>
                <a:cs typeface="Times New Roman" pitchFamily="18" charset="0"/>
              </a:rPr>
              <a:t> is said to be </a:t>
            </a:r>
            <a:r>
              <a:rPr lang="en-US" sz="2200" b="1" dirty="0">
                <a:solidFill>
                  <a:srgbClr val="CC007A"/>
                </a:solidFill>
                <a:latin typeface="+mn-lt"/>
                <a:cs typeface="Times New Roman" pitchFamily="18" charset="0"/>
              </a:rPr>
              <a:t>incompressible</a:t>
            </a:r>
            <a:r>
              <a:rPr lang="en-US" sz="2200" dirty="0">
                <a:latin typeface="+mn-lt"/>
                <a:cs typeface="Times New Roman" pitchFamily="18" charset="0"/>
              </a:rPr>
              <a:t>. </a:t>
            </a:r>
          </a:p>
          <a:p>
            <a:pPr marL="342900" indent="-342900" algn="just">
              <a:buFont typeface="Arial" pitchFamily="34" charset="0"/>
              <a:buChar char="•"/>
            </a:pPr>
            <a:endParaRPr lang="en-US" sz="2200" b="1" dirty="0">
              <a:latin typeface="+mn-lt"/>
            </a:endParaRPr>
          </a:p>
        </p:txBody>
      </p:sp>
    </p:spTree>
    <p:extLst>
      <p:ext uri="{BB962C8B-B14F-4D97-AF65-F5344CB8AC3E}">
        <p14:creationId xmlns:p14="http://schemas.microsoft.com/office/powerpoint/2010/main" val="4044703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47336" y="838200"/>
            <a:ext cx="11392263" cy="830997"/>
          </a:xfrm>
          <a:prstGeom prst="rect">
            <a:avLst/>
          </a:prstGeom>
          <a:noFill/>
        </p:spPr>
        <p:txBody>
          <a:bodyPr wrap="square">
            <a:spAutoFit/>
          </a:bodyPr>
          <a:lstStyle/>
          <a:p>
            <a:pPr>
              <a:defRPr/>
            </a:pPr>
            <a:r>
              <a:rPr lang="en-US" sz="2400" b="1" dirty="0">
                <a:solidFill>
                  <a:schemeClr val="accent6">
                    <a:lumMod val="75000"/>
                  </a:schemeClr>
                </a:solidFill>
              </a:rPr>
              <a:t>Example</a:t>
            </a:r>
            <a:r>
              <a:rPr lang="en-US" sz="2400" dirty="0">
                <a:solidFill>
                  <a:schemeClr val="accent6">
                    <a:lumMod val="75000"/>
                  </a:schemeClr>
                </a:solidFill>
              </a:rPr>
              <a:t>:</a:t>
            </a:r>
            <a:r>
              <a:rPr lang="en-US" sz="2400" dirty="0"/>
              <a:t>  Determine whether the divergence of each vector field at the indicated point P is positive, negative or zero</a:t>
            </a:r>
          </a:p>
        </p:txBody>
      </p:sp>
      <p:sp>
        <p:nvSpPr>
          <p:cNvPr id="20" name="TextBox 19"/>
          <p:cNvSpPr txBox="1">
            <a:spLocks noChangeArrowheads="1"/>
          </p:cNvSpPr>
          <p:nvPr/>
        </p:nvSpPr>
        <p:spPr bwMode="auto">
          <a:xfrm>
            <a:off x="660400" y="1933121"/>
            <a:ext cx="91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000" b="1">
                <a:latin typeface="+mn-lt"/>
              </a:rPr>
              <a:t>(a)</a:t>
            </a:r>
          </a:p>
        </p:txBody>
      </p:sp>
      <p:sp>
        <p:nvSpPr>
          <p:cNvPr id="24" name="TextBox 23"/>
          <p:cNvSpPr txBox="1">
            <a:spLocks noChangeArrowheads="1"/>
          </p:cNvSpPr>
          <p:nvPr/>
        </p:nvSpPr>
        <p:spPr bwMode="auto">
          <a:xfrm>
            <a:off x="5283200" y="2754856"/>
            <a:ext cx="62992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Draw a box around the point P.</a:t>
            </a:r>
          </a:p>
        </p:txBody>
      </p:sp>
      <p:sp>
        <p:nvSpPr>
          <p:cNvPr id="25" name="TextBox 24"/>
          <p:cNvSpPr txBox="1">
            <a:spLocks noChangeArrowheads="1"/>
          </p:cNvSpPr>
          <p:nvPr/>
        </p:nvSpPr>
        <p:spPr bwMode="auto">
          <a:xfrm>
            <a:off x="5283200" y="4809082"/>
            <a:ext cx="6197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Thus the divergence is </a:t>
            </a:r>
            <a:r>
              <a:rPr lang="en-US" sz="2200" b="1">
                <a:latin typeface="+mn-lt"/>
              </a:rPr>
              <a:t>negative</a:t>
            </a:r>
            <a:r>
              <a:rPr lang="en-US" sz="2200">
                <a:latin typeface="+mn-lt"/>
              </a:rPr>
              <a:t> and we say the point P is a </a:t>
            </a:r>
            <a:r>
              <a:rPr lang="en-US" sz="2200" i="1">
                <a:latin typeface="+mn-lt"/>
              </a:rPr>
              <a:t>sink</a:t>
            </a:r>
            <a:r>
              <a:rPr lang="en-US" sz="2200">
                <a:latin typeface="+mn-lt"/>
              </a:rPr>
              <a:t>.</a:t>
            </a:r>
          </a:p>
        </p:txBody>
      </p:sp>
      <p:sp>
        <p:nvSpPr>
          <p:cNvPr id="30" name="TextBox 29"/>
          <p:cNvSpPr txBox="1">
            <a:spLocks noChangeArrowheads="1"/>
          </p:cNvSpPr>
          <p:nvPr/>
        </p:nvSpPr>
        <p:spPr bwMode="auto">
          <a:xfrm>
            <a:off x="5283200" y="3510506"/>
            <a:ext cx="62992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We can clearly see from the magnitude of the vectors that the net flow out of the box is negative (more “stuff” coming in than out).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2621506"/>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0667" y="2621506"/>
            <a:ext cx="4064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itle 1"/>
          <p:cNvSpPr>
            <a:spLocks noGrp="1"/>
          </p:cNvSpPr>
          <p:nvPr>
            <p:ph type="title"/>
          </p:nvPr>
        </p:nvSpPr>
        <p:spPr>
          <a:xfrm>
            <a:off x="609600" y="228600"/>
            <a:ext cx="10972800" cy="584775"/>
          </a:xfrm>
        </p:spPr>
        <p:txBody>
          <a:bodyPr/>
          <a:lstStyle/>
          <a:p>
            <a:r>
              <a:rPr lang="en-US" smtClean="0">
                <a:latin typeface="+mn-lt"/>
              </a:rPr>
              <a:t>Divergence</a:t>
            </a:r>
            <a:endParaRPr lang="en-US" smtClean="0">
              <a:solidFill>
                <a:srgbClr val="0070C0"/>
              </a:solidFill>
              <a:latin typeface="+mn-lt"/>
            </a:endParaRPr>
          </a:p>
        </p:txBody>
      </p:sp>
    </p:spTree>
    <p:extLst>
      <p:ext uri="{BB962C8B-B14F-4D97-AF65-F5344CB8AC3E}">
        <p14:creationId xmlns:p14="http://schemas.microsoft.com/office/powerpoint/2010/main" val="4117389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4" grpId="0"/>
      <p:bldP spid="25"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a:spLocks noChangeArrowheads="1"/>
          </p:cNvSpPr>
          <p:nvPr/>
        </p:nvSpPr>
        <p:spPr bwMode="auto">
          <a:xfrm>
            <a:off x="203200" y="990600"/>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b="1">
                <a:latin typeface="+mn-lt"/>
              </a:rPr>
              <a:t>(b)</a:t>
            </a:r>
          </a:p>
        </p:txBody>
      </p:sp>
      <p:sp>
        <p:nvSpPr>
          <p:cNvPr id="24" name="TextBox 23"/>
          <p:cNvSpPr txBox="1">
            <a:spLocks noChangeArrowheads="1"/>
          </p:cNvSpPr>
          <p:nvPr/>
        </p:nvSpPr>
        <p:spPr bwMode="auto">
          <a:xfrm>
            <a:off x="5283200" y="3886201"/>
            <a:ext cx="6502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Draw a box around the point. The net flow is positive (less “stuff” coming in than out).</a:t>
            </a:r>
          </a:p>
        </p:txBody>
      </p:sp>
      <p:sp>
        <p:nvSpPr>
          <p:cNvPr id="26" name="TextBox 25"/>
          <p:cNvSpPr txBox="1">
            <a:spLocks noChangeArrowheads="1"/>
          </p:cNvSpPr>
          <p:nvPr/>
        </p:nvSpPr>
        <p:spPr bwMode="auto">
          <a:xfrm>
            <a:off x="5173133" y="2209801"/>
            <a:ext cx="6705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Thus the divergence is </a:t>
            </a:r>
            <a:r>
              <a:rPr lang="en-US" sz="2200" b="1">
                <a:latin typeface="+mn-lt"/>
              </a:rPr>
              <a:t>zero</a:t>
            </a:r>
            <a:r>
              <a:rPr lang="en-US" sz="2200">
                <a:latin typeface="+mn-lt"/>
              </a:rPr>
              <a:t> and we say that the vector field is </a:t>
            </a:r>
            <a:r>
              <a:rPr lang="en-US" sz="2200" i="1">
                <a:latin typeface="+mn-lt"/>
              </a:rPr>
              <a:t>incompressible</a:t>
            </a:r>
            <a:r>
              <a:rPr lang="en-US" sz="2200">
                <a:latin typeface="+mn-lt"/>
              </a:rPr>
              <a:t> at the point.</a:t>
            </a:r>
          </a:p>
        </p:txBody>
      </p:sp>
      <p:sp>
        <p:nvSpPr>
          <p:cNvPr id="15" name="TextBox 14"/>
          <p:cNvSpPr txBox="1">
            <a:spLocks noChangeArrowheads="1"/>
          </p:cNvSpPr>
          <p:nvPr/>
        </p:nvSpPr>
        <p:spPr bwMode="auto">
          <a:xfrm>
            <a:off x="203200" y="4095750"/>
            <a:ext cx="914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b="1">
                <a:latin typeface="+mn-lt"/>
              </a:rPr>
              <a:t>(c)</a:t>
            </a:r>
          </a:p>
        </p:txBody>
      </p:sp>
      <p:sp>
        <p:nvSpPr>
          <p:cNvPr id="17" name="TextBox 16"/>
          <p:cNvSpPr txBox="1">
            <a:spLocks noChangeArrowheads="1"/>
          </p:cNvSpPr>
          <p:nvPr/>
        </p:nvSpPr>
        <p:spPr bwMode="auto">
          <a:xfrm>
            <a:off x="5181600" y="914400"/>
            <a:ext cx="68072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Draw a box around the point. We can see that the net flow out of the box is zero (same amount of “stuff” is coming in than coming out).</a:t>
            </a:r>
          </a:p>
        </p:txBody>
      </p:sp>
      <p:sp>
        <p:nvSpPr>
          <p:cNvPr id="22" name="TextBox 21"/>
          <p:cNvSpPr txBox="1">
            <a:spLocks noChangeArrowheads="1"/>
          </p:cNvSpPr>
          <p:nvPr/>
        </p:nvSpPr>
        <p:spPr bwMode="auto">
          <a:xfrm>
            <a:off x="5283200" y="5029201"/>
            <a:ext cx="65024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z="2200">
                <a:latin typeface="+mn-lt"/>
              </a:rPr>
              <a:t>Thus the divergence is </a:t>
            </a:r>
            <a:r>
              <a:rPr lang="en-US" sz="2200" b="1">
                <a:latin typeface="+mn-lt"/>
              </a:rPr>
              <a:t>positive</a:t>
            </a:r>
            <a:r>
              <a:rPr lang="en-US" sz="2200">
                <a:latin typeface="+mn-lt"/>
              </a:rPr>
              <a:t> and we say that the point is a </a:t>
            </a:r>
            <a:r>
              <a:rPr lang="en-US" sz="2200" i="1">
                <a:latin typeface="+mn-lt"/>
              </a:rPr>
              <a:t>source</a:t>
            </a:r>
            <a:r>
              <a:rPr lang="en-US" sz="2200">
                <a:latin typeface="+mn-lt"/>
              </a:rPr>
              <a: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7034" y="758826"/>
            <a:ext cx="383963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0685" y="762000"/>
            <a:ext cx="383963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17034" y="3749676"/>
            <a:ext cx="383963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17034" y="3749676"/>
            <a:ext cx="3839633"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itle 1"/>
          <p:cNvSpPr>
            <a:spLocks noGrp="1"/>
          </p:cNvSpPr>
          <p:nvPr>
            <p:ph type="title"/>
          </p:nvPr>
        </p:nvSpPr>
        <p:spPr>
          <a:xfrm>
            <a:off x="660400" y="136525"/>
            <a:ext cx="10972800" cy="639763"/>
          </a:xfrm>
        </p:spPr>
        <p:txBody>
          <a:bodyPr>
            <a:noAutofit/>
          </a:bodyPr>
          <a:lstStyle/>
          <a:p>
            <a:pPr>
              <a:defRPr/>
            </a:pPr>
            <a:r>
              <a:rPr lang="en-US" sz="3900" dirty="0" smtClean="0">
                <a:latin typeface="+mn-lt"/>
              </a:rPr>
              <a:t>Divergence</a:t>
            </a:r>
            <a:endParaRPr lang="en-US" sz="3900" dirty="0">
              <a:solidFill>
                <a:schemeClr val="accent6">
                  <a:lumMod val="75000"/>
                </a:schemeClr>
              </a:solidFill>
              <a:latin typeface="+mn-lt"/>
            </a:endParaRPr>
          </a:p>
        </p:txBody>
      </p:sp>
    </p:spTree>
    <p:extLst>
      <p:ext uri="{BB962C8B-B14F-4D97-AF65-F5344CB8AC3E}">
        <p14:creationId xmlns:p14="http://schemas.microsoft.com/office/powerpoint/2010/main" val="25882430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26" grpId="0"/>
      <p:bldP spid="15" grpId="0"/>
      <p:bldP spid="17"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225165" y="31652"/>
            <a:ext cx="11930743" cy="584775"/>
          </a:xfrm>
          <a:prstGeom prst="rect">
            <a:avLst/>
          </a:prstGeom>
        </p:spPr>
        <p:txBody>
          <a:bodyPr wrap="square">
            <a:spAutoFit/>
          </a:bodyPr>
          <a:lstStyle/>
          <a:p>
            <a:r>
              <a:rPr lang="en-US" sz="3200" dirty="0" smtClean="0">
                <a:solidFill>
                  <a:srgbClr val="0070C0"/>
                </a:solidFill>
              </a:rPr>
              <a:t>Potential </a:t>
            </a:r>
            <a:r>
              <a:rPr lang="en-US" sz="3200" dirty="0">
                <a:solidFill>
                  <a:srgbClr val="0070C0"/>
                </a:solidFill>
              </a:rPr>
              <a:t>of a </a:t>
            </a:r>
            <a:r>
              <a:rPr lang="en-US" sz="3200" dirty="0" smtClean="0">
                <a:solidFill>
                  <a:srgbClr val="0070C0"/>
                </a:solidFill>
              </a:rPr>
              <a:t>Source </a:t>
            </a:r>
            <a:r>
              <a:rPr lang="en-US" sz="3200" smtClean="0">
                <a:solidFill>
                  <a:srgbClr val="0070C0"/>
                </a:solidFill>
              </a:rPr>
              <a:t>or Sink</a:t>
            </a:r>
            <a:endParaRPr lang="en-US" sz="32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280585" y="604704"/>
                <a:ext cx="11686250" cy="3393237"/>
              </a:xfrm>
              <a:prstGeom prst="rect">
                <a:avLst/>
              </a:prstGeom>
            </p:spPr>
            <p:txBody>
              <a:bodyPr wrap="square">
                <a:spAutoFit/>
              </a:bodyPr>
              <a:lstStyle/>
              <a:p>
                <a:r>
                  <a:rPr lang="en-US" sz="2400" dirty="0" smtClean="0"/>
                  <a:t>For any two real numbers </a:t>
                </a:r>
                <a14:m>
                  <m:oMath xmlns:m="http://schemas.openxmlformats.org/officeDocument/2006/math">
                    <m:r>
                      <a:rPr lang="en-US" sz="2400" i="1" dirty="0" smtClean="0">
                        <a:latin typeface="Cambria Math"/>
                      </a:rPr>
                      <m:t>𝑘</m:t>
                    </m:r>
                  </m:oMath>
                </a14:m>
                <a:r>
                  <a:rPr lang="en-US" sz="2400" i="1" dirty="0"/>
                  <a:t> </a:t>
                </a:r>
                <a:r>
                  <a:rPr lang="en-US" sz="2400" dirty="0"/>
                  <a:t>and </a:t>
                </a:r>
                <a14:m>
                  <m:oMath xmlns:m="http://schemas.openxmlformats.org/officeDocument/2006/math">
                    <m:sSub>
                      <m:sSubPr>
                        <m:ctrlPr>
                          <a:rPr lang="en-US" sz="2400" i="1" dirty="0" smtClean="0">
                            <a:latin typeface="Cambria Math"/>
                          </a:rPr>
                        </m:ctrlPr>
                      </m:sSubPr>
                      <m:e>
                        <m:r>
                          <a:rPr lang="en-US" sz="2400" b="0" i="1" dirty="0" smtClean="0">
                            <a:latin typeface="Cambria Math"/>
                          </a:rPr>
                          <m:t>𝑥</m:t>
                        </m:r>
                      </m:e>
                      <m:sub>
                        <m:r>
                          <a:rPr lang="en-US" sz="2400" b="0" i="1" dirty="0" smtClean="0">
                            <a:latin typeface="Cambria Math"/>
                          </a:rPr>
                          <m:t>1</m:t>
                        </m:r>
                      </m:sub>
                    </m:sSub>
                  </m:oMath>
                </a14:m>
                <a:r>
                  <a:rPr lang="en-US" sz="2400" dirty="0"/>
                  <a:t>, the </a:t>
                </a:r>
                <a:r>
                  <a:rPr lang="en-US" sz="2400" dirty="0" smtClean="0"/>
                  <a:t>function:</a:t>
                </a:r>
              </a:p>
              <a:p>
                <a:endParaRPr lang="en-US" sz="1050" b="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l-GR" sz="2400" b="1" dirty="0">
                          <a:solidFill>
                            <a:srgbClr val="0070C0"/>
                          </a:solidFill>
                          <a:latin typeface="Cambria Math"/>
                        </a:rPr>
                        <m:t>𝛀</m:t>
                      </m:r>
                      <m:d>
                        <m:dPr>
                          <m:ctrlPr>
                            <a:rPr lang="el-GR" sz="2400" b="1" i="1" dirty="0">
                              <a:solidFill>
                                <a:srgbClr val="0070C0"/>
                              </a:solidFill>
                              <a:latin typeface="Cambria Math"/>
                            </a:rPr>
                          </m:ctrlPr>
                        </m:dPr>
                        <m:e>
                          <m:r>
                            <a:rPr lang="en-US" sz="2400" i="1" dirty="0">
                              <a:solidFill>
                                <a:srgbClr val="0070C0"/>
                              </a:solidFill>
                              <a:latin typeface="Cambria Math"/>
                            </a:rPr>
                            <m:t>𝑧</m:t>
                          </m:r>
                        </m:e>
                      </m:d>
                      <m:r>
                        <a:rPr lang="en-US" sz="2400" i="1" dirty="0">
                          <a:solidFill>
                            <a:srgbClr val="0070C0"/>
                          </a:solidFill>
                          <a:latin typeface="Cambria Math"/>
                        </a:rPr>
                        <m:t>= </m:t>
                      </m:r>
                      <m:r>
                        <a:rPr lang="en-US" sz="2400" i="1" dirty="0" err="1">
                          <a:solidFill>
                            <a:srgbClr val="0070C0"/>
                          </a:solidFill>
                          <a:latin typeface="Cambria Math"/>
                        </a:rPr>
                        <m:t>𝑘</m:t>
                      </m:r>
                      <m:r>
                        <m:rPr>
                          <m:sty m:val="p"/>
                        </m:rPr>
                        <a:rPr lang="en-US" sz="2400" dirty="0" err="1">
                          <a:solidFill>
                            <a:srgbClr val="0070C0"/>
                          </a:solidFill>
                          <a:latin typeface="Cambria Math"/>
                        </a:rPr>
                        <m:t>Ln</m:t>
                      </m:r>
                      <m:r>
                        <a:rPr lang="en-US" sz="2400" i="1" dirty="0">
                          <a:solidFill>
                            <a:srgbClr val="0070C0"/>
                          </a:solidFill>
                          <a:latin typeface="Cambria Math"/>
                        </a:rPr>
                        <m:t>(</m:t>
                      </m:r>
                      <m:r>
                        <a:rPr lang="en-US" sz="2400" i="1" dirty="0">
                          <a:solidFill>
                            <a:srgbClr val="0070C0"/>
                          </a:solidFill>
                          <a:latin typeface="Cambria Math"/>
                        </a:rPr>
                        <m:t>𝑧</m:t>
                      </m:r>
                      <m:r>
                        <a:rPr lang="en-US" sz="2400" i="1" dirty="0">
                          <a:solidFill>
                            <a:srgbClr val="0070C0"/>
                          </a:solidFill>
                          <a:latin typeface="Cambria Math"/>
                        </a:rPr>
                        <m:t> −</m:t>
                      </m:r>
                      <m:sSub>
                        <m:sSubPr>
                          <m:ctrlPr>
                            <a:rPr lang="en-US" sz="2400" i="1" dirty="0">
                              <a:solidFill>
                                <a:srgbClr val="0070C0"/>
                              </a:solidFill>
                              <a:latin typeface="Cambria Math"/>
                            </a:rPr>
                          </m:ctrlPr>
                        </m:sSubPr>
                        <m:e>
                          <m:r>
                            <a:rPr lang="en-US" sz="2400" i="1" dirty="0">
                              <a:solidFill>
                                <a:srgbClr val="0070C0"/>
                              </a:solidFill>
                              <a:latin typeface="Cambria Math"/>
                            </a:rPr>
                            <m:t>𝑥</m:t>
                          </m:r>
                        </m:e>
                        <m:sub>
                          <m:r>
                            <a:rPr lang="en-US" sz="2400" i="1" dirty="0">
                              <a:solidFill>
                                <a:srgbClr val="0070C0"/>
                              </a:solidFill>
                              <a:latin typeface="Cambria Math"/>
                            </a:rPr>
                            <m:t>1</m:t>
                          </m:r>
                        </m:sub>
                      </m:sSub>
                      <m:r>
                        <a:rPr lang="en-US" sz="2400" i="1" dirty="0">
                          <a:solidFill>
                            <a:srgbClr val="0070C0"/>
                          </a:solidFill>
                          <a:latin typeface="Cambria Math"/>
                        </a:rPr>
                        <m:t>),</m:t>
                      </m:r>
                    </m:oMath>
                  </m:oMathPara>
                </a14:m>
                <a:endParaRPr lang="en-US" sz="2400" dirty="0">
                  <a:solidFill>
                    <a:srgbClr val="0070C0"/>
                  </a:solidFill>
                </a:endParaRPr>
              </a:p>
              <a:p>
                <a:endParaRPr lang="en-US" sz="1200" dirty="0" smtClean="0"/>
              </a:p>
              <a:p>
                <a:r>
                  <a:rPr lang="en-US" sz="2400" dirty="0"/>
                  <a:t>where </a:t>
                </a:r>
                <a14:m>
                  <m:oMath xmlns:m="http://schemas.openxmlformats.org/officeDocument/2006/math">
                    <m:r>
                      <a:rPr lang="en-US" sz="2400" i="1" dirty="0">
                        <a:latin typeface="Cambria Math"/>
                      </a:rPr>
                      <m:t>𝑘</m:t>
                    </m:r>
                  </m:oMath>
                </a14:m>
                <a:r>
                  <a:rPr lang="en-US" sz="2400" i="1" dirty="0"/>
                  <a:t> </a:t>
                </a:r>
                <a:r>
                  <a:rPr lang="en-US" sz="2400" dirty="0"/>
                  <a:t>is a positive </a:t>
                </a:r>
                <a:r>
                  <a:rPr lang="en-US" sz="2400" dirty="0" smtClean="0"/>
                  <a:t>constant, is analytic in </a:t>
                </a:r>
                <a:r>
                  <a:rPr lang="en-US" sz="2400" dirty="0"/>
                  <a:t>the upper half-plane and therefore is complex potential for the flow of </a:t>
                </a:r>
                <a:r>
                  <a:rPr lang="en-US" sz="2400" dirty="0" smtClean="0"/>
                  <a:t>an ideal </a:t>
                </a:r>
                <a:r>
                  <a:rPr lang="en-US" sz="2400" dirty="0"/>
                  <a:t>fluid. </a:t>
                </a:r>
                <a:r>
                  <a:rPr lang="en-US" sz="2400" dirty="0" smtClean="0"/>
                  <a:t>The </a:t>
                </a:r>
                <a:r>
                  <a:rPr lang="en-US" sz="2400" dirty="0"/>
                  <a:t>real number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1</m:t>
                        </m:r>
                      </m:sub>
                    </m:sSub>
                  </m:oMath>
                </a14:m>
                <a:r>
                  <a:rPr lang="en-US" sz="2400" dirty="0"/>
                  <a:t> is a sink when </a:t>
                </a:r>
                <a14:m>
                  <m:oMath xmlns:m="http://schemas.openxmlformats.org/officeDocument/2006/math">
                    <m:r>
                      <a:rPr lang="en-US" sz="2400" i="1" dirty="0" smtClean="0">
                        <a:latin typeface="Cambria Math"/>
                      </a:rPr>
                      <m:t>𝑘</m:t>
                    </m:r>
                    <m:r>
                      <a:rPr lang="en-US" sz="2400" i="1" dirty="0" smtClean="0">
                        <a:latin typeface="Cambria Math"/>
                      </a:rPr>
                      <m:t>&lt;0</m:t>
                    </m:r>
                  </m:oMath>
                </a14:m>
                <a:r>
                  <a:rPr lang="en-US" sz="2400" dirty="0" smtClean="0"/>
                  <a:t> </a:t>
                </a:r>
                <a:r>
                  <a:rPr lang="en-US" sz="2400" dirty="0"/>
                  <a:t>and a source for the </a:t>
                </a:r>
                <a:r>
                  <a:rPr lang="en-US" sz="2400" dirty="0" smtClean="0"/>
                  <a:t>flow when </a:t>
                </a:r>
                <a14:m>
                  <m:oMath xmlns:m="http://schemas.openxmlformats.org/officeDocument/2006/math">
                    <m:r>
                      <a:rPr lang="en-US" sz="2400" i="1" dirty="0" smtClean="0">
                        <a:latin typeface="Cambria Math"/>
                      </a:rPr>
                      <m:t>𝑘</m:t>
                    </m:r>
                    <m:r>
                      <a:rPr lang="en-US" sz="2400" i="1" dirty="0" smtClean="0">
                        <a:latin typeface="Cambria Math"/>
                      </a:rPr>
                      <m:t>&gt;0</m:t>
                    </m:r>
                  </m:oMath>
                </a14:m>
                <a:r>
                  <a:rPr lang="en-US" sz="2400" dirty="0"/>
                  <a:t>. </a:t>
                </a:r>
                <a:r>
                  <a:rPr lang="en-US" sz="2400" dirty="0" smtClean="0"/>
                  <a:t>The </a:t>
                </a:r>
                <a:r>
                  <a:rPr lang="en-US" sz="2400" dirty="0"/>
                  <a:t>strength of the source or sink is proportional to </a:t>
                </a:r>
                <a14:m>
                  <m:oMath xmlns:m="http://schemas.openxmlformats.org/officeDocument/2006/math">
                    <m:r>
                      <a:rPr lang="en-US" sz="2400" i="1" dirty="0" smtClean="0">
                        <a:latin typeface="Cambria Math"/>
                      </a:rPr>
                      <m:t>|</m:t>
                    </m:r>
                    <m:r>
                      <a:rPr lang="en-US" sz="2400" i="1" dirty="0" smtClean="0">
                        <a:latin typeface="Cambria Math"/>
                      </a:rPr>
                      <m:t>𝑘</m:t>
                    </m:r>
                    <m:r>
                      <a:rPr lang="en-US" sz="2400" i="1" dirty="0" smtClean="0">
                        <a:latin typeface="Cambria Math"/>
                      </a:rPr>
                      <m:t>|</m:t>
                    </m:r>
                  </m:oMath>
                </a14:m>
                <a:r>
                  <a:rPr lang="en-US" sz="2400" dirty="0"/>
                  <a:t>. A flow containing both sources and sinks can be described by adding together functions of the form </a:t>
                </a:r>
                <a14:m>
                  <m:oMath xmlns:m="http://schemas.openxmlformats.org/officeDocument/2006/math">
                    <m:r>
                      <a:rPr lang="en-US" sz="2400" i="1" dirty="0" smtClean="0">
                        <a:latin typeface="Cambria Math"/>
                      </a:rPr>
                      <m:t>(</m:t>
                    </m:r>
                    <m:r>
                      <a:rPr lang="en-US" sz="2400" i="1" dirty="0">
                        <a:latin typeface="Cambria Math"/>
                      </a:rPr>
                      <m:t>5</m:t>
                    </m:r>
                    <m:r>
                      <a:rPr lang="en-US" sz="2400" i="1" dirty="0" smtClean="0">
                        <a:latin typeface="Cambria Math"/>
                      </a:rPr>
                      <m:t>)</m:t>
                    </m:r>
                  </m:oMath>
                </a14:m>
                <a:r>
                  <a:rPr lang="en-US" sz="2400" dirty="0"/>
                  <a:t>. </a:t>
                </a:r>
                <a:r>
                  <a:rPr lang="en-US" sz="2400" dirty="0" smtClean="0"/>
                  <a:t>Note that the complex potential due to source </a:t>
                </a:r>
                <a:r>
                  <a:rPr lang="en-US" sz="2400" dirty="0"/>
                  <a:t>of strength </a:t>
                </a:r>
                <a14:m>
                  <m:oMath xmlns:m="http://schemas.openxmlformats.org/officeDocument/2006/math">
                    <m:r>
                      <a:rPr lang="en-US" sz="2400" i="1" dirty="0">
                        <a:latin typeface="Cambria Math"/>
                      </a:rPr>
                      <m:t>“</m:t>
                    </m:r>
                    <m:r>
                      <a:rPr lang="en-US" sz="2400" i="1" dirty="0">
                        <a:latin typeface="Cambria Math"/>
                      </a:rPr>
                      <m:t>𝑘</m:t>
                    </m:r>
                    <m:r>
                      <a:rPr lang="en-US" sz="2400" i="1" dirty="0">
                        <a:latin typeface="Cambria Math"/>
                      </a:rPr>
                      <m:t>” </m:t>
                    </m:r>
                  </m:oMath>
                </a14:m>
                <a:r>
                  <a:rPr lang="en-US" sz="2400" dirty="0" smtClean="0"/>
                  <a:t>at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1</m:t>
                        </m:r>
                      </m:sub>
                    </m:sSub>
                    <m:r>
                      <a:rPr lang="en-US" sz="2400" i="1" dirty="0">
                        <a:latin typeface="Cambria Math"/>
                      </a:rPr>
                      <m:t>=</m:t>
                    </m:r>
                    <m:r>
                      <a:rPr lang="en-US" sz="2400" b="0" i="1" dirty="0" smtClean="0">
                        <a:latin typeface="Cambria Math"/>
                      </a:rPr>
                      <m:t>𝑎</m:t>
                    </m:r>
                  </m:oMath>
                </a14:m>
                <a:r>
                  <a:rPr lang="en-US" sz="2400" dirty="0" smtClean="0"/>
                  <a:t> is: </a:t>
                </a:r>
                <a14:m>
                  <m:oMath xmlns:m="http://schemas.openxmlformats.org/officeDocument/2006/math">
                    <m:r>
                      <a:rPr lang="en-US" sz="2400" i="1" dirty="0" smtClean="0">
                        <a:solidFill>
                          <a:schemeClr val="tx1"/>
                        </a:solidFill>
                        <a:latin typeface="Cambria Math"/>
                      </a:rPr>
                      <m:t>𝑘</m:t>
                    </m:r>
                    <m:r>
                      <m:rPr>
                        <m:sty m:val="p"/>
                      </m:rPr>
                      <a:rPr lang="en-US" sz="2400" dirty="0" err="1">
                        <a:solidFill>
                          <a:schemeClr val="tx1"/>
                        </a:solidFill>
                        <a:latin typeface="Cambria Math"/>
                      </a:rPr>
                      <m:t>Ln</m:t>
                    </m:r>
                    <m:r>
                      <a:rPr lang="en-US" sz="2400" i="1" dirty="0">
                        <a:solidFill>
                          <a:schemeClr val="tx1"/>
                        </a:solidFill>
                        <a:latin typeface="Cambria Math"/>
                      </a:rPr>
                      <m:t>(</m:t>
                    </m:r>
                    <m:r>
                      <a:rPr lang="en-US" sz="2400" i="1" dirty="0">
                        <a:solidFill>
                          <a:schemeClr val="tx1"/>
                        </a:solidFill>
                        <a:latin typeface="Cambria Math"/>
                      </a:rPr>
                      <m:t>𝑧</m:t>
                    </m:r>
                    <m:r>
                      <a:rPr lang="en-US" sz="2400" i="1" dirty="0">
                        <a:solidFill>
                          <a:schemeClr val="tx1"/>
                        </a:solidFill>
                        <a:latin typeface="Cambria Math"/>
                      </a:rPr>
                      <m:t> −</m:t>
                    </m:r>
                    <m:r>
                      <a:rPr lang="en-US" sz="2400" b="0" i="1" dirty="0" smtClean="0">
                        <a:solidFill>
                          <a:schemeClr val="tx1"/>
                        </a:solidFill>
                        <a:latin typeface="Cambria Math"/>
                      </a:rPr>
                      <m:t>𝑎</m:t>
                    </m:r>
                    <m:r>
                      <a:rPr lang="en-US" sz="2400" i="1" dirty="0">
                        <a:solidFill>
                          <a:schemeClr val="tx1"/>
                        </a:solidFill>
                        <a:latin typeface="Cambria Math"/>
                      </a:rPr>
                      <m:t>),</m:t>
                    </m:r>
                  </m:oMath>
                </a14:m>
                <a:r>
                  <a:rPr lang="en-US" sz="2400" dirty="0" smtClean="0"/>
                  <a:t> while the </a:t>
                </a:r>
                <a:r>
                  <a:rPr lang="en-US" sz="2400" dirty="0"/>
                  <a:t>complex potential due to </a:t>
                </a:r>
                <a:r>
                  <a:rPr lang="en-US" sz="2400" dirty="0" smtClean="0"/>
                  <a:t>a sink </a:t>
                </a:r>
                <a:r>
                  <a:rPr lang="en-US" sz="2400" dirty="0"/>
                  <a:t>of strength </a:t>
                </a:r>
                <a14:m>
                  <m:oMath xmlns:m="http://schemas.openxmlformats.org/officeDocument/2006/math">
                    <m:r>
                      <a:rPr lang="en-US" sz="2400" i="1" dirty="0">
                        <a:latin typeface="Cambria Math"/>
                      </a:rPr>
                      <m:t>“</m:t>
                    </m:r>
                    <m:r>
                      <a:rPr lang="en-US" sz="2400" i="1" dirty="0">
                        <a:latin typeface="Cambria Math"/>
                      </a:rPr>
                      <m:t>𝑘</m:t>
                    </m:r>
                    <m:r>
                      <a:rPr lang="en-US" sz="2400" i="1" dirty="0">
                        <a:latin typeface="Cambria Math"/>
                      </a:rPr>
                      <m:t>” </m:t>
                    </m:r>
                  </m:oMath>
                </a14:m>
                <a:r>
                  <a:rPr lang="en-US" sz="2400" dirty="0"/>
                  <a:t>at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b="0" i="1" dirty="0" smtClean="0">
                            <a:latin typeface="Cambria Math"/>
                          </a:rPr>
                          <m:t>2</m:t>
                        </m:r>
                      </m:sub>
                    </m:sSub>
                    <m:r>
                      <a:rPr lang="en-US" sz="2400" i="1" dirty="0">
                        <a:latin typeface="Cambria Math"/>
                      </a:rPr>
                      <m:t>=</m:t>
                    </m:r>
                    <m:r>
                      <a:rPr lang="en-US" sz="2400" b="0" i="1" dirty="0" smtClean="0">
                        <a:latin typeface="Cambria Math"/>
                      </a:rPr>
                      <m:t>𝑏</m:t>
                    </m:r>
                  </m:oMath>
                </a14:m>
                <a:r>
                  <a:rPr lang="en-US" sz="2400" dirty="0"/>
                  <a:t> </a:t>
                </a:r>
                <a:r>
                  <a:rPr lang="en-US" sz="2400" dirty="0" smtClean="0"/>
                  <a:t>is: </a:t>
                </a:r>
                <a14:m>
                  <m:oMath xmlns:m="http://schemas.openxmlformats.org/officeDocument/2006/math">
                    <m:r>
                      <a:rPr lang="en-US" sz="2400" b="0" i="0" dirty="0" smtClean="0">
                        <a:latin typeface="Cambria Math"/>
                      </a:rPr>
                      <m:t>−</m:t>
                    </m:r>
                    <m:r>
                      <a:rPr lang="en-US" sz="2400" i="1" dirty="0">
                        <a:latin typeface="Cambria Math"/>
                      </a:rPr>
                      <m:t>𝑘</m:t>
                    </m:r>
                    <m:r>
                      <m:rPr>
                        <m:sty m:val="p"/>
                      </m:rPr>
                      <a:rPr lang="en-US" sz="2400" dirty="0" err="1">
                        <a:latin typeface="Cambria Math"/>
                      </a:rPr>
                      <m:t>Ln</m:t>
                    </m:r>
                    <m:d>
                      <m:dPr>
                        <m:ctrlPr>
                          <a:rPr lang="en-US" sz="2400" i="1" dirty="0" err="1">
                            <a:latin typeface="Cambria Math"/>
                          </a:rPr>
                        </m:ctrlPr>
                      </m:dPr>
                      <m:e>
                        <m:r>
                          <a:rPr lang="en-US" sz="2400" i="1" dirty="0">
                            <a:latin typeface="Cambria Math"/>
                          </a:rPr>
                          <m:t>𝑧</m:t>
                        </m:r>
                        <m:r>
                          <a:rPr lang="en-US" sz="2400" i="1" dirty="0">
                            <a:latin typeface="Cambria Math"/>
                          </a:rPr>
                          <m:t> −</m:t>
                        </m:r>
                        <m:r>
                          <a:rPr lang="en-US" sz="2400" b="0" i="1" dirty="0" smtClean="0">
                            <a:latin typeface="Cambria Math"/>
                          </a:rPr>
                          <m:t>𝑏</m:t>
                        </m:r>
                      </m:e>
                    </m:d>
                    <m:r>
                      <a:rPr lang="en-US" sz="2400" b="0" i="1" dirty="0" smtClean="0">
                        <a:latin typeface="Cambria Math"/>
                      </a:rPr>
                      <m:t>.</m:t>
                    </m:r>
                  </m:oMath>
                </a14:m>
                <a:r>
                  <a:rPr lang="en-US" sz="2400" dirty="0"/>
                  <a:t> </a:t>
                </a:r>
                <a:endParaRPr lang="pl-PL" sz="2400" dirty="0"/>
              </a:p>
            </p:txBody>
          </p:sp>
        </mc:Choice>
        <mc:Fallback xmlns="">
          <p:sp>
            <p:nvSpPr>
              <p:cNvPr id="7" name="Rectangle 6"/>
              <p:cNvSpPr>
                <a:spLocks noRot="1" noChangeAspect="1" noMove="1" noResize="1" noEditPoints="1" noAdjustHandles="1" noChangeArrowheads="1" noChangeShapeType="1" noTextEdit="1"/>
              </p:cNvSpPr>
              <p:nvPr/>
            </p:nvSpPr>
            <p:spPr>
              <a:xfrm>
                <a:off x="280585" y="604704"/>
                <a:ext cx="11686250" cy="3393237"/>
              </a:xfrm>
              <a:prstGeom prst="rect">
                <a:avLst/>
              </a:prstGeom>
              <a:blipFill rotWithShape="1">
                <a:blip r:embed="rId2"/>
                <a:stretch>
                  <a:fillRect l="-782" t="-1436" r="-730" b="-30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8447314" y="1143000"/>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(5)</m:t>
                      </m:r>
                    </m:oMath>
                  </m:oMathPara>
                </a14:m>
                <a:endParaRPr lang="en-US" sz="2200"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8447314" y="1143000"/>
                <a:ext cx="638316" cy="430887"/>
              </a:xfrm>
              <a:prstGeom prst="rect">
                <a:avLst/>
              </a:prstGeom>
              <a:blipFill rotWithShape="1">
                <a:blip r:embed="rId3"/>
                <a:stretch>
                  <a:fillRect l="-962" r="-962" b="-15714"/>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462130" y="3891290"/>
            <a:ext cx="2577334" cy="296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280585" y="3981995"/>
                <a:ext cx="9220200" cy="2273443"/>
              </a:xfrm>
              <a:prstGeom prst="rect">
                <a:avLst/>
              </a:prstGeom>
            </p:spPr>
            <p:txBody>
              <a:bodyPr wrap="square">
                <a:spAutoFit/>
              </a:bodyPr>
              <a:lstStyle/>
              <a:p>
                <a:r>
                  <a:rPr lang="en-US" sz="2400" dirty="0"/>
                  <a:t>For example, </a:t>
                </a:r>
              </a:p>
              <a:p>
                <a:pPr/>
                <a14:m>
                  <m:oMathPara xmlns:m="http://schemas.openxmlformats.org/officeDocument/2006/math">
                    <m:oMathParaPr>
                      <m:jc m:val="centerGroup"/>
                    </m:oMathParaPr>
                    <m:oMath xmlns:m="http://schemas.openxmlformats.org/officeDocument/2006/math">
                      <m:r>
                        <a:rPr lang="pl-PL" sz="2400" b="1" dirty="0">
                          <a:latin typeface="Cambria Math"/>
                        </a:rPr>
                        <m:t>𝛀</m:t>
                      </m:r>
                      <m:d>
                        <m:dPr>
                          <m:ctrlPr>
                            <a:rPr lang="pl-PL" sz="2400" b="1" i="1" dirty="0">
                              <a:latin typeface="Cambria Math"/>
                            </a:rPr>
                          </m:ctrlPr>
                        </m:dPr>
                        <m:e>
                          <m:r>
                            <a:rPr lang="pl-PL" sz="2400" i="1" dirty="0">
                              <a:latin typeface="Cambria Math"/>
                            </a:rPr>
                            <m:t>𝑧</m:t>
                          </m:r>
                        </m:e>
                      </m:d>
                      <m:r>
                        <a:rPr lang="pl-PL" sz="2400" i="1" dirty="0">
                          <a:latin typeface="Cambria Math"/>
                        </a:rPr>
                        <m:t>=</m:t>
                      </m:r>
                      <m:r>
                        <m:rPr>
                          <m:sty m:val="p"/>
                        </m:rPr>
                        <a:rPr lang="pl-PL" sz="2400" dirty="0">
                          <a:latin typeface="Cambria Math"/>
                        </a:rPr>
                        <m:t>Ln</m:t>
                      </m:r>
                      <m:d>
                        <m:dPr>
                          <m:ctrlPr>
                            <a:rPr lang="pl-PL" sz="2400" i="1" dirty="0">
                              <a:latin typeface="Cambria Math"/>
                            </a:rPr>
                          </m:ctrlPr>
                        </m:dPr>
                        <m:e>
                          <m:r>
                            <a:rPr lang="pl-PL" sz="2400" i="1" dirty="0">
                              <a:latin typeface="Cambria Math"/>
                            </a:rPr>
                            <m:t>𝑧</m:t>
                          </m:r>
                          <m:r>
                            <a:rPr lang="en-US" sz="2400" i="1" dirty="0">
                              <a:latin typeface="Cambria Math"/>
                            </a:rPr>
                            <m:t>+1</m:t>
                          </m:r>
                        </m:e>
                      </m:d>
                      <m:r>
                        <a:rPr lang="pl-PL" sz="2400" i="1" dirty="0">
                          <a:latin typeface="Cambria Math"/>
                        </a:rPr>
                        <m:t>−</m:t>
                      </m:r>
                      <m:r>
                        <m:rPr>
                          <m:sty m:val="p"/>
                        </m:rPr>
                        <a:rPr lang="pl-PL" sz="2400" dirty="0">
                          <a:latin typeface="Cambria Math"/>
                        </a:rPr>
                        <m:t>Ln</m:t>
                      </m:r>
                      <m:d>
                        <m:dPr>
                          <m:ctrlPr>
                            <a:rPr lang="pl-PL" sz="2400" i="1" dirty="0">
                              <a:latin typeface="Cambria Math"/>
                            </a:rPr>
                          </m:ctrlPr>
                        </m:dPr>
                        <m:e>
                          <m:r>
                            <a:rPr lang="pl-PL" sz="2400" i="1" dirty="0">
                              <a:latin typeface="Cambria Math"/>
                            </a:rPr>
                            <m:t>𝑧</m:t>
                          </m:r>
                          <m:r>
                            <a:rPr lang="en-US" sz="2400" i="1" dirty="0">
                              <a:latin typeface="Cambria Math"/>
                            </a:rPr>
                            <m:t>−1</m:t>
                          </m:r>
                        </m:e>
                      </m:d>
                      <m:r>
                        <a:rPr lang="pl-PL" sz="2400" i="1" dirty="0">
                          <a:latin typeface="Cambria Math"/>
                        </a:rPr>
                        <m:t>=</m:t>
                      </m:r>
                      <m:r>
                        <m:rPr>
                          <m:sty m:val="p"/>
                        </m:rPr>
                        <a:rPr lang="pl-PL" sz="2400" dirty="0">
                          <a:latin typeface="Cambria Math"/>
                        </a:rPr>
                        <m:t>Ln</m:t>
                      </m:r>
                      <m:d>
                        <m:dPr>
                          <m:begChr m:val="|"/>
                          <m:endChr m:val="|"/>
                          <m:ctrlPr>
                            <a:rPr lang="pl-PL" sz="2400" i="1" dirty="0">
                              <a:latin typeface="Cambria Math"/>
                            </a:rPr>
                          </m:ctrlPr>
                        </m:dPr>
                        <m:e>
                          <m:f>
                            <m:fPr>
                              <m:ctrlPr>
                                <a:rPr lang="en-US" sz="2400" i="1">
                                  <a:latin typeface="Cambria Math"/>
                                </a:rPr>
                              </m:ctrlPr>
                            </m:fPr>
                            <m:num>
                              <m:r>
                                <a:rPr lang="pl-PL" sz="2400" i="1" dirty="0">
                                  <a:latin typeface="Cambria Math"/>
                                </a:rPr>
                                <m:t>𝑧</m:t>
                              </m:r>
                              <m:r>
                                <a:rPr lang="en-US" sz="2400" i="1" dirty="0">
                                  <a:latin typeface="Cambria Math"/>
                                </a:rPr>
                                <m:t>+1</m:t>
                              </m:r>
                            </m:num>
                            <m:den>
                              <m:r>
                                <a:rPr lang="pl-PL" sz="2400" i="1" dirty="0">
                                  <a:latin typeface="Cambria Math"/>
                                </a:rPr>
                                <m:t>𝑧</m:t>
                              </m:r>
                              <m:r>
                                <a:rPr lang="en-US" sz="2400" i="1" dirty="0">
                                  <a:latin typeface="Cambria Math"/>
                                </a:rPr>
                                <m:t>−1</m:t>
                              </m:r>
                            </m:den>
                          </m:f>
                        </m:e>
                      </m:d>
                      <m:r>
                        <a:rPr lang="en-US" sz="2400" dirty="0">
                          <a:latin typeface="Cambria Math"/>
                        </a:rPr>
                        <m:t>,</m:t>
                      </m:r>
                    </m:oMath>
                  </m:oMathPara>
                </a14:m>
                <a:endParaRPr lang="en-US" sz="2400" dirty="0"/>
              </a:p>
              <a:p>
                <a:r>
                  <a:rPr lang="en-US" sz="2400" dirty="0"/>
                  <a:t>is a complex velocity potential for the flow of an ideal fluid in </a:t>
                </a:r>
                <a:r>
                  <a:rPr lang="en-US" sz="2400" dirty="0" smtClean="0"/>
                  <a:t>the upper </a:t>
                </a:r>
                <a:r>
                  <a:rPr lang="en-US" sz="2400" dirty="0"/>
                  <a:t>half-plane </a:t>
                </a:r>
                <a14:m>
                  <m:oMath xmlns:m="http://schemas.openxmlformats.org/officeDocument/2006/math">
                    <m:r>
                      <a:rPr lang="en-US" sz="2400" i="1" dirty="0">
                        <a:latin typeface="Cambria Math"/>
                      </a:rPr>
                      <m:t>𝑦</m:t>
                    </m:r>
                    <m:r>
                      <a:rPr lang="en-US" sz="2400" i="1" dirty="0">
                        <a:latin typeface="Cambria Math"/>
                      </a:rPr>
                      <m:t>&gt;0</m:t>
                    </m:r>
                  </m:oMath>
                </a14:m>
                <a:r>
                  <a:rPr lang="en-US" sz="2400" dirty="0"/>
                  <a:t> that has a source at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1</m:t>
                        </m:r>
                      </m:sub>
                    </m:sSub>
                    <m:r>
                      <a:rPr lang="en-US" sz="2400" i="1" dirty="0">
                        <a:latin typeface="Cambria Math"/>
                      </a:rPr>
                      <m:t>=−1</m:t>
                    </m:r>
                  </m:oMath>
                </a14:m>
                <a:r>
                  <a:rPr lang="en-US" sz="2400" dirty="0"/>
                  <a:t> and a sink at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2</m:t>
                        </m:r>
                      </m:sub>
                    </m:sSub>
                    <m:r>
                      <a:rPr lang="en-US" sz="2400" i="1" dirty="0">
                        <a:latin typeface="Cambria Math"/>
                      </a:rPr>
                      <m:t>= 1</m:t>
                    </m:r>
                  </m:oMath>
                </a14:m>
                <a:r>
                  <a:rPr lang="en-US" sz="2400" dirty="0"/>
                  <a:t> of equal strength.</a:t>
                </a:r>
                <a:endParaRPr lang="pl-PL" sz="2400" dirty="0"/>
              </a:p>
            </p:txBody>
          </p:sp>
        </mc:Choice>
        <mc:Fallback xmlns="">
          <p:sp>
            <p:nvSpPr>
              <p:cNvPr id="3" name="Rectangle 2"/>
              <p:cNvSpPr>
                <a:spLocks noRot="1" noChangeAspect="1" noMove="1" noResize="1" noEditPoints="1" noAdjustHandles="1" noChangeArrowheads="1" noChangeShapeType="1" noTextEdit="1"/>
              </p:cNvSpPr>
              <p:nvPr/>
            </p:nvSpPr>
            <p:spPr>
              <a:xfrm>
                <a:off x="280585" y="3981995"/>
                <a:ext cx="9220200" cy="2273443"/>
              </a:xfrm>
              <a:prstGeom prst="rect">
                <a:avLst/>
              </a:prstGeom>
              <a:blipFill rotWithShape="1">
                <a:blip r:embed="rId6"/>
                <a:stretch>
                  <a:fillRect l="-991" t="-2145" b="-5094"/>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7296120" y="0"/>
              <a:ext cx="4515120" cy="1009800"/>
            </p14:xfrm>
          </p:contentPart>
        </mc:Choice>
        <mc:Fallback xmlns="">
          <p:pic>
            <p:nvPicPr>
              <p:cNvPr id="4" name="Ink 3"/>
              <p:cNvPicPr/>
              <p:nvPr/>
            </p:nvPicPr>
            <p:blipFill>
              <a:blip r:embed="rId8"/>
              <a:stretch>
                <a:fillRect/>
              </a:stretch>
            </p:blipFill>
            <p:spPr>
              <a:xfrm>
                <a:off x="7286760" y="-9360"/>
                <a:ext cx="4533840" cy="1028520"/>
              </a:xfrm>
              <a:prstGeom prst="rect">
                <a:avLst/>
              </a:prstGeom>
            </p:spPr>
          </p:pic>
        </mc:Fallback>
      </mc:AlternateContent>
    </p:spTree>
    <p:extLst>
      <p:ext uri="{BB962C8B-B14F-4D97-AF65-F5344CB8AC3E}">
        <p14:creationId xmlns:p14="http://schemas.microsoft.com/office/powerpoint/2010/main" val="4113261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19200" y="19080"/>
              <a:ext cx="11220840" cy="6305760"/>
            </p14:xfrm>
          </p:contentPart>
        </mc:Choice>
        <mc:Fallback xmlns="">
          <p:pic>
            <p:nvPicPr>
              <p:cNvPr id="4" name="Ink 3"/>
              <p:cNvPicPr/>
              <p:nvPr/>
            </p:nvPicPr>
            <p:blipFill>
              <a:blip r:embed="rId3"/>
              <a:stretch>
                <a:fillRect/>
              </a:stretch>
            </p:blipFill>
            <p:spPr>
              <a:xfrm>
                <a:off x="609840" y="9720"/>
                <a:ext cx="11239560" cy="6324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333520" y="-19080"/>
              <a:ext cx="9716040" cy="3400560"/>
            </p14:xfrm>
          </p:contentPart>
        </mc:Choice>
        <mc:Fallback xmlns="">
          <p:pic>
            <p:nvPicPr>
              <p:cNvPr id="5" name="Ink 4"/>
              <p:cNvPicPr/>
              <p:nvPr/>
            </p:nvPicPr>
            <p:blipFill>
              <a:blip r:embed="rId5"/>
              <a:stretch>
                <a:fillRect/>
              </a:stretch>
            </p:blipFill>
            <p:spPr>
              <a:xfrm>
                <a:off x="2324160" y="-28440"/>
                <a:ext cx="9734760" cy="341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8058240" y="5648040"/>
              <a:ext cx="1895760" cy="686160"/>
            </p14:xfrm>
          </p:contentPart>
        </mc:Choice>
        <mc:Fallback xmlns="">
          <p:pic>
            <p:nvPicPr>
              <p:cNvPr id="6" name="Ink 5"/>
              <p:cNvPicPr/>
              <p:nvPr/>
            </p:nvPicPr>
            <p:blipFill>
              <a:blip r:embed="rId7"/>
              <a:stretch>
                <a:fillRect/>
              </a:stretch>
            </p:blipFill>
            <p:spPr>
              <a:xfrm>
                <a:off x="8048880" y="5638680"/>
                <a:ext cx="1914480" cy="704880"/>
              </a:xfrm>
              <a:prstGeom prst="rect">
                <a:avLst/>
              </a:prstGeom>
            </p:spPr>
          </p:pic>
        </mc:Fallback>
      </mc:AlternateContent>
    </p:spTree>
    <p:extLst>
      <p:ext uri="{BB962C8B-B14F-4D97-AF65-F5344CB8AC3E}">
        <p14:creationId xmlns:p14="http://schemas.microsoft.com/office/powerpoint/2010/main" val="21965879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47840" y="75960"/>
              <a:ext cx="11087280" cy="6344280"/>
            </p14:xfrm>
          </p:contentPart>
        </mc:Choice>
        <mc:Fallback xmlns="">
          <p:pic>
            <p:nvPicPr>
              <p:cNvPr id="4" name="Ink 3"/>
              <p:cNvPicPr/>
              <p:nvPr/>
            </p:nvPicPr>
            <p:blipFill>
              <a:blip r:embed="rId3"/>
              <a:stretch>
                <a:fillRect/>
              </a:stretch>
            </p:blipFill>
            <p:spPr>
              <a:xfrm>
                <a:off x="438480" y="66600"/>
                <a:ext cx="11106000" cy="6363000"/>
              </a:xfrm>
              <a:prstGeom prst="rect">
                <a:avLst/>
              </a:prstGeom>
            </p:spPr>
          </p:pic>
        </mc:Fallback>
      </mc:AlternateContent>
    </p:spTree>
    <p:extLst>
      <p:ext uri="{BB962C8B-B14F-4D97-AF65-F5344CB8AC3E}">
        <p14:creationId xmlns:p14="http://schemas.microsoft.com/office/powerpoint/2010/main" val="41426404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633983" y="890600"/>
                <a:ext cx="11070338" cy="1154162"/>
              </a:xfrm>
              <a:prstGeom prst="rect">
                <a:avLst/>
              </a:prstGeom>
            </p:spPr>
            <p:txBody>
              <a:bodyPr wrap="square">
                <a:spAutoFit/>
              </a:bodyPr>
              <a:lstStyle/>
              <a:p>
                <a:pPr algn="just"/>
                <a:r>
                  <a:rPr lang="en-US" sz="2300" dirty="0">
                    <a:solidFill>
                      <a:prstClr val="black"/>
                    </a:solidFill>
                  </a:rPr>
                  <a:t>Solve the </a:t>
                </a:r>
                <a:r>
                  <a:rPr lang="en-US" sz="2300" dirty="0" err="1">
                    <a:solidFill>
                      <a:prstClr val="black"/>
                    </a:solidFill>
                  </a:rPr>
                  <a:t>Dirichlet</a:t>
                </a:r>
                <a:r>
                  <a:rPr lang="en-US" sz="2300" dirty="0">
                    <a:solidFill>
                      <a:prstClr val="black"/>
                    </a:solidFill>
                  </a:rPr>
                  <a:t> problem illustrated in </a:t>
                </a:r>
                <a:r>
                  <a:rPr lang="en-US" sz="2300" dirty="0" smtClean="0">
                    <a:solidFill>
                      <a:prstClr val="black"/>
                    </a:solidFill>
                  </a:rPr>
                  <a:t>figure. </a:t>
                </a:r>
                <a:r>
                  <a:rPr lang="en-US" sz="2300" dirty="0">
                    <a:solidFill>
                      <a:prstClr val="black"/>
                    </a:solidFill>
                  </a:rPr>
                  <a:t>The domain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is </a:t>
                </a:r>
                <a:r>
                  <a:rPr lang="en-US" sz="2300" dirty="0" smtClean="0">
                    <a:solidFill>
                      <a:prstClr val="black"/>
                    </a:solidFill>
                  </a:rPr>
                  <a:t>a vertical </a:t>
                </a:r>
                <a:r>
                  <a:rPr lang="en-US" sz="2300" dirty="0">
                    <a:solidFill>
                      <a:prstClr val="black"/>
                    </a:solidFill>
                  </a:rPr>
                  <a:t>infinite strip </a:t>
                </a:r>
                <a:r>
                  <a:rPr lang="en-US" sz="2300" dirty="0" smtClean="0">
                    <a:solidFill>
                      <a:prstClr val="black"/>
                    </a:solidFill>
                  </a:rPr>
                  <a:t>defined </a:t>
                </a:r>
                <a:r>
                  <a:rPr lang="en-US" sz="2300" dirty="0">
                    <a:solidFill>
                      <a:prstClr val="black"/>
                    </a:solidFill>
                  </a:rPr>
                  <a:t>by </a:t>
                </a:r>
                <a14:m>
                  <m:oMath xmlns:m="http://schemas.openxmlformats.org/officeDocument/2006/math">
                    <m:r>
                      <a:rPr lang="en-US" sz="2300" i="1" dirty="0" smtClean="0">
                        <a:solidFill>
                          <a:prstClr val="black"/>
                        </a:solidFill>
                        <a:latin typeface="Cambria Math"/>
                      </a:rPr>
                      <m:t>−1 &lt; </m:t>
                    </m:r>
                    <m:r>
                      <a:rPr lang="en-US" sz="2300" i="1" dirty="0" smtClean="0">
                        <a:solidFill>
                          <a:prstClr val="black"/>
                        </a:solidFill>
                        <a:latin typeface="Cambria Math"/>
                      </a:rPr>
                      <m:t>𝑥</m:t>
                    </m:r>
                    <m:r>
                      <a:rPr lang="en-US" sz="2300" i="1" dirty="0" smtClean="0">
                        <a:solidFill>
                          <a:prstClr val="black"/>
                        </a:solidFill>
                        <a:latin typeface="Cambria Math"/>
                      </a:rPr>
                      <m:t> &lt; 1, −∞ &lt; </m:t>
                    </m:r>
                    <m:r>
                      <a:rPr lang="en-US" sz="2300" i="1" dirty="0" smtClean="0">
                        <a:solidFill>
                          <a:prstClr val="black"/>
                        </a:solidFill>
                        <a:latin typeface="Cambria Math"/>
                      </a:rPr>
                      <m:t>𝑦</m:t>
                    </m:r>
                    <m:r>
                      <a:rPr lang="en-US" sz="2300" i="1" dirty="0" smtClean="0">
                        <a:solidFill>
                          <a:prstClr val="black"/>
                        </a:solidFill>
                        <a:latin typeface="Cambria Math"/>
                      </a:rPr>
                      <m:t> &lt; ∞</m:t>
                    </m:r>
                  </m:oMath>
                </a14:m>
                <a:r>
                  <a:rPr lang="en-US" sz="2300" dirty="0">
                    <a:solidFill>
                      <a:prstClr val="black"/>
                    </a:solidFill>
                  </a:rPr>
                  <a:t>; the </a:t>
                </a:r>
                <a:r>
                  <a:rPr lang="en-US" sz="2300" dirty="0" smtClean="0">
                    <a:solidFill>
                      <a:prstClr val="black"/>
                    </a:solidFill>
                  </a:rPr>
                  <a:t>boundaries of </a:t>
                </a:r>
                <a:r>
                  <a:rPr lang="en-US" sz="2300" i="1" dirty="0">
                    <a:solidFill>
                      <a:prstClr val="black"/>
                    </a:solidFill>
                  </a:rPr>
                  <a:t>D </a:t>
                </a:r>
                <a:r>
                  <a:rPr lang="en-US" sz="2300" dirty="0">
                    <a:solidFill>
                      <a:prstClr val="black"/>
                    </a:solidFill>
                  </a:rPr>
                  <a:t>are the vertical lines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 = −1 </m:t>
                    </m:r>
                  </m:oMath>
                </a14:m>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 = 1</m:t>
                    </m:r>
                  </m:oMath>
                </a14:m>
                <a:r>
                  <a:rPr lang="en-US" sz="2300" dirty="0">
                    <a:solidFill>
                      <a:prstClr val="black"/>
                    </a:solidFill>
                  </a:rPr>
                  <a:t>.</a:t>
                </a:r>
              </a:p>
            </p:txBody>
          </p:sp>
        </mc:Choice>
        <mc:Fallback xmlns="">
          <p:sp>
            <p:nvSpPr>
              <p:cNvPr id="2" name="Rectangle 1"/>
              <p:cNvSpPr>
                <a:spLocks noRot="1" noChangeAspect="1" noMove="1" noResize="1" noEditPoints="1" noAdjustHandles="1" noChangeArrowheads="1" noChangeShapeType="1" noTextEdit="1"/>
              </p:cNvSpPr>
              <p:nvPr/>
            </p:nvSpPr>
            <p:spPr>
              <a:xfrm>
                <a:off x="633983" y="890600"/>
                <a:ext cx="11070338" cy="1154162"/>
              </a:xfrm>
              <a:prstGeom prst="rect">
                <a:avLst/>
              </a:prstGeom>
              <a:blipFill rotWithShape="1">
                <a:blip r:embed="rId2"/>
                <a:stretch>
                  <a:fillRect l="-771" t="-3704" r="-771" b="-11111"/>
                </a:stretch>
              </a:blipFill>
            </p:spPr>
            <p:txBody>
              <a:bodyPr/>
              <a:lstStyle/>
              <a:p>
                <a:r>
                  <a:rPr lang="en-US">
                    <a:noFill/>
                  </a:rPr>
                  <a:t> </a:t>
                </a:r>
              </a:p>
            </p:txBody>
          </p:sp>
        </mc:Fallback>
      </mc:AlternateContent>
      <p:sp>
        <p:nvSpPr>
          <p:cNvPr id="4" name="Title 1">
            <a:extLst>
              <a:ext uri="{FF2B5EF4-FFF2-40B4-BE49-F238E27FC236}">
                <a16:creationId xmlns="" xmlns:a16="http://schemas.microsoft.com/office/drawing/2014/main" id="{66A37FE8-866E-4900-87DA-4649C0BF1507}"/>
              </a:ext>
            </a:extLst>
          </p:cNvPr>
          <p:cNvSpPr txBox="1">
            <a:spLocks/>
          </p:cNvSpPr>
          <p:nvPr/>
        </p:nvSpPr>
        <p:spPr>
          <a:xfrm>
            <a:off x="463826" y="220819"/>
            <a:ext cx="10515600" cy="66948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70C0"/>
                </a:solidFill>
                <a:latin typeface="Calibri"/>
              </a:rPr>
              <a:t>Example: </a:t>
            </a:r>
            <a:r>
              <a:rPr lang="en-US" b="1" dirty="0" err="1">
                <a:solidFill>
                  <a:srgbClr val="0070C0"/>
                </a:solidFill>
                <a:latin typeface="Calibri"/>
              </a:rPr>
              <a:t>Dirichlet</a:t>
            </a:r>
            <a:r>
              <a:rPr lang="en-US" b="1" dirty="0">
                <a:solidFill>
                  <a:srgbClr val="0070C0"/>
                </a:solidFill>
                <a:latin typeface="Calibri"/>
              </a:rPr>
              <a:t> Problem</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964962" y="1688593"/>
            <a:ext cx="3080734" cy="3895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633983" y="2092911"/>
                <a:ext cx="8558786" cy="4211602"/>
              </a:xfrm>
              <a:prstGeom prst="rect">
                <a:avLst/>
              </a:prstGeom>
            </p:spPr>
            <p:txBody>
              <a:bodyPr wrap="square">
                <a:spAutoFit/>
              </a:bodyPr>
              <a:lstStyle/>
              <a:p>
                <a:pPr algn="just"/>
                <a:r>
                  <a:rPr lang="en-US" sz="2300" b="1" dirty="0" smtClean="0">
                    <a:solidFill>
                      <a:srgbClr val="0070C0"/>
                    </a:solidFill>
                  </a:rPr>
                  <a:t>Solution:</a:t>
                </a:r>
                <a:r>
                  <a:rPr lang="en-US" sz="2300" b="1" dirty="0" smtClean="0">
                    <a:solidFill>
                      <a:prstClr val="black"/>
                    </a:solidFill>
                  </a:rPr>
                  <a:t> </a:t>
                </a:r>
                <a:r>
                  <a:rPr lang="en-US" sz="2300" dirty="0">
                    <a:solidFill>
                      <a:prstClr val="black"/>
                    </a:solidFill>
                  </a:rPr>
                  <a:t>The </a:t>
                </a:r>
                <a:r>
                  <a:rPr lang="en-US" sz="2300" dirty="0" err="1">
                    <a:solidFill>
                      <a:prstClr val="black"/>
                    </a:solidFill>
                  </a:rPr>
                  <a:t>Dirichlet</a:t>
                </a:r>
                <a:r>
                  <a:rPr lang="en-US" sz="2300" dirty="0">
                    <a:solidFill>
                      <a:prstClr val="black"/>
                    </a:solidFill>
                  </a:rPr>
                  <a:t> problem in </a:t>
                </a:r>
                <a:r>
                  <a:rPr lang="en-US" sz="2300" dirty="0" smtClean="0">
                    <a:solidFill>
                      <a:prstClr val="black"/>
                    </a:solidFill>
                  </a:rPr>
                  <a:t>figure </a:t>
                </a:r>
                <a:r>
                  <a:rPr lang="en-US" sz="2300" dirty="0">
                    <a:solidFill>
                      <a:prstClr val="black"/>
                    </a:solidFill>
                  </a:rPr>
                  <a:t>is:</a:t>
                </a:r>
              </a:p>
              <a:p>
                <a:pPr algn="just"/>
                <a:endParaRPr lang="en-US" sz="500" i="1" dirty="0" smtClean="0">
                  <a:solidFill>
                    <a:prstClr val="black"/>
                  </a:solidFill>
                </a:endParaRPr>
              </a:p>
              <a:p>
                <a:pPr algn="just"/>
                <a:r>
                  <a:rPr lang="en-US" sz="2300" i="1" dirty="0" smtClean="0">
                    <a:solidFill>
                      <a:prstClr val="black"/>
                    </a:solidFill>
                  </a:rPr>
                  <a:t>Solve</a:t>
                </a:r>
                <a:r>
                  <a:rPr lang="en-US" sz="2300" i="1" dirty="0">
                    <a:solidFill>
                      <a:prstClr val="black"/>
                    </a:solidFill>
                  </a:rPr>
                  <a:t>: </a:t>
                </a:r>
                <a:r>
                  <a:rPr lang="en-US" sz="2300" i="1" dirty="0" smtClean="0">
                    <a:solidFill>
                      <a:prstClr val="black"/>
                    </a:solidFill>
                  </a:rPr>
                  <a:t>          </a:t>
                </a:r>
                <a14:m>
                  <m:oMath xmlns:m="http://schemas.openxmlformats.org/officeDocument/2006/math">
                    <m:sSub>
                      <m:sSubPr>
                        <m:ctrlPr>
                          <a:rPr lang="en-US" sz="2300" i="1" smtClean="0">
                            <a:solidFill>
                              <a:prstClr val="black"/>
                            </a:solidFill>
                            <a:latin typeface="Cambria Math"/>
                          </a:rPr>
                        </m:ctrlPr>
                      </m:sSubPr>
                      <m:e>
                        <m:r>
                          <a:rPr lang="en-US" sz="2300" i="1" smtClean="0">
                            <a:solidFill>
                              <a:prstClr val="black"/>
                            </a:solidFill>
                            <a:latin typeface="Cambria Math"/>
                            <a:ea typeface="Cambria Math"/>
                          </a:rPr>
                          <m:t>𝜑</m:t>
                        </m:r>
                      </m:e>
                      <m:sub>
                        <m:r>
                          <a:rPr lang="en-US" sz="2300" i="1" smtClean="0">
                            <a:solidFill>
                              <a:prstClr val="black"/>
                            </a:solidFill>
                            <a:latin typeface="Cambria Math"/>
                          </a:rPr>
                          <m:t>𝑥𝑥</m:t>
                        </m:r>
                      </m:sub>
                    </m:sSub>
                    <m:r>
                      <a:rPr lang="en-US" sz="2300" i="1" smtClean="0">
                        <a:solidFill>
                          <a:prstClr val="black"/>
                        </a:solidFill>
                        <a:latin typeface="Cambria Math"/>
                      </a:rPr>
                      <m:t>+</m:t>
                    </m:r>
                    <m:sSub>
                      <m:sSubPr>
                        <m:ctrlPr>
                          <a:rPr lang="en-US" sz="2300" i="1">
                            <a:solidFill>
                              <a:prstClr val="black"/>
                            </a:solidFill>
                            <a:latin typeface="Cambria Math"/>
                          </a:rPr>
                        </m:ctrlPr>
                      </m:sSubPr>
                      <m:e>
                        <m:r>
                          <a:rPr lang="en-US" sz="2300" i="1">
                            <a:solidFill>
                              <a:prstClr val="black"/>
                            </a:solidFill>
                            <a:latin typeface="Cambria Math"/>
                            <a:ea typeface="Cambria Math"/>
                          </a:rPr>
                          <m:t>𝜑</m:t>
                        </m:r>
                      </m:e>
                      <m:sub>
                        <m:r>
                          <a:rPr lang="en-US" sz="2300" i="1" smtClean="0">
                            <a:solidFill>
                              <a:prstClr val="black"/>
                            </a:solidFill>
                            <a:latin typeface="Cambria Math"/>
                          </a:rPr>
                          <m:t>𝑦𝑦</m:t>
                        </m:r>
                      </m:sub>
                    </m:sSub>
                    <m:r>
                      <a:rPr lang="en-US" sz="2300" i="1" smtClean="0">
                        <a:solidFill>
                          <a:prstClr val="black"/>
                        </a:solidFill>
                        <a:latin typeface="Cambria Math"/>
                      </a:rPr>
                      <m:t>=0,     </m:t>
                    </m:r>
                    <m:r>
                      <a:rPr lang="es-ES" sz="2300" i="1" dirty="0" smtClean="0">
                        <a:solidFill>
                          <a:prstClr val="black"/>
                        </a:solidFill>
                        <a:latin typeface="Cambria Math"/>
                      </a:rPr>
                      <m:t>−1&lt;</m:t>
                    </m:r>
                    <m:r>
                      <a:rPr lang="es-ES" sz="2300" i="1" dirty="0" smtClean="0">
                        <a:solidFill>
                          <a:prstClr val="black"/>
                        </a:solidFill>
                        <a:latin typeface="Cambria Math"/>
                      </a:rPr>
                      <m:t>𝑥</m:t>
                    </m:r>
                    <m:r>
                      <a:rPr lang="es-ES" sz="2300" i="1" dirty="0" smtClean="0">
                        <a:solidFill>
                          <a:prstClr val="black"/>
                        </a:solidFill>
                        <a:latin typeface="Cambria Math"/>
                      </a:rPr>
                      <m:t>&lt;1,    −∞&lt;</m:t>
                    </m:r>
                    <m:r>
                      <a:rPr lang="es-ES" sz="2300" i="1" dirty="0" smtClean="0">
                        <a:solidFill>
                          <a:prstClr val="black"/>
                        </a:solidFill>
                        <a:latin typeface="Cambria Math"/>
                      </a:rPr>
                      <m:t>𝑦</m:t>
                    </m:r>
                    <m:r>
                      <a:rPr lang="es-ES" sz="2300" i="1" dirty="0" smtClean="0">
                        <a:solidFill>
                          <a:prstClr val="black"/>
                        </a:solidFill>
                        <a:latin typeface="Cambria Math"/>
                      </a:rPr>
                      <m:t>&lt;∞.   (1)</m:t>
                    </m:r>
                  </m:oMath>
                </a14:m>
                <a:endParaRPr lang="es-ES" sz="2300" dirty="0">
                  <a:solidFill>
                    <a:prstClr val="black"/>
                  </a:solidFill>
                </a:endParaRPr>
              </a:p>
              <a:p>
                <a:pPr algn="just"/>
                <a:endParaRPr lang="es-ES" sz="800" i="1" dirty="0" smtClean="0">
                  <a:solidFill>
                    <a:prstClr val="black"/>
                  </a:solidFill>
                </a:endParaRPr>
              </a:p>
              <a:p>
                <a:pPr algn="just"/>
                <a:r>
                  <a:rPr lang="es-ES" sz="2300" i="1" dirty="0" smtClean="0">
                    <a:solidFill>
                      <a:prstClr val="black"/>
                    </a:solidFill>
                  </a:rPr>
                  <a:t>Subject </a:t>
                </a:r>
                <a:r>
                  <a:rPr lang="es-ES" sz="2300" i="1" dirty="0">
                    <a:solidFill>
                      <a:prstClr val="black"/>
                    </a:solidFill>
                  </a:rPr>
                  <a:t>to:</a:t>
                </a:r>
                <a:r>
                  <a:rPr lang="es-ES" sz="2300" i="1" dirty="0" smtClean="0">
                    <a:solidFill>
                      <a:prstClr val="black"/>
                    </a:solidFill>
                  </a:rPr>
                  <a:t>  </a:t>
                </a:r>
                <a:r>
                  <a:rPr lang="es-ES" sz="2300" i="1" dirty="0">
                    <a:solidFill>
                      <a:prstClr val="black"/>
                    </a:solidFill>
                  </a:rPr>
                  <a:t> </a:t>
                </a:r>
                <a14:m>
                  <m:oMath xmlns:m="http://schemas.openxmlformats.org/officeDocument/2006/math">
                    <m:r>
                      <a:rPr lang="en-US" sz="2300" i="1" dirty="0" smtClean="0">
                        <a:solidFill>
                          <a:prstClr val="black"/>
                        </a:solidFill>
                        <a:latin typeface="Cambria Math"/>
                      </a:rPr>
                      <m:t> </m:t>
                    </m:r>
                    <m:r>
                      <a:rPr lang="es-ES" sz="2300" i="1" dirty="0" smtClean="0">
                        <a:solidFill>
                          <a:prstClr val="black"/>
                        </a:solidFill>
                        <a:latin typeface="Cambria Math"/>
                      </a:rPr>
                      <m:t>𝜑</m:t>
                    </m:r>
                    <m:r>
                      <a:rPr lang="es-ES" sz="2300" i="1" dirty="0" smtClean="0">
                        <a:solidFill>
                          <a:prstClr val="black"/>
                        </a:solidFill>
                        <a:latin typeface="Cambria Math"/>
                      </a:rPr>
                      <m:t>(−1,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smtClean="0">
                            <a:solidFill>
                              <a:prstClr val="black"/>
                            </a:solidFill>
                            <a:latin typeface="Cambria Math"/>
                          </a:rPr>
                        </m:ctrlPr>
                      </m:sSubPr>
                      <m:e>
                        <m:r>
                          <a:rPr lang="en-US" sz="2300" i="1" dirty="0" smtClean="0">
                            <a:solidFill>
                              <a:prstClr val="black"/>
                            </a:solidFill>
                            <a:latin typeface="Cambria Math"/>
                          </a:rPr>
                          <m:t>𝑘</m:t>
                        </m:r>
                      </m:e>
                      <m:sub>
                        <m:r>
                          <a:rPr lang="en-US" sz="2300" i="1" dirty="0" smtClean="0">
                            <a:solidFill>
                              <a:prstClr val="black"/>
                            </a:solidFill>
                            <a:latin typeface="Cambria Math"/>
                          </a:rPr>
                          <m:t>0</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𝜑</m:t>
                    </m:r>
                    <m:r>
                      <a:rPr lang="es-ES" sz="2300" i="1" dirty="0" smtClean="0">
                        <a:solidFill>
                          <a:prstClr val="black"/>
                        </a:solidFill>
                        <a:latin typeface="Cambria Math"/>
                      </a:rPr>
                      <m:t>(1, </m:t>
                    </m:r>
                    <m:r>
                      <a:rPr lang="es-ES" sz="2300" i="1" dirty="0" smtClean="0">
                        <a:solidFill>
                          <a:prstClr val="black"/>
                        </a:solidFill>
                        <a:latin typeface="Cambria Math"/>
                      </a:rPr>
                      <m:t>𝑦</m:t>
                    </m:r>
                    <m:r>
                      <a:rPr lang="es-ES" sz="2300" i="1" dirty="0" smtClean="0">
                        <a:solidFill>
                          <a:prstClr val="black"/>
                        </a:solidFill>
                        <a:latin typeface="Cambria Math"/>
                      </a:rPr>
                      <m:t>)=</m:t>
                    </m:r>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r>
                      <a:rPr lang="es-ES" sz="2300" i="1" dirty="0" smtClean="0">
                        <a:solidFill>
                          <a:prstClr val="black"/>
                        </a:solidFill>
                        <a:latin typeface="Cambria Math"/>
                      </a:rPr>
                      <m:t>, </m:t>
                    </m:r>
                    <m:r>
                      <a:rPr lang="en-US" sz="2300" i="1" dirty="0" smtClean="0">
                        <a:solidFill>
                          <a:prstClr val="black"/>
                        </a:solidFill>
                        <a:latin typeface="Cambria Math"/>
                      </a:rPr>
                      <m:t> </m:t>
                    </m:r>
                    <m:r>
                      <a:rPr lang="es-ES" sz="2300" i="1" dirty="0" smtClean="0">
                        <a:solidFill>
                          <a:prstClr val="black"/>
                        </a:solidFill>
                        <a:latin typeface="Cambria Math"/>
                      </a:rPr>
                      <m:t>−∞&lt;</m:t>
                    </m:r>
                    <m:r>
                      <a:rPr lang="es-ES" sz="2300" i="1" dirty="0" smtClean="0">
                        <a:solidFill>
                          <a:prstClr val="black"/>
                        </a:solidFill>
                        <a:latin typeface="Cambria Math"/>
                      </a:rPr>
                      <m:t>𝑦</m:t>
                    </m:r>
                    <m:r>
                      <a:rPr lang="es-ES" sz="2300" i="1" dirty="0" smtClean="0">
                        <a:solidFill>
                          <a:prstClr val="black"/>
                        </a:solidFill>
                        <a:latin typeface="Cambria Math"/>
                      </a:rPr>
                      <m:t>&lt;∞,    (2)</m:t>
                    </m:r>
                  </m:oMath>
                </a14:m>
                <a:endParaRPr lang="es-ES" sz="2300" dirty="0">
                  <a:solidFill>
                    <a:prstClr val="black"/>
                  </a:solidFill>
                </a:endParaRPr>
              </a:p>
              <a:p>
                <a:pPr algn="just"/>
                <a:r>
                  <a:rPr lang="en-US" sz="2300" dirty="0" smtClean="0">
                    <a:solidFill>
                      <a:prstClr val="black"/>
                    </a:solidFill>
                  </a:rPr>
                  <a:t>where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a:solidFill>
                      <a:prstClr val="black"/>
                    </a:solidFill>
                  </a:rPr>
                  <a:t> and </a:t>
                </a:r>
                <a14:m>
                  <m:oMath xmlns:m="http://schemas.openxmlformats.org/officeDocument/2006/math">
                    <m:sSub>
                      <m:sSubPr>
                        <m:ctrlPr>
                          <a:rPr lang="es-E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are constants</a:t>
                </a:r>
                <a:r>
                  <a:rPr lang="en-US" sz="2300" dirty="0" smtClean="0">
                    <a:solidFill>
                      <a:prstClr val="black"/>
                    </a:solidFill>
                  </a:rPr>
                  <a:t>.</a:t>
                </a:r>
              </a:p>
              <a:p>
                <a:pPr algn="just"/>
                <a:endParaRPr lang="en-US" sz="1000" dirty="0" smtClean="0">
                  <a:solidFill>
                    <a:prstClr val="black"/>
                  </a:solidFill>
                </a:endParaRPr>
              </a:p>
              <a:p>
                <a:pPr algn="just"/>
                <a:r>
                  <a:rPr lang="en-US" sz="2300" dirty="0" smtClean="0">
                    <a:solidFill>
                      <a:prstClr val="black"/>
                    </a:solidFill>
                  </a:rPr>
                  <a:t>The </a:t>
                </a:r>
                <a:r>
                  <a:rPr lang="en-US" sz="2300" dirty="0">
                    <a:solidFill>
                      <a:prstClr val="black"/>
                    </a:solidFill>
                  </a:rPr>
                  <a:t>shape of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along with the fact that the two boundary </a:t>
                </a:r>
                <a:r>
                  <a:rPr lang="en-US" sz="2300" dirty="0" smtClean="0">
                    <a:solidFill>
                      <a:prstClr val="black"/>
                    </a:solidFill>
                  </a:rPr>
                  <a:t>conditions are </a:t>
                </a:r>
                <a:r>
                  <a:rPr lang="en-US" sz="2300" dirty="0">
                    <a:solidFill>
                      <a:prstClr val="black"/>
                    </a:solidFill>
                  </a:rPr>
                  <a:t>constant suggest that the function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is independent of </a:t>
                </a:r>
                <a14:m>
                  <m:oMath xmlns:m="http://schemas.openxmlformats.org/officeDocument/2006/math">
                    <m:r>
                      <a:rPr lang="en-US" sz="2300" i="1" dirty="0" smtClean="0">
                        <a:solidFill>
                          <a:prstClr val="black"/>
                        </a:solidFill>
                        <a:latin typeface="Cambria Math"/>
                      </a:rPr>
                      <m:t>𝑦</m:t>
                    </m:r>
                  </m:oMath>
                </a14:m>
                <a:r>
                  <a:rPr lang="en-US" sz="2300" dirty="0">
                    <a:solidFill>
                      <a:prstClr val="black"/>
                    </a:solidFill>
                  </a:rPr>
                  <a:t>; that is, it </a:t>
                </a:r>
                <a:r>
                  <a:rPr lang="en-US" sz="2300" dirty="0" smtClean="0">
                    <a:solidFill>
                      <a:prstClr val="black"/>
                    </a:solidFill>
                  </a:rPr>
                  <a:t>is </a:t>
                </a:r>
                <a:r>
                  <a:rPr lang="en-US" sz="2300" dirty="0">
                    <a:solidFill>
                      <a:prstClr val="black"/>
                    </a:solidFill>
                  </a:rPr>
                  <a:t>reasonable to try to seek a solution of </a:t>
                </a:r>
                <a14:m>
                  <m:oMath xmlns:m="http://schemas.openxmlformats.org/officeDocument/2006/math">
                    <m:r>
                      <a:rPr lang="en-US" sz="2300" i="1" dirty="0" smtClean="0">
                        <a:solidFill>
                          <a:prstClr val="black"/>
                        </a:solidFill>
                        <a:latin typeface="Cambria Math"/>
                      </a:rPr>
                      <m:t>(1)</m:t>
                    </m:r>
                  </m:oMath>
                </a14:m>
                <a:r>
                  <a:rPr lang="en-US" sz="2300" dirty="0" smtClean="0">
                    <a:solidFill>
                      <a:prstClr val="black"/>
                    </a:solidFill>
                  </a:rPr>
                  <a:t> </a:t>
                </a:r>
                <a:r>
                  <a:rPr lang="en-US" sz="2300" dirty="0">
                    <a:solidFill>
                      <a:prstClr val="black"/>
                    </a:solidFill>
                  </a:rPr>
                  <a:t>of the form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m:t>
                    </m:r>
                    <m:r>
                      <a:rPr lang="en-US" sz="2300" i="1" dirty="0" smtClean="0">
                        <a:solidFill>
                          <a:prstClr val="black"/>
                        </a:solidFill>
                        <a:latin typeface="Cambria Math"/>
                      </a:rPr>
                      <m:t>𝑥</m:t>
                    </m:r>
                    <m:r>
                      <a:rPr lang="en-US" sz="2300" i="1" dirty="0" smtClean="0">
                        <a:solidFill>
                          <a:prstClr val="black"/>
                        </a:solidFill>
                        <a:latin typeface="Cambria Math"/>
                      </a:rPr>
                      <m:t>)</m:t>
                    </m:r>
                  </m:oMath>
                </a14:m>
                <a:r>
                  <a:rPr lang="en-US" sz="2300" dirty="0">
                    <a:solidFill>
                      <a:prstClr val="black"/>
                    </a:solidFill>
                  </a:rPr>
                  <a:t>. With this </a:t>
                </a:r>
                <a:r>
                  <a:rPr lang="en-US" sz="2300" dirty="0" smtClean="0">
                    <a:solidFill>
                      <a:prstClr val="black"/>
                    </a:solidFill>
                  </a:rPr>
                  <a:t>latter assumption</a:t>
                </a:r>
                <a:r>
                  <a:rPr lang="en-US" sz="2300" dirty="0">
                    <a:solidFill>
                      <a:prstClr val="black"/>
                    </a:solidFill>
                  </a:rPr>
                  <a:t>, Laplace’s </a:t>
                </a:r>
                <a:r>
                  <a:rPr lang="en-US" sz="2300" dirty="0" smtClean="0">
                    <a:solidFill>
                      <a:prstClr val="black"/>
                    </a:solidFill>
                  </a:rPr>
                  <a:t>partial differential </a:t>
                </a:r>
                <a:r>
                  <a:rPr lang="en-US" sz="2300" dirty="0">
                    <a:solidFill>
                      <a:prstClr val="black"/>
                    </a:solidFill>
                  </a:rPr>
                  <a:t>equation </a:t>
                </a:r>
                <a14:m>
                  <m:oMath xmlns:m="http://schemas.openxmlformats.org/officeDocument/2006/math">
                    <m:r>
                      <a:rPr lang="en-US" sz="2300" i="1" dirty="0" smtClean="0">
                        <a:solidFill>
                          <a:prstClr val="black"/>
                        </a:solidFill>
                        <a:latin typeface="Cambria Math"/>
                      </a:rPr>
                      <m:t>(1)</m:t>
                    </m:r>
                  </m:oMath>
                </a14:m>
                <a:r>
                  <a:rPr lang="en-US" sz="2300" dirty="0" smtClean="0">
                    <a:solidFill>
                      <a:prstClr val="black"/>
                    </a:solidFill>
                  </a:rPr>
                  <a:t> </a:t>
                </a:r>
                <a:r>
                  <a:rPr lang="en-US" sz="2300" dirty="0">
                    <a:solidFill>
                      <a:prstClr val="black"/>
                    </a:solidFill>
                  </a:rPr>
                  <a:t>becomes the </a:t>
                </a:r>
                <a:r>
                  <a:rPr lang="en-US" sz="2300" dirty="0" smtClean="0">
                    <a:solidFill>
                      <a:prstClr val="black"/>
                    </a:solidFill>
                  </a:rPr>
                  <a:t>ordinary differential </a:t>
                </a:r>
                <a:r>
                  <a:rPr lang="en-US" sz="2300" dirty="0">
                    <a:solidFill>
                      <a:prstClr val="black"/>
                    </a:solidFill>
                  </a:rPr>
                  <a:t>equation </a:t>
                </a:r>
                <a14:m>
                  <m:oMath xmlns:m="http://schemas.openxmlformats.org/officeDocument/2006/math">
                    <m:f>
                      <m:fPr>
                        <m:ctrlPr>
                          <a:rPr lang="en-US" sz="2300" i="1" dirty="0" smtClean="0">
                            <a:solidFill>
                              <a:prstClr val="black"/>
                            </a:solidFill>
                            <a:latin typeface="Cambria Math"/>
                          </a:rPr>
                        </m:ctrlPr>
                      </m:fPr>
                      <m:num>
                        <m:sSup>
                          <m:sSupPr>
                            <m:ctrlPr>
                              <a:rPr lang="en-US" sz="2300" i="1" dirty="0" smtClean="0">
                                <a:solidFill>
                                  <a:prstClr val="black"/>
                                </a:solidFill>
                                <a:latin typeface="Cambria Math"/>
                              </a:rPr>
                            </m:ctrlPr>
                          </m:sSupPr>
                          <m:e>
                            <m:r>
                              <a:rPr lang="en-US" sz="2300" i="1" dirty="0" smtClean="0">
                                <a:solidFill>
                                  <a:prstClr val="black"/>
                                </a:solidFill>
                                <a:latin typeface="Cambria Math"/>
                              </a:rPr>
                              <m:t>𝑑</m:t>
                            </m:r>
                          </m:e>
                          <m:sup>
                            <m:r>
                              <a:rPr lang="en-US" sz="2300" i="1" dirty="0" smtClean="0">
                                <a:solidFill>
                                  <a:prstClr val="black"/>
                                </a:solidFill>
                                <a:latin typeface="Cambria Math"/>
                              </a:rPr>
                              <m:t>2</m:t>
                            </m:r>
                          </m:sup>
                        </m:sSup>
                        <m:r>
                          <a:rPr lang="en-US" sz="2300" i="1" dirty="0" smtClean="0">
                            <a:solidFill>
                              <a:prstClr val="black"/>
                            </a:solidFill>
                            <a:latin typeface="Cambria Math"/>
                            <a:ea typeface="Cambria Math"/>
                          </a:rPr>
                          <m:t>𝜑</m:t>
                        </m:r>
                      </m:num>
                      <m:den>
                        <m:r>
                          <a:rPr lang="en-US" sz="2300" i="1" dirty="0" smtClean="0">
                            <a:solidFill>
                              <a:prstClr val="black"/>
                            </a:solidFill>
                            <a:latin typeface="Cambria Math"/>
                          </a:rPr>
                          <m:t>𝑑</m:t>
                        </m:r>
                        <m:sSup>
                          <m:sSupPr>
                            <m:ctrlPr>
                              <a:rPr lang="en-US" sz="2300" i="1" dirty="0" smtClean="0">
                                <a:solidFill>
                                  <a:prstClr val="black"/>
                                </a:solidFill>
                                <a:latin typeface="Cambria Math"/>
                              </a:rPr>
                            </m:ctrlPr>
                          </m:sSupPr>
                          <m:e>
                            <m:r>
                              <a:rPr lang="en-US" sz="2300" i="1" dirty="0" smtClean="0">
                                <a:solidFill>
                                  <a:prstClr val="black"/>
                                </a:solidFill>
                                <a:latin typeface="Cambria Math"/>
                              </a:rPr>
                              <m:t>𝑥</m:t>
                            </m:r>
                          </m:e>
                          <m:sup>
                            <m:r>
                              <a:rPr lang="en-US" sz="2300" i="1" dirty="0" smtClean="0">
                                <a:solidFill>
                                  <a:prstClr val="black"/>
                                </a:solidFill>
                                <a:latin typeface="Cambria Math"/>
                              </a:rPr>
                              <m:t>2</m:t>
                            </m:r>
                          </m:sup>
                        </m:sSup>
                      </m:den>
                    </m:f>
                    <m:r>
                      <a:rPr lang="en-US" sz="2300" i="1" dirty="0" smtClean="0">
                        <a:solidFill>
                          <a:prstClr val="black"/>
                        </a:solidFill>
                        <a:latin typeface="Cambria Math"/>
                      </a:rPr>
                      <m:t>=0. </m:t>
                    </m:r>
                  </m:oMath>
                </a14:m>
                <a:r>
                  <a:rPr lang="en-US" sz="2300" dirty="0">
                    <a:solidFill>
                      <a:prstClr val="black"/>
                    </a:solidFill>
                  </a:rPr>
                  <a:t>Integrating twice gives the general </a:t>
                </a:r>
                <a:r>
                  <a:rPr lang="en-US" sz="2300" dirty="0" smtClean="0">
                    <a:solidFill>
                      <a:prstClr val="black"/>
                    </a:solidFill>
                  </a:rPr>
                  <a:t>solution: </a:t>
                </a:r>
                <a14:m>
                  <m:oMath xmlns:m="http://schemas.openxmlformats.org/officeDocument/2006/math">
                    <m:r>
                      <a:rPr lang="en-US" sz="2300" i="1" dirty="0">
                        <a:solidFill>
                          <a:prstClr val="black"/>
                        </a:solidFill>
                        <a:latin typeface="Cambria Math"/>
                      </a:rPr>
                      <m:t>𝜑</m:t>
                    </m:r>
                    <m:r>
                      <a:rPr lang="en-US" sz="2300" i="1" dirty="0">
                        <a:solidFill>
                          <a:prstClr val="black"/>
                        </a:solidFill>
                        <a:latin typeface="Cambria Math"/>
                      </a:rPr>
                      <m:t>(</m:t>
                    </m:r>
                    <m:r>
                      <a:rPr lang="en-US" sz="2300" i="1" dirty="0">
                        <a:solidFill>
                          <a:prstClr val="black"/>
                        </a:solidFill>
                        <a:latin typeface="Cambria Math"/>
                      </a:rPr>
                      <m:t>𝑥</m:t>
                    </m:r>
                    <m:r>
                      <a:rPr lang="en-US" sz="2300" i="1" dirty="0">
                        <a:solidFill>
                          <a:prstClr val="black"/>
                        </a:solidFill>
                        <a:latin typeface="Cambria Math"/>
                      </a:rPr>
                      <m:t>)=</m:t>
                    </m:r>
                    <m:r>
                      <a:rPr lang="en-US" sz="2300" i="1" dirty="0" err="1">
                        <a:solidFill>
                          <a:prstClr val="black"/>
                        </a:solidFill>
                        <a:latin typeface="Cambria Math"/>
                      </a:rPr>
                      <m:t>𝑎𝑥</m:t>
                    </m:r>
                    <m:r>
                      <a:rPr lang="en-US" sz="2300" i="1" dirty="0" err="1">
                        <a:solidFill>
                          <a:prstClr val="black"/>
                        </a:solidFill>
                        <a:latin typeface="Cambria Math"/>
                      </a:rPr>
                      <m:t>+</m:t>
                    </m:r>
                    <m:r>
                      <a:rPr lang="en-US" sz="2300" i="1" dirty="0" err="1">
                        <a:solidFill>
                          <a:prstClr val="black"/>
                        </a:solidFill>
                        <a:latin typeface="Cambria Math"/>
                      </a:rPr>
                      <m:t>𝑏</m:t>
                    </m:r>
                  </m:oMath>
                </a14:m>
                <a:r>
                  <a:rPr lang="en-US" sz="2300" dirty="0">
                    <a:solidFill>
                      <a:prstClr val="black"/>
                    </a:solidFill>
                  </a:rPr>
                  <a:t>. </a:t>
                </a:r>
              </a:p>
            </p:txBody>
          </p:sp>
        </mc:Choice>
        <mc:Fallback xmlns="">
          <p:sp>
            <p:nvSpPr>
              <p:cNvPr id="6" name="Rectangle 5"/>
              <p:cNvSpPr>
                <a:spLocks noRot="1" noChangeAspect="1" noMove="1" noResize="1" noEditPoints="1" noAdjustHandles="1" noChangeArrowheads="1" noChangeShapeType="1" noTextEdit="1"/>
              </p:cNvSpPr>
              <p:nvPr/>
            </p:nvSpPr>
            <p:spPr>
              <a:xfrm>
                <a:off x="633983" y="2092911"/>
                <a:ext cx="8558786" cy="4211602"/>
              </a:xfrm>
              <a:prstGeom prst="rect">
                <a:avLst/>
              </a:prstGeom>
              <a:blipFill rotWithShape="1">
                <a:blip r:embed="rId5"/>
                <a:stretch>
                  <a:fillRect l="-997" t="-1013" r="-997" b="-23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123920" y="2876400"/>
              <a:ext cx="10582560" cy="3619800"/>
            </p14:xfrm>
          </p:contentPart>
        </mc:Choice>
        <mc:Fallback xmlns="">
          <p:pic>
            <p:nvPicPr>
              <p:cNvPr id="3" name="Ink 2"/>
              <p:cNvPicPr/>
              <p:nvPr/>
            </p:nvPicPr>
            <p:blipFill>
              <a:blip r:embed="rId7"/>
              <a:stretch>
                <a:fillRect/>
              </a:stretch>
            </p:blipFill>
            <p:spPr>
              <a:xfrm>
                <a:off x="1114560" y="2867040"/>
                <a:ext cx="10601280" cy="3638520"/>
              </a:xfrm>
              <a:prstGeom prst="rect">
                <a:avLst/>
              </a:prstGeom>
            </p:spPr>
          </p:pic>
        </mc:Fallback>
      </mc:AlternateContent>
    </p:spTree>
    <p:extLst>
      <p:ext uri="{BB962C8B-B14F-4D97-AF65-F5344CB8AC3E}">
        <p14:creationId xmlns:p14="http://schemas.microsoft.com/office/powerpoint/2010/main" val="6264800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66760" y="66600"/>
              <a:ext cx="11896920" cy="6058080"/>
            </p14:xfrm>
          </p:contentPart>
        </mc:Choice>
        <mc:Fallback xmlns="">
          <p:pic>
            <p:nvPicPr>
              <p:cNvPr id="4" name="Ink 3"/>
              <p:cNvPicPr/>
              <p:nvPr/>
            </p:nvPicPr>
            <p:blipFill>
              <a:blip r:embed="rId3"/>
              <a:stretch>
                <a:fillRect/>
              </a:stretch>
            </p:blipFill>
            <p:spPr>
              <a:xfrm>
                <a:off x="257400" y="57240"/>
                <a:ext cx="11915640" cy="607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715080" y="5391000"/>
              <a:ext cx="1505520" cy="1153080"/>
            </p14:xfrm>
          </p:contentPart>
        </mc:Choice>
        <mc:Fallback xmlns="">
          <p:pic>
            <p:nvPicPr>
              <p:cNvPr id="5" name="Ink 4"/>
              <p:cNvPicPr/>
              <p:nvPr/>
            </p:nvPicPr>
            <p:blipFill>
              <a:blip r:embed="rId5"/>
              <a:stretch>
                <a:fillRect/>
              </a:stretch>
            </p:blipFill>
            <p:spPr>
              <a:xfrm>
                <a:off x="6705720" y="5381640"/>
                <a:ext cx="1524240" cy="1171800"/>
              </a:xfrm>
              <a:prstGeom prst="rect">
                <a:avLst/>
              </a:prstGeom>
            </p:spPr>
          </p:pic>
        </mc:Fallback>
      </mc:AlternateContent>
    </p:spTree>
    <p:extLst>
      <p:ext uri="{BB962C8B-B14F-4D97-AF65-F5344CB8AC3E}">
        <p14:creationId xmlns:p14="http://schemas.microsoft.com/office/powerpoint/2010/main" val="1348316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23760" y="75960"/>
              <a:ext cx="11106720" cy="5963040"/>
            </p14:xfrm>
          </p:contentPart>
        </mc:Choice>
        <mc:Fallback>
          <p:pic>
            <p:nvPicPr>
              <p:cNvPr id="4" name="Ink 3"/>
              <p:cNvPicPr/>
              <p:nvPr/>
            </p:nvPicPr>
            <p:blipFill>
              <a:blip r:embed="rId3"/>
              <a:stretch>
                <a:fillRect/>
              </a:stretch>
            </p:blipFill>
            <p:spPr>
              <a:xfrm>
                <a:off x="914400" y="66600"/>
                <a:ext cx="11125440" cy="59817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257040" y="676080"/>
              <a:ext cx="3877200" cy="924480"/>
            </p14:xfrm>
          </p:contentPart>
        </mc:Choice>
        <mc:Fallback>
          <p:pic>
            <p:nvPicPr>
              <p:cNvPr id="5" name="Ink 4"/>
              <p:cNvPicPr/>
              <p:nvPr/>
            </p:nvPicPr>
            <p:blipFill>
              <a:blip r:embed="rId5"/>
              <a:stretch>
                <a:fillRect/>
              </a:stretch>
            </p:blipFill>
            <p:spPr>
              <a:xfrm>
                <a:off x="247680" y="666720"/>
                <a:ext cx="3895920" cy="943200"/>
              </a:xfrm>
              <a:prstGeom prst="rect">
                <a:avLst/>
              </a:prstGeom>
            </p:spPr>
          </p:pic>
        </mc:Fallback>
      </mc:AlternateContent>
    </p:spTree>
    <p:extLst>
      <p:ext uri="{BB962C8B-B14F-4D97-AF65-F5344CB8AC3E}">
        <p14:creationId xmlns:p14="http://schemas.microsoft.com/office/powerpoint/2010/main" val="242827846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647640" y="28440"/>
              <a:ext cx="11030400" cy="6372720"/>
            </p14:xfrm>
          </p:contentPart>
        </mc:Choice>
        <mc:Fallback>
          <p:pic>
            <p:nvPicPr>
              <p:cNvPr id="4" name="Ink 3"/>
              <p:cNvPicPr/>
              <p:nvPr/>
            </p:nvPicPr>
            <p:blipFill>
              <a:blip r:embed="rId3"/>
              <a:stretch>
                <a:fillRect/>
              </a:stretch>
            </p:blipFill>
            <p:spPr>
              <a:xfrm>
                <a:off x="638280" y="19080"/>
                <a:ext cx="11049120" cy="6391440"/>
              </a:xfrm>
              <a:prstGeom prst="rect">
                <a:avLst/>
              </a:prstGeom>
            </p:spPr>
          </p:pic>
        </mc:Fallback>
      </mc:AlternateContent>
    </p:spTree>
    <p:extLst>
      <p:ext uri="{BB962C8B-B14F-4D97-AF65-F5344CB8AC3E}">
        <p14:creationId xmlns:p14="http://schemas.microsoft.com/office/powerpoint/2010/main" val="3449334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62120" y="95040"/>
              <a:ext cx="11106360" cy="5610600"/>
            </p14:xfrm>
          </p:contentPart>
        </mc:Choice>
        <mc:Fallback>
          <p:pic>
            <p:nvPicPr>
              <p:cNvPr id="4" name="Ink 3"/>
              <p:cNvPicPr/>
              <p:nvPr/>
            </p:nvPicPr>
            <p:blipFill>
              <a:blip r:embed="rId3"/>
              <a:stretch>
                <a:fillRect/>
              </a:stretch>
            </p:blipFill>
            <p:spPr>
              <a:xfrm>
                <a:off x="752760" y="85680"/>
                <a:ext cx="11125080" cy="5629320"/>
              </a:xfrm>
              <a:prstGeom prst="rect">
                <a:avLst/>
              </a:prstGeom>
            </p:spPr>
          </p:pic>
        </mc:Fallback>
      </mc:AlternateContent>
    </p:spTree>
    <p:extLst>
      <p:ext uri="{BB962C8B-B14F-4D97-AF65-F5344CB8AC3E}">
        <p14:creationId xmlns:p14="http://schemas.microsoft.com/office/powerpoint/2010/main" val="36548721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552600" y="19080"/>
              <a:ext cx="11163600" cy="6010560"/>
            </p14:xfrm>
          </p:contentPart>
        </mc:Choice>
        <mc:Fallback>
          <p:pic>
            <p:nvPicPr>
              <p:cNvPr id="4" name="Ink 3"/>
              <p:cNvPicPr/>
              <p:nvPr/>
            </p:nvPicPr>
            <p:blipFill>
              <a:blip r:embed="rId3"/>
              <a:stretch>
                <a:fillRect/>
              </a:stretch>
            </p:blipFill>
            <p:spPr>
              <a:xfrm>
                <a:off x="543240" y="9720"/>
                <a:ext cx="11182320" cy="6029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9439200" y="1190520"/>
              <a:ext cx="1924560" cy="3657960"/>
            </p14:xfrm>
          </p:contentPart>
        </mc:Choice>
        <mc:Fallback>
          <p:pic>
            <p:nvPicPr>
              <p:cNvPr id="5" name="Ink 4"/>
              <p:cNvPicPr/>
              <p:nvPr/>
            </p:nvPicPr>
            <p:blipFill>
              <a:blip r:embed="rId5"/>
              <a:stretch>
                <a:fillRect/>
              </a:stretch>
            </p:blipFill>
            <p:spPr>
              <a:xfrm>
                <a:off x="9429840" y="1181160"/>
                <a:ext cx="1943280" cy="3676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p14:cNvContentPartPr/>
              <p14:nvPr/>
            </p14:nvContentPartPr>
            <p14:xfrm>
              <a:off x="7601040" y="5724360"/>
              <a:ext cx="4143600" cy="1000440"/>
            </p14:xfrm>
          </p:contentPart>
        </mc:Choice>
        <mc:Fallback>
          <p:pic>
            <p:nvPicPr>
              <p:cNvPr id="6" name="Ink 5"/>
              <p:cNvPicPr/>
              <p:nvPr/>
            </p:nvPicPr>
            <p:blipFill>
              <a:blip r:embed="rId7"/>
              <a:stretch>
                <a:fillRect/>
              </a:stretch>
            </p:blipFill>
            <p:spPr>
              <a:xfrm>
                <a:off x="7591680" y="5715000"/>
                <a:ext cx="4162320" cy="1019160"/>
              </a:xfrm>
              <a:prstGeom prst="rect">
                <a:avLst/>
              </a:prstGeom>
            </p:spPr>
          </p:pic>
        </mc:Fallback>
      </mc:AlternateContent>
    </p:spTree>
    <p:extLst>
      <p:ext uri="{BB962C8B-B14F-4D97-AF65-F5344CB8AC3E}">
        <p14:creationId xmlns:p14="http://schemas.microsoft.com/office/powerpoint/2010/main" val="33188225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771480" y="47520"/>
              <a:ext cx="10839960" cy="5772600"/>
            </p14:xfrm>
          </p:contentPart>
        </mc:Choice>
        <mc:Fallback>
          <p:pic>
            <p:nvPicPr>
              <p:cNvPr id="4" name="Ink 3"/>
              <p:cNvPicPr/>
              <p:nvPr/>
            </p:nvPicPr>
            <p:blipFill>
              <a:blip r:embed="rId3"/>
              <a:stretch>
                <a:fillRect/>
              </a:stretch>
            </p:blipFill>
            <p:spPr>
              <a:xfrm>
                <a:off x="762120" y="38160"/>
                <a:ext cx="10858680" cy="5791320"/>
              </a:xfrm>
              <a:prstGeom prst="rect">
                <a:avLst/>
              </a:prstGeom>
            </p:spPr>
          </p:pic>
        </mc:Fallback>
      </mc:AlternateContent>
    </p:spTree>
    <p:extLst>
      <p:ext uri="{BB962C8B-B14F-4D97-AF65-F5344CB8AC3E}">
        <p14:creationId xmlns:p14="http://schemas.microsoft.com/office/powerpoint/2010/main" val="118941987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905040" y="75960"/>
              <a:ext cx="10820520" cy="5991840"/>
            </p14:xfrm>
          </p:contentPart>
        </mc:Choice>
        <mc:Fallback>
          <p:pic>
            <p:nvPicPr>
              <p:cNvPr id="4" name="Ink 3"/>
              <p:cNvPicPr/>
              <p:nvPr/>
            </p:nvPicPr>
            <p:blipFill>
              <a:blip r:embed="rId3"/>
              <a:stretch>
                <a:fillRect/>
              </a:stretch>
            </p:blipFill>
            <p:spPr>
              <a:xfrm>
                <a:off x="895680" y="66600"/>
                <a:ext cx="10839240" cy="6010560"/>
              </a:xfrm>
              <a:prstGeom prst="rect">
                <a:avLst/>
              </a:prstGeom>
            </p:spPr>
          </p:pic>
        </mc:Fallback>
      </mc:AlternateContent>
    </p:spTree>
    <p:extLst>
      <p:ext uri="{BB962C8B-B14F-4D97-AF65-F5344CB8AC3E}">
        <p14:creationId xmlns:p14="http://schemas.microsoft.com/office/powerpoint/2010/main" val="16930776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295280" y="75960"/>
              <a:ext cx="9544680" cy="4381920"/>
            </p14:xfrm>
          </p:contentPart>
        </mc:Choice>
        <mc:Fallback>
          <p:pic>
            <p:nvPicPr>
              <p:cNvPr id="4" name="Ink 3"/>
              <p:cNvPicPr/>
              <p:nvPr/>
            </p:nvPicPr>
            <p:blipFill>
              <a:blip r:embed="rId3"/>
              <a:stretch>
                <a:fillRect/>
              </a:stretch>
            </p:blipFill>
            <p:spPr>
              <a:xfrm>
                <a:off x="1285920" y="66600"/>
                <a:ext cx="9563400" cy="44006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1019160" y="4295520"/>
              <a:ext cx="9677880" cy="2391120"/>
            </p14:xfrm>
          </p:contentPart>
        </mc:Choice>
        <mc:Fallback>
          <p:pic>
            <p:nvPicPr>
              <p:cNvPr id="5" name="Ink 4"/>
              <p:cNvPicPr/>
              <p:nvPr/>
            </p:nvPicPr>
            <p:blipFill>
              <a:blip r:embed="rId5"/>
              <a:stretch>
                <a:fillRect/>
              </a:stretch>
            </p:blipFill>
            <p:spPr>
              <a:xfrm>
                <a:off x="1009800" y="4286160"/>
                <a:ext cx="9696600" cy="2409840"/>
              </a:xfrm>
              <a:prstGeom prst="rect">
                <a:avLst/>
              </a:prstGeom>
            </p:spPr>
          </p:pic>
        </mc:Fallback>
      </mc:AlternateContent>
    </p:spTree>
    <p:extLst>
      <p:ext uri="{BB962C8B-B14F-4D97-AF65-F5344CB8AC3E}">
        <p14:creationId xmlns:p14="http://schemas.microsoft.com/office/powerpoint/2010/main" val="32655110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5165" y="31652"/>
            <a:ext cx="11930743" cy="584775"/>
          </a:xfrm>
          <a:prstGeom prst="rect">
            <a:avLst/>
          </a:prstGeom>
        </p:spPr>
        <p:txBody>
          <a:bodyPr wrap="square">
            <a:spAutoFit/>
          </a:bodyPr>
          <a:lstStyle/>
          <a:p>
            <a:r>
              <a:rPr lang="en-US" sz="3200" b="1" dirty="0">
                <a:solidFill>
                  <a:srgbClr val="0070C0"/>
                </a:solidFill>
              </a:rPr>
              <a:t>Example: </a:t>
            </a:r>
            <a:r>
              <a:rPr lang="en-US" sz="3200" dirty="0">
                <a:solidFill>
                  <a:srgbClr val="0070C0"/>
                </a:solidFill>
              </a:rPr>
              <a:t>Potential of a Pair of Source Lines (a Pair of Charged Wires)</a:t>
            </a:r>
          </a:p>
        </p:txBody>
      </p:sp>
      <mc:AlternateContent xmlns:mc="http://schemas.openxmlformats.org/markup-compatibility/2006" xmlns:a14="http://schemas.microsoft.com/office/drawing/2010/main">
        <mc:Choice Requires="a14">
          <p:sp>
            <p:nvSpPr>
              <p:cNvPr id="7" name="Rectangle 6"/>
              <p:cNvSpPr/>
              <p:nvPr/>
            </p:nvSpPr>
            <p:spPr>
              <a:xfrm>
                <a:off x="280585" y="604704"/>
                <a:ext cx="11686250" cy="5414111"/>
              </a:xfrm>
              <a:prstGeom prst="rect">
                <a:avLst/>
              </a:prstGeom>
            </p:spPr>
            <p:txBody>
              <a:bodyPr wrap="square">
                <a:spAutoFit/>
              </a:bodyPr>
              <a:lstStyle/>
              <a:p>
                <a:pPr algn="just"/>
                <a:r>
                  <a:rPr lang="en-US" sz="2350" dirty="0">
                    <a:solidFill>
                      <a:prstClr val="black"/>
                    </a:solidFill>
                  </a:rPr>
                  <a:t>Determine the potential of a pair of oppositely charged source lines of the same strength at the points </a:t>
                </a:r>
                <a14:m>
                  <m:oMath xmlns:m="http://schemas.openxmlformats.org/officeDocument/2006/math">
                    <m:r>
                      <a:rPr lang="en-US" sz="2350" i="1" smtClean="0">
                        <a:solidFill>
                          <a:prstClr val="black"/>
                        </a:solidFill>
                        <a:latin typeface="Cambria Math"/>
                      </a:rPr>
                      <m:t>𝑧</m:t>
                    </m:r>
                    <m:r>
                      <a:rPr lang="en-US" sz="2350" i="1" smtClean="0">
                        <a:solidFill>
                          <a:prstClr val="black"/>
                        </a:solidFill>
                        <a:latin typeface="Cambria Math"/>
                      </a:rPr>
                      <m:t>=</m:t>
                    </m:r>
                    <m:r>
                      <a:rPr lang="en-US" sz="2350" i="1" smtClean="0">
                        <a:solidFill>
                          <a:prstClr val="black"/>
                        </a:solidFill>
                        <a:latin typeface="Cambria Math"/>
                      </a:rPr>
                      <m:t>𝑐</m:t>
                    </m:r>
                  </m:oMath>
                </a14:m>
                <a:r>
                  <a:rPr lang="en-US" sz="2350" dirty="0">
                    <a:solidFill>
                      <a:prstClr val="black"/>
                    </a:solidFill>
                  </a:rPr>
                  <a:t> and </a:t>
                </a:r>
                <a14:m>
                  <m:oMath xmlns:m="http://schemas.openxmlformats.org/officeDocument/2006/math">
                    <m:r>
                      <a:rPr lang="en-US" sz="2350" i="1">
                        <a:solidFill>
                          <a:prstClr val="black"/>
                        </a:solidFill>
                        <a:latin typeface="Cambria Math"/>
                      </a:rPr>
                      <m:t>𝑧</m:t>
                    </m:r>
                    <m:r>
                      <a:rPr lang="en-US" sz="2350" i="1">
                        <a:solidFill>
                          <a:prstClr val="black"/>
                        </a:solidFill>
                        <a:latin typeface="Cambria Math"/>
                      </a:rPr>
                      <m:t>=−</m:t>
                    </m:r>
                    <m:r>
                      <a:rPr lang="en-US" sz="2350" i="1">
                        <a:solidFill>
                          <a:prstClr val="black"/>
                        </a:solidFill>
                        <a:latin typeface="Cambria Math"/>
                      </a:rPr>
                      <m:t>𝑐</m:t>
                    </m:r>
                  </m:oMath>
                </a14:m>
                <a:r>
                  <a:rPr lang="en-US" sz="2350" dirty="0">
                    <a:solidFill>
                      <a:prstClr val="black"/>
                    </a:solidFill>
                  </a:rPr>
                  <a:t> on the real axis.</a:t>
                </a:r>
              </a:p>
              <a:p>
                <a:pPr algn="just"/>
                <a:r>
                  <a:rPr lang="en-US" sz="2350" b="1" dirty="0">
                    <a:solidFill>
                      <a:srgbClr val="0070C0"/>
                    </a:solidFill>
                  </a:rPr>
                  <a:t>Solution: </a:t>
                </a:r>
                <a:r>
                  <a:rPr lang="en-US" sz="2350" dirty="0" smtClean="0">
                    <a:solidFill>
                      <a:prstClr val="black"/>
                    </a:solidFill>
                  </a:rPr>
                  <a:t>For </a:t>
                </a:r>
                <a:r>
                  <a:rPr lang="en-US" sz="2350" dirty="0">
                    <a:solidFill>
                      <a:prstClr val="black"/>
                    </a:solidFill>
                  </a:rPr>
                  <a:t>the present case, we have,</a:t>
                </a:r>
              </a:p>
              <a:p>
                <a:pPr algn="just"/>
                <a14:m>
                  <m:oMathPara xmlns:m="http://schemas.openxmlformats.org/officeDocument/2006/math">
                    <m:oMathParaPr>
                      <m:jc m:val="centerGroup"/>
                    </m:oMathParaPr>
                    <m:oMath xmlns:m="http://schemas.openxmlformats.org/officeDocument/2006/math">
                      <m:r>
                        <a:rPr lang="pl-PL" sz="2350" b="1" dirty="0" smtClean="0">
                          <a:solidFill>
                            <a:prstClr val="black"/>
                          </a:solidFill>
                          <a:latin typeface="Cambria Math"/>
                        </a:rPr>
                        <m:t>𝛀</m:t>
                      </m:r>
                      <m:d>
                        <m:dPr>
                          <m:ctrlPr>
                            <a:rPr lang="pl-PL" sz="2350" b="1" i="1" dirty="0">
                              <a:solidFill>
                                <a:prstClr val="black"/>
                              </a:solidFill>
                              <a:latin typeface="Cambria Math"/>
                            </a:rPr>
                          </m:ctrlPr>
                        </m:dPr>
                        <m:e>
                          <m:r>
                            <a:rPr lang="pl-PL" sz="2350" i="1" dirty="0">
                              <a:solidFill>
                                <a:prstClr val="black"/>
                              </a:solidFill>
                              <a:latin typeface="Cambria Math"/>
                            </a:rPr>
                            <m:t>𝑧</m:t>
                          </m:r>
                        </m:e>
                      </m:d>
                      <m:r>
                        <a:rPr lang="pl-PL" sz="2350" i="1" dirty="0">
                          <a:solidFill>
                            <a:prstClr val="black"/>
                          </a:solidFill>
                          <a:latin typeface="Cambria Math"/>
                        </a:rPr>
                        <m:t>=</m:t>
                      </m:r>
                      <m:r>
                        <a:rPr lang="en-US" sz="2350" i="1" dirty="0">
                          <a:solidFill>
                            <a:prstClr val="black"/>
                          </a:solidFill>
                          <a:latin typeface="Cambria Math"/>
                        </a:rPr>
                        <m:t>𝑘</m:t>
                      </m:r>
                      <m:r>
                        <m:rPr>
                          <m:sty m:val="p"/>
                        </m:rPr>
                        <a:rPr lang="pl-PL" sz="2350" dirty="0">
                          <a:solidFill>
                            <a:prstClr val="black"/>
                          </a:solidFill>
                          <a:latin typeface="Cambria Math"/>
                        </a:rPr>
                        <m:t>Ln</m:t>
                      </m:r>
                      <m:d>
                        <m:dPr>
                          <m:ctrlPr>
                            <a:rPr lang="pl-PL" sz="2350" i="1" dirty="0">
                              <a:solidFill>
                                <a:prstClr val="black"/>
                              </a:solidFill>
                              <a:latin typeface="Cambria Math"/>
                            </a:rPr>
                          </m:ctrlPr>
                        </m:dPr>
                        <m:e>
                          <m:r>
                            <a:rPr lang="pl-PL" sz="2350" i="1" dirty="0">
                              <a:solidFill>
                                <a:prstClr val="black"/>
                              </a:solidFill>
                              <a:latin typeface="Cambria Math"/>
                            </a:rPr>
                            <m:t>𝑧</m:t>
                          </m:r>
                          <m:r>
                            <a:rPr lang="en-US" sz="2350" i="1" dirty="0" smtClean="0">
                              <a:solidFill>
                                <a:prstClr val="black"/>
                              </a:solidFill>
                              <a:latin typeface="Cambria Math"/>
                            </a:rPr>
                            <m:t>−</m:t>
                          </m:r>
                          <m:r>
                            <a:rPr lang="en-US" sz="2350" i="1" dirty="0" smtClean="0">
                              <a:solidFill>
                                <a:prstClr val="black"/>
                              </a:solidFill>
                              <a:latin typeface="Cambria Math"/>
                            </a:rPr>
                            <m:t>𝑐</m:t>
                          </m:r>
                        </m:e>
                      </m:d>
                      <m:r>
                        <a:rPr lang="pl-PL" sz="2350" i="1" dirty="0">
                          <a:solidFill>
                            <a:prstClr val="black"/>
                          </a:solidFill>
                          <a:latin typeface="Cambria Math"/>
                        </a:rPr>
                        <m:t>−</m:t>
                      </m:r>
                      <m:r>
                        <a:rPr lang="en-US" sz="2350" i="1" dirty="0">
                          <a:solidFill>
                            <a:prstClr val="black"/>
                          </a:solidFill>
                          <a:latin typeface="Cambria Math"/>
                        </a:rPr>
                        <m:t>𝑘</m:t>
                      </m:r>
                      <m:r>
                        <m:rPr>
                          <m:sty m:val="p"/>
                        </m:rPr>
                        <a:rPr lang="pl-PL" sz="2350" dirty="0">
                          <a:solidFill>
                            <a:prstClr val="black"/>
                          </a:solidFill>
                          <a:latin typeface="Cambria Math"/>
                        </a:rPr>
                        <m:t>Ln</m:t>
                      </m:r>
                      <m:d>
                        <m:dPr>
                          <m:ctrlPr>
                            <a:rPr lang="pl-PL" sz="2350" i="1" dirty="0">
                              <a:solidFill>
                                <a:prstClr val="black"/>
                              </a:solidFill>
                              <a:latin typeface="Cambria Math"/>
                            </a:rPr>
                          </m:ctrlPr>
                        </m:dPr>
                        <m:e>
                          <m:r>
                            <a:rPr lang="pl-PL" sz="2350" i="1" dirty="0">
                              <a:solidFill>
                                <a:prstClr val="black"/>
                              </a:solidFill>
                              <a:latin typeface="Cambria Math"/>
                            </a:rPr>
                            <m:t>𝑧</m:t>
                          </m:r>
                          <m:r>
                            <a:rPr lang="en-US" sz="2350" i="1" dirty="0" smtClean="0">
                              <a:solidFill>
                                <a:prstClr val="black"/>
                              </a:solidFill>
                              <a:latin typeface="Cambria Math"/>
                            </a:rPr>
                            <m:t>+</m:t>
                          </m:r>
                          <m:r>
                            <a:rPr lang="en-US" sz="2350" i="1" dirty="0" smtClean="0">
                              <a:solidFill>
                                <a:prstClr val="black"/>
                              </a:solidFill>
                              <a:latin typeface="Cambria Math"/>
                            </a:rPr>
                            <m:t>𝑐</m:t>
                          </m:r>
                        </m:e>
                      </m:d>
                      <m:r>
                        <a:rPr lang="pl-PL" sz="2350" i="1" dirty="0">
                          <a:solidFill>
                            <a:prstClr val="black"/>
                          </a:solidFill>
                          <a:latin typeface="Cambria Math"/>
                        </a:rPr>
                        <m:t>=</m:t>
                      </m:r>
                      <m:r>
                        <a:rPr lang="en-US" sz="2350" i="1" dirty="0" smtClean="0">
                          <a:solidFill>
                            <a:prstClr val="black"/>
                          </a:solidFill>
                          <a:latin typeface="Cambria Math"/>
                        </a:rPr>
                        <m:t>𝑘</m:t>
                      </m:r>
                      <m:r>
                        <m:rPr>
                          <m:sty m:val="p"/>
                        </m:rPr>
                        <a:rPr lang="pl-PL" sz="2350" dirty="0">
                          <a:solidFill>
                            <a:prstClr val="black"/>
                          </a:solidFill>
                          <a:latin typeface="Cambria Math"/>
                        </a:rPr>
                        <m:t>Ln</m:t>
                      </m:r>
                      <m:d>
                        <m:dPr>
                          <m:begChr m:val="|"/>
                          <m:endChr m:val="|"/>
                          <m:ctrlPr>
                            <a:rPr lang="pl-PL" sz="2350" i="1" dirty="0" smtClean="0">
                              <a:solidFill>
                                <a:prstClr val="black"/>
                              </a:solidFill>
                              <a:latin typeface="Cambria Math"/>
                            </a:rPr>
                          </m:ctrlPr>
                        </m:dPr>
                        <m:e>
                          <m:f>
                            <m:fPr>
                              <m:ctrlPr>
                                <a:rPr lang="en-US" sz="2350" i="1">
                                  <a:solidFill>
                                    <a:prstClr val="black"/>
                                  </a:solidFill>
                                  <a:latin typeface="Cambria Math"/>
                                </a:rPr>
                              </m:ctrlPr>
                            </m:fPr>
                            <m:num>
                              <m:r>
                                <a:rPr lang="pl-PL" sz="2350" i="1" dirty="0">
                                  <a:solidFill>
                                    <a:prstClr val="black"/>
                                  </a:solidFill>
                                  <a:latin typeface="Cambria Math"/>
                                </a:rPr>
                                <m:t>𝑧</m:t>
                              </m:r>
                              <m:r>
                                <a:rPr lang="en-US" sz="2350" i="1" dirty="0">
                                  <a:solidFill>
                                    <a:prstClr val="black"/>
                                  </a:solidFill>
                                  <a:latin typeface="Cambria Math"/>
                                </a:rPr>
                                <m:t>−</m:t>
                              </m:r>
                              <m:r>
                                <a:rPr lang="en-US" sz="2350" i="1" dirty="0">
                                  <a:solidFill>
                                    <a:prstClr val="black"/>
                                  </a:solidFill>
                                  <a:latin typeface="Cambria Math"/>
                                </a:rPr>
                                <m:t>𝑐</m:t>
                              </m:r>
                            </m:num>
                            <m:den>
                              <m:r>
                                <a:rPr lang="pl-PL" sz="2350" i="1" dirty="0">
                                  <a:solidFill>
                                    <a:prstClr val="black"/>
                                  </a:solidFill>
                                  <a:latin typeface="Cambria Math"/>
                                </a:rPr>
                                <m:t>𝑧</m:t>
                              </m:r>
                              <m:r>
                                <a:rPr lang="en-US" sz="2350" i="1" dirty="0">
                                  <a:solidFill>
                                    <a:prstClr val="black"/>
                                  </a:solidFill>
                                  <a:latin typeface="Cambria Math"/>
                                </a:rPr>
                                <m:t>+</m:t>
                              </m:r>
                              <m:r>
                                <a:rPr lang="en-US" sz="2350" i="1" dirty="0">
                                  <a:solidFill>
                                    <a:prstClr val="black"/>
                                  </a:solidFill>
                                  <a:latin typeface="Cambria Math"/>
                                </a:rPr>
                                <m:t>𝑐</m:t>
                              </m:r>
                            </m:den>
                          </m:f>
                        </m:e>
                      </m:d>
                      <m:r>
                        <a:rPr lang="en-US" sz="2350" dirty="0" smtClean="0">
                          <a:solidFill>
                            <a:prstClr val="black"/>
                          </a:solidFill>
                          <a:latin typeface="Cambria Math"/>
                        </a:rPr>
                        <m:t>.</m:t>
                      </m:r>
                    </m:oMath>
                  </m:oMathPara>
                </a14:m>
                <a:endParaRPr lang="en-US" sz="2350" dirty="0">
                  <a:solidFill>
                    <a:prstClr val="black"/>
                  </a:solidFill>
                </a:endParaRPr>
              </a:p>
              <a:p>
                <a:pPr algn="just"/>
                <a:r>
                  <a:rPr lang="en-US" sz="2350" dirty="0">
                    <a:solidFill>
                      <a:prstClr val="black"/>
                    </a:solidFill>
                  </a:rPr>
                  <a:t>The </a:t>
                </a:r>
                <a:r>
                  <a:rPr lang="en-US" sz="2350" b="1" dirty="0">
                    <a:solidFill>
                      <a:prstClr val="black"/>
                    </a:solidFill>
                  </a:rPr>
                  <a:t>equipotential lines </a:t>
                </a:r>
                <a:r>
                  <a:rPr lang="en-US" sz="2350" dirty="0">
                    <a:solidFill>
                      <a:prstClr val="black"/>
                    </a:solidFill>
                  </a:rPr>
                  <a:t>are the curves:</a:t>
                </a:r>
              </a:p>
              <a:p>
                <a:pPr algn="ctr"/>
                <a:endParaRPr lang="es-ES" sz="1050" i="1" dirty="0" smtClean="0">
                  <a:solidFill>
                    <a:srgbClr val="0070C0"/>
                  </a:solidFill>
                  <a:latin typeface="Cambria Math"/>
                </a:endParaRPr>
              </a:p>
              <a:p>
                <a:pPr algn="ctr"/>
                <a14:m>
                  <m:oMath xmlns:m="http://schemas.openxmlformats.org/officeDocument/2006/math">
                    <m:r>
                      <a:rPr lang="es-ES" sz="2350" i="1" dirty="0" smtClean="0">
                        <a:solidFill>
                          <a:srgbClr val="0070C0"/>
                        </a:solidFill>
                        <a:latin typeface="Cambria Math"/>
                      </a:rPr>
                      <m:t>𝜑</m:t>
                    </m:r>
                    <m:r>
                      <a:rPr lang="es-ES" sz="2350" i="1" dirty="0" smtClean="0">
                        <a:solidFill>
                          <a:srgbClr val="0070C0"/>
                        </a:solidFill>
                        <a:latin typeface="Cambria Math"/>
                      </a:rPr>
                      <m:t>=</m:t>
                    </m:r>
                    <m:r>
                      <m:rPr>
                        <m:sty m:val="p"/>
                      </m:rPr>
                      <a:rPr lang="en-US" sz="2350" dirty="0" smtClean="0">
                        <a:solidFill>
                          <a:srgbClr val="0070C0"/>
                        </a:solidFill>
                        <a:latin typeface="Cambria Math"/>
                      </a:rPr>
                      <m:t>Re</m:t>
                    </m:r>
                    <m:r>
                      <a:rPr lang="en-US" sz="2350" i="1" dirty="0" smtClean="0">
                        <a:solidFill>
                          <a:srgbClr val="0070C0"/>
                        </a:solidFill>
                        <a:latin typeface="Cambria Math"/>
                      </a:rPr>
                      <m:t> </m:t>
                    </m:r>
                    <m:r>
                      <a:rPr lang="pl-PL" sz="2350" b="1" dirty="0" smtClean="0">
                        <a:solidFill>
                          <a:srgbClr val="0070C0"/>
                        </a:solidFill>
                        <a:latin typeface="Cambria Math"/>
                      </a:rPr>
                      <m:t>𝛀</m:t>
                    </m:r>
                    <m:d>
                      <m:dPr>
                        <m:ctrlPr>
                          <a:rPr lang="pl-PL" sz="2350" b="1" i="1" dirty="0" smtClean="0">
                            <a:solidFill>
                              <a:srgbClr val="0070C0"/>
                            </a:solidFill>
                            <a:latin typeface="Cambria Math"/>
                          </a:rPr>
                        </m:ctrlPr>
                      </m:dPr>
                      <m:e>
                        <m:r>
                          <a:rPr lang="pl-PL" sz="2350" i="1" dirty="0" smtClean="0">
                            <a:solidFill>
                              <a:srgbClr val="0070C0"/>
                            </a:solidFill>
                            <a:latin typeface="Cambria Math"/>
                          </a:rPr>
                          <m:t>𝑧</m:t>
                        </m:r>
                      </m:e>
                    </m:d>
                    <m:r>
                      <a:rPr lang="pl-PL" sz="2350" i="1" dirty="0" smtClean="0">
                        <a:solidFill>
                          <a:srgbClr val="0070C0"/>
                        </a:solidFill>
                        <a:latin typeface="Cambria Math"/>
                      </a:rPr>
                      <m:t>=</m:t>
                    </m:r>
                    <m:r>
                      <a:rPr lang="en-US" sz="2350" i="1" dirty="0" smtClean="0">
                        <a:solidFill>
                          <a:srgbClr val="0070C0"/>
                        </a:solidFill>
                        <a:latin typeface="Cambria Math"/>
                      </a:rPr>
                      <m:t>𝑘</m:t>
                    </m:r>
                    <m:r>
                      <a:rPr lang="en-US" sz="2350" i="1" dirty="0" smtClean="0">
                        <a:solidFill>
                          <a:srgbClr val="0070C0"/>
                        </a:solidFill>
                        <a:latin typeface="Cambria Math"/>
                      </a:rPr>
                      <m:t> </m:t>
                    </m:r>
                    <m:func>
                      <m:funcPr>
                        <m:ctrlPr>
                          <a:rPr lang="en-US" sz="2350" i="1" dirty="0" smtClean="0">
                            <a:solidFill>
                              <a:srgbClr val="0070C0"/>
                            </a:solidFill>
                            <a:latin typeface="Cambria Math"/>
                          </a:rPr>
                        </m:ctrlPr>
                      </m:funcPr>
                      <m:fName>
                        <m:sSub>
                          <m:sSubPr>
                            <m:ctrlPr>
                              <a:rPr lang="en-US" sz="2350" i="1" dirty="0" smtClean="0">
                                <a:solidFill>
                                  <a:srgbClr val="0070C0"/>
                                </a:solidFill>
                                <a:latin typeface="Cambria Math"/>
                              </a:rPr>
                            </m:ctrlPr>
                          </m:sSubPr>
                          <m:e>
                            <m:r>
                              <m:rPr>
                                <m:sty m:val="p"/>
                              </m:rPr>
                              <a:rPr lang="en-US" sz="2350" dirty="0" smtClean="0">
                                <a:solidFill>
                                  <a:srgbClr val="0070C0"/>
                                </a:solidFill>
                                <a:latin typeface="Cambria Math"/>
                              </a:rPr>
                              <m:t>log</m:t>
                            </m:r>
                          </m:e>
                          <m:sub>
                            <m:r>
                              <a:rPr lang="en-US" sz="2350" i="1" dirty="0" smtClean="0">
                                <a:solidFill>
                                  <a:srgbClr val="0070C0"/>
                                </a:solidFill>
                                <a:latin typeface="Cambria Math"/>
                              </a:rPr>
                              <m:t>𝑒</m:t>
                            </m:r>
                          </m:sub>
                        </m:sSub>
                      </m:fName>
                      <m:e>
                        <m:d>
                          <m:dPr>
                            <m:begChr m:val="|"/>
                            <m:endChr m:val="|"/>
                            <m:ctrlPr>
                              <a:rPr lang="pl-PL" sz="2350" i="1" dirty="0">
                                <a:solidFill>
                                  <a:srgbClr val="0070C0"/>
                                </a:solidFill>
                                <a:latin typeface="Cambria Math"/>
                              </a:rPr>
                            </m:ctrlPr>
                          </m:dPr>
                          <m:e>
                            <m:f>
                              <m:fPr>
                                <m:ctrlPr>
                                  <a:rPr lang="en-US" sz="2350" i="1">
                                    <a:solidFill>
                                      <a:srgbClr val="0070C0"/>
                                    </a:solidFill>
                                    <a:latin typeface="Cambria Math"/>
                                  </a:rPr>
                                </m:ctrlPr>
                              </m:fPr>
                              <m:num>
                                <m:r>
                                  <a:rPr lang="pl-PL" sz="2350" i="1" dirty="0">
                                    <a:solidFill>
                                      <a:srgbClr val="0070C0"/>
                                    </a:solidFill>
                                    <a:latin typeface="Cambria Math"/>
                                  </a:rPr>
                                  <m:t>𝑧</m:t>
                                </m:r>
                                <m:r>
                                  <a:rPr lang="en-US" sz="2350" i="1" dirty="0">
                                    <a:solidFill>
                                      <a:srgbClr val="0070C0"/>
                                    </a:solidFill>
                                    <a:latin typeface="Cambria Math"/>
                                  </a:rPr>
                                  <m:t>−</m:t>
                                </m:r>
                                <m:r>
                                  <a:rPr lang="en-US" sz="2350" i="1" dirty="0">
                                    <a:solidFill>
                                      <a:srgbClr val="0070C0"/>
                                    </a:solidFill>
                                    <a:latin typeface="Cambria Math"/>
                                  </a:rPr>
                                  <m:t>𝑐</m:t>
                                </m:r>
                              </m:num>
                              <m:den>
                                <m:r>
                                  <a:rPr lang="pl-PL" sz="2350" i="1" dirty="0">
                                    <a:solidFill>
                                      <a:srgbClr val="0070C0"/>
                                    </a:solidFill>
                                    <a:latin typeface="Cambria Math"/>
                                  </a:rPr>
                                  <m:t>𝑧</m:t>
                                </m:r>
                                <m:r>
                                  <a:rPr lang="en-US" sz="2350" i="1" dirty="0">
                                    <a:solidFill>
                                      <a:srgbClr val="0070C0"/>
                                    </a:solidFill>
                                    <a:latin typeface="Cambria Math"/>
                                  </a:rPr>
                                  <m:t>+</m:t>
                                </m:r>
                                <m:r>
                                  <a:rPr lang="en-US" sz="2350" i="1" dirty="0">
                                    <a:solidFill>
                                      <a:srgbClr val="0070C0"/>
                                    </a:solidFill>
                                    <a:latin typeface="Cambria Math"/>
                                  </a:rPr>
                                  <m:t>𝑐</m:t>
                                </m:r>
                              </m:den>
                            </m:f>
                          </m:e>
                        </m:d>
                      </m:e>
                    </m:func>
                    <m:r>
                      <a:rPr lang="en-US" sz="2350" i="1" dirty="0" smtClean="0">
                        <a:solidFill>
                          <a:srgbClr val="0070C0"/>
                        </a:solidFill>
                        <a:latin typeface="Cambria Math"/>
                      </a:rPr>
                      <m:t>=</m:t>
                    </m:r>
                    <m:r>
                      <m:rPr>
                        <m:sty m:val="p"/>
                      </m:rPr>
                      <a:rPr lang="en-US" sz="2350" dirty="0" smtClean="0">
                        <a:solidFill>
                          <a:srgbClr val="0070C0"/>
                        </a:solidFill>
                        <a:latin typeface="Cambria Math"/>
                      </a:rPr>
                      <m:t>constant</m:t>
                    </m:r>
                    <m:r>
                      <a:rPr lang="en-US" sz="2350" i="1" dirty="0" smtClean="0">
                        <a:solidFill>
                          <a:srgbClr val="0070C0"/>
                        </a:solidFill>
                        <a:latin typeface="Cambria Math"/>
                      </a:rPr>
                      <m:t>,</m:t>
                    </m:r>
                  </m:oMath>
                </a14:m>
                <a:r>
                  <a:rPr lang="en-US" sz="2350" dirty="0">
                    <a:solidFill>
                      <a:srgbClr val="0070C0"/>
                    </a:solidFill>
                  </a:rPr>
                  <a:t>     thus,     </a:t>
                </a:r>
                <a14:m>
                  <m:oMath xmlns:m="http://schemas.openxmlformats.org/officeDocument/2006/math">
                    <m:d>
                      <m:dPr>
                        <m:begChr m:val="|"/>
                        <m:endChr m:val="|"/>
                        <m:ctrlPr>
                          <a:rPr lang="pl-PL" sz="2350" i="1" dirty="0">
                            <a:solidFill>
                              <a:srgbClr val="0070C0"/>
                            </a:solidFill>
                            <a:latin typeface="Cambria Math"/>
                          </a:rPr>
                        </m:ctrlPr>
                      </m:dPr>
                      <m:e>
                        <m:f>
                          <m:fPr>
                            <m:ctrlPr>
                              <a:rPr lang="en-US" sz="2350" i="1">
                                <a:solidFill>
                                  <a:srgbClr val="0070C0"/>
                                </a:solidFill>
                                <a:latin typeface="Cambria Math"/>
                              </a:rPr>
                            </m:ctrlPr>
                          </m:fPr>
                          <m:num>
                            <m:r>
                              <a:rPr lang="pl-PL" sz="2350" i="1" dirty="0">
                                <a:solidFill>
                                  <a:srgbClr val="0070C0"/>
                                </a:solidFill>
                                <a:latin typeface="Cambria Math"/>
                              </a:rPr>
                              <m:t>𝑧</m:t>
                            </m:r>
                            <m:r>
                              <a:rPr lang="en-US" sz="2350" i="1" dirty="0">
                                <a:solidFill>
                                  <a:srgbClr val="0070C0"/>
                                </a:solidFill>
                                <a:latin typeface="Cambria Math"/>
                              </a:rPr>
                              <m:t>−</m:t>
                            </m:r>
                            <m:r>
                              <a:rPr lang="en-US" sz="2350" i="1" dirty="0">
                                <a:solidFill>
                                  <a:srgbClr val="0070C0"/>
                                </a:solidFill>
                                <a:latin typeface="Cambria Math"/>
                              </a:rPr>
                              <m:t>𝑐</m:t>
                            </m:r>
                          </m:num>
                          <m:den>
                            <m:r>
                              <a:rPr lang="pl-PL" sz="2350" i="1" dirty="0">
                                <a:solidFill>
                                  <a:srgbClr val="0070C0"/>
                                </a:solidFill>
                                <a:latin typeface="Cambria Math"/>
                              </a:rPr>
                              <m:t>𝑧</m:t>
                            </m:r>
                            <m:r>
                              <a:rPr lang="en-US" sz="2350" i="1" dirty="0">
                                <a:solidFill>
                                  <a:srgbClr val="0070C0"/>
                                </a:solidFill>
                                <a:latin typeface="Cambria Math"/>
                              </a:rPr>
                              <m:t>+</m:t>
                            </m:r>
                            <m:r>
                              <a:rPr lang="en-US" sz="2350" i="1" dirty="0">
                                <a:solidFill>
                                  <a:srgbClr val="0070C0"/>
                                </a:solidFill>
                                <a:latin typeface="Cambria Math"/>
                              </a:rPr>
                              <m:t>𝑐</m:t>
                            </m:r>
                          </m:den>
                        </m:f>
                      </m:e>
                    </m:d>
                    <m:r>
                      <a:rPr lang="en-US" sz="2350" i="1" dirty="0">
                        <a:solidFill>
                          <a:srgbClr val="0070C0"/>
                        </a:solidFill>
                        <a:latin typeface="Cambria Math"/>
                      </a:rPr>
                      <m:t>=</m:t>
                    </m:r>
                    <m:sSub>
                      <m:sSubPr>
                        <m:ctrlPr>
                          <a:rPr lang="en-US" sz="2350" i="1" dirty="0">
                            <a:solidFill>
                              <a:srgbClr val="0070C0"/>
                            </a:solidFill>
                            <a:latin typeface="Cambria Math"/>
                          </a:rPr>
                        </m:ctrlPr>
                      </m:sSubPr>
                      <m:e>
                        <m:r>
                          <a:rPr lang="en-US" sz="2350" i="1" dirty="0">
                            <a:solidFill>
                              <a:srgbClr val="0070C0"/>
                            </a:solidFill>
                            <a:latin typeface="Cambria Math"/>
                          </a:rPr>
                          <m:t>𝑐</m:t>
                        </m:r>
                      </m:e>
                      <m:sub>
                        <m:r>
                          <a:rPr lang="en-US" sz="2350" i="1" dirty="0">
                            <a:solidFill>
                              <a:srgbClr val="0070C0"/>
                            </a:solidFill>
                            <a:latin typeface="Cambria Math"/>
                          </a:rPr>
                          <m:t>1</m:t>
                        </m:r>
                      </m:sub>
                    </m:sSub>
                    <m:r>
                      <a:rPr lang="en-US" sz="2350" i="1" dirty="0" smtClean="0">
                        <a:solidFill>
                          <a:srgbClr val="0070C0"/>
                        </a:solidFill>
                        <a:latin typeface="Cambria Math"/>
                      </a:rPr>
                      <m:t>.</m:t>
                    </m:r>
                  </m:oMath>
                </a14:m>
                <a:endParaRPr lang="en-US" sz="2350" dirty="0">
                  <a:solidFill>
                    <a:srgbClr val="0070C0"/>
                  </a:solidFill>
                </a:endParaRPr>
              </a:p>
              <a:p>
                <a:pPr algn="just"/>
                <a:endParaRPr lang="en-US" sz="1600" dirty="0" smtClean="0">
                  <a:solidFill>
                    <a:prstClr val="black"/>
                  </a:solidFill>
                </a:endParaRPr>
              </a:p>
              <a:p>
                <a:pPr algn="just"/>
                <a:r>
                  <a:rPr lang="en-US" sz="2350" dirty="0" smtClean="0">
                    <a:solidFill>
                      <a:prstClr val="black"/>
                    </a:solidFill>
                  </a:rPr>
                  <a:t>These </a:t>
                </a:r>
                <a:r>
                  <a:rPr lang="en-US" sz="2350" dirty="0">
                    <a:solidFill>
                      <a:prstClr val="black"/>
                    </a:solidFill>
                  </a:rPr>
                  <a:t>are circles, as can be shown by direct calculation. The </a:t>
                </a:r>
                <a:r>
                  <a:rPr lang="en-US" sz="2350" b="1" dirty="0">
                    <a:solidFill>
                      <a:prstClr val="black"/>
                    </a:solidFill>
                  </a:rPr>
                  <a:t>lines of force </a:t>
                </a:r>
                <a:r>
                  <a:rPr lang="en-US" sz="2350" dirty="0">
                    <a:solidFill>
                      <a:prstClr val="black"/>
                    </a:solidFill>
                  </a:rPr>
                  <a:t>are</a:t>
                </a:r>
              </a:p>
              <a:p>
                <a:pPr algn="just"/>
                <a:endParaRPr lang="en-US" sz="1400" i="1" dirty="0" smtClean="0">
                  <a:solidFill>
                    <a:srgbClr val="0070C0"/>
                  </a:solidFill>
                  <a:latin typeface="Cambria Math"/>
                  <a:ea typeface="Cambria Math"/>
                </a:endParaRPr>
              </a:p>
              <a:p>
                <a:pPr algn="just"/>
                <a14:m>
                  <m:oMathPara xmlns:m="http://schemas.openxmlformats.org/officeDocument/2006/math">
                    <m:oMathParaPr>
                      <m:jc m:val="centerGroup"/>
                    </m:oMathParaPr>
                    <m:oMath xmlns:m="http://schemas.openxmlformats.org/officeDocument/2006/math">
                      <m:r>
                        <m:rPr>
                          <m:sty m:val="p"/>
                        </m:rPr>
                        <a:rPr lang="el-GR" sz="2350" i="1" dirty="0" smtClean="0">
                          <a:solidFill>
                            <a:srgbClr val="0070C0"/>
                          </a:solidFill>
                          <a:latin typeface="Cambria Math"/>
                          <a:ea typeface="Cambria Math"/>
                        </a:rPr>
                        <m:t>Ψ</m:t>
                      </m:r>
                      <m:r>
                        <a:rPr lang="es-ES" sz="2350" i="1" dirty="0">
                          <a:solidFill>
                            <a:srgbClr val="0070C0"/>
                          </a:solidFill>
                          <a:latin typeface="Cambria Math"/>
                        </a:rPr>
                        <m:t>=</m:t>
                      </m:r>
                      <m:r>
                        <m:rPr>
                          <m:sty m:val="p"/>
                        </m:rPr>
                        <a:rPr lang="en-US" sz="2350" dirty="0" smtClean="0">
                          <a:solidFill>
                            <a:srgbClr val="0070C0"/>
                          </a:solidFill>
                          <a:latin typeface="Cambria Math"/>
                        </a:rPr>
                        <m:t>Im</m:t>
                      </m:r>
                      <m:r>
                        <a:rPr lang="en-US" sz="2350" i="1" dirty="0">
                          <a:solidFill>
                            <a:srgbClr val="0070C0"/>
                          </a:solidFill>
                          <a:latin typeface="Cambria Math"/>
                        </a:rPr>
                        <m:t> </m:t>
                      </m:r>
                      <m:r>
                        <a:rPr lang="pl-PL" sz="2350" b="1" dirty="0">
                          <a:solidFill>
                            <a:srgbClr val="0070C0"/>
                          </a:solidFill>
                          <a:latin typeface="Cambria Math"/>
                        </a:rPr>
                        <m:t>𝛀</m:t>
                      </m:r>
                      <m:d>
                        <m:dPr>
                          <m:ctrlPr>
                            <a:rPr lang="pl-PL" sz="2350" b="1" i="1" dirty="0">
                              <a:solidFill>
                                <a:srgbClr val="0070C0"/>
                              </a:solidFill>
                              <a:latin typeface="Cambria Math"/>
                            </a:rPr>
                          </m:ctrlPr>
                        </m:dPr>
                        <m:e>
                          <m:r>
                            <a:rPr lang="pl-PL" sz="2350" i="1" dirty="0">
                              <a:solidFill>
                                <a:srgbClr val="0070C0"/>
                              </a:solidFill>
                              <a:latin typeface="Cambria Math"/>
                            </a:rPr>
                            <m:t>𝑧</m:t>
                          </m:r>
                        </m:e>
                      </m:d>
                      <m:r>
                        <a:rPr lang="pl-PL" sz="2350" i="1" dirty="0">
                          <a:solidFill>
                            <a:srgbClr val="0070C0"/>
                          </a:solidFill>
                          <a:latin typeface="Cambria Math"/>
                        </a:rPr>
                        <m:t>=</m:t>
                      </m:r>
                      <m:r>
                        <a:rPr lang="en-US" sz="2350" i="1" dirty="0">
                          <a:solidFill>
                            <a:srgbClr val="0070C0"/>
                          </a:solidFill>
                          <a:latin typeface="Cambria Math"/>
                        </a:rPr>
                        <m:t>𝑘</m:t>
                      </m:r>
                      <m:d>
                        <m:dPr>
                          <m:ctrlPr>
                            <a:rPr lang="en-US" sz="2350" i="1" dirty="0" smtClean="0">
                              <a:solidFill>
                                <a:srgbClr val="0070C0"/>
                              </a:solidFill>
                              <a:latin typeface="Cambria Math"/>
                            </a:rPr>
                          </m:ctrlPr>
                        </m:dPr>
                        <m:e>
                          <m:sSub>
                            <m:sSubPr>
                              <m:ctrlPr>
                                <a:rPr lang="en-US" sz="2350" i="1" dirty="0" smtClean="0">
                                  <a:solidFill>
                                    <a:srgbClr val="0070C0"/>
                                  </a:solidFill>
                                  <a:latin typeface="Cambria Math"/>
                                </a:rPr>
                              </m:ctrlPr>
                            </m:sSubPr>
                            <m:e>
                              <m:r>
                                <a:rPr lang="en-US" sz="2350" i="1" dirty="0" smtClean="0">
                                  <a:solidFill>
                                    <a:srgbClr val="0070C0"/>
                                  </a:solidFill>
                                  <a:latin typeface="Cambria Math"/>
                                  <a:ea typeface="Cambria Math"/>
                                </a:rPr>
                                <m:t>𝜃</m:t>
                              </m:r>
                            </m:e>
                            <m:sub>
                              <m:r>
                                <a:rPr lang="en-US" sz="2350" i="1" dirty="0" smtClean="0">
                                  <a:solidFill>
                                    <a:srgbClr val="0070C0"/>
                                  </a:solidFill>
                                  <a:latin typeface="Cambria Math"/>
                                </a:rPr>
                                <m:t>1</m:t>
                              </m:r>
                            </m:sub>
                          </m:sSub>
                          <m:r>
                            <a:rPr lang="en-US" sz="2350" i="1" dirty="0" smtClean="0">
                              <a:solidFill>
                                <a:srgbClr val="0070C0"/>
                              </a:solidFill>
                              <a:latin typeface="Cambria Math"/>
                            </a:rPr>
                            <m:t>−</m:t>
                          </m:r>
                          <m:sSub>
                            <m:sSubPr>
                              <m:ctrlPr>
                                <a:rPr lang="en-US" sz="2350" i="1" dirty="0">
                                  <a:solidFill>
                                    <a:srgbClr val="0070C0"/>
                                  </a:solidFill>
                                  <a:latin typeface="Cambria Math"/>
                                </a:rPr>
                              </m:ctrlPr>
                            </m:sSubPr>
                            <m:e>
                              <m:r>
                                <a:rPr lang="en-US" sz="2350" i="1" dirty="0">
                                  <a:solidFill>
                                    <a:srgbClr val="0070C0"/>
                                  </a:solidFill>
                                  <a:latin typeface="Cambria Math"/>
                                  <a:ea typeface="Cambria Math"/>
                                </a:rPr>
                                <m:t>𝜃</m:t>
                              </m:r>
                            </m:e>
                            <m:sub>
                              <m:r>
                                <a:rPr lang="en-US" sz="2350" i="1" dirty="0" smtClean="0">
                                  <a:solidFill>
                                    <a:srgbClr val="0070C0"/>
                                  </a:solidFill>
                                  <a:latin typeface="Cambria Math"/>
                                </a:rPr>
                                <m:t>2</m:t>
                              </m:r>
                            </m:sub>
                          </m:sSub>
                        </m:e>
                      </m:d>
                      <m:r>
                        <a:rPr lang="en-US" sz="2350" i="1" dirty="0">
                          <a:solidFill>
                            <a:srgbClr val="0070C0"/>
                          </a:solidFill>
                          <a:latin typeface="Cambria Math"/>
                        </a:rPr>
                        <m:t>=</m:t>
                      </m:r>
                      <m:r>
                        <m:rPr>
                          <m:sty m:val="p"/>
                        </m:rPr>
                        <a:rPr lang="en-US" sz="2350" dirty="0">
                          <a:solidFill>
                            <a:srgbClr val="0070C0"/>
                          </a:solidFill>
                          <a:latin typeface="Cambria Math"/>
                        </a:rPr>
                        <m:t>constant</m:t>
                      </m:r>
                      <m:r>
                        <a:rPr lang="en-US" sz="2350" dirty="0" smtClean="0">
                          <a:solidFill>
                            <a:srgbClr val="0070C0"/>
                          </a:solidFill>
                          <a:latin typeface="Cambria Math"/>
                        </a:rPr>
                        <m:t>.</m:t>
                      </m:r>
                    </m:oMath>
                  </m:oMathPara>
                </a14:m>
                <a:endParaRPr lang="en-US" sz="2350" dirty="0">
                  <a:solidFill>
                    <a:srgbClr val="0070C0"/>
                  </a:solidFill>
                </a:endParaRPr>
              </a:p>
              <a:p>
                <a:pPr algn="just"/>
                <a:endParaRPr lang="en-US" sz="1600" dirty="0" smtClean="0">
                  <a:solidFill>
                    <a:prstClr val="black"/>
                  </a:solidFill>
                </a:endParaRPr>
              </a:p>
              <a:p>
                <a:r>
                  <a:rPr lang="en-US" sz="2350" dirty="0" smtClean="0">
                    <a:solidFill>
                      <a:prstClr val="black"/>
                    </a:solidFill>
                  </a:rPr>
                  <a:t>The </a:t>
                </a:r>
                <a:r>
                  <a:rPr lang="en-US" sz="2350" dirty="0">
                    <a:solidFill>
                      <a:prstClr val="black"/>
                    </a:solidFill>
                  </a:rPr>
                  <a:t>lines of force are the curves along each of which the line segment </a:t>
                </a:r>
                <a14:m>
                  <m:oMath xmlns:m="http://schemas.openxmlformats.org/officeDocument/2006/math">
                    <m:r>
                      <a:rPr lang="en-US" sz="2350" i="1" dirty="0" smtClean="0">
                        <a:solidFill>
                          <a:prstClr val="black"/>
                        </a:solidFill>
                        <a:latin typeface="Cambria Math"/>
                      </a:rPr>
                      <m:t>𝑆</m:t>
                    </m:r>
                    <m:r>
                      <a:rPr lang="en-US" sz="2350" i="1" dirty="0" smtClean="0">
                        <a:solidFill>
                          <a:prstClr val="black"/>
                        </a:solidFill>
                        <a:latin typeface="Cambria Math"/>
                      </a:rPr>
                      <m:t>:−</m:t>
                    </m:r>
                    <m:r>
                      <a:rPr lang="en-US" sz="2350" i="1" dirty="0" smtClean="0">
                        <a:solidFill>
                          <a:prstClr val="black"/>
                        </a:solidFill>
                        <a:latin typeface="Cambria Math"/>
                      </a:rPr>
                      <m:t>𝑐</m:t>
                    </m:r>
                    <m:r>
                      <a:rPr lang="en-US" sz="2350" i="1" dirty="0" smtClean="0">
                        <a:solidFill>
                          <a:prstClr val="black"/>
                        </a:solidFill>
                        <a:latin typeface="Cambria Math"/>
                        <a:ea typeface="Cambria Math"/>
                      </a:rPr>
                      <m:t>≤</m:t>
                    </m:r>
                    <m:r>
                      <a:rPr lang="en-US" sz="2350" i="1" dirty="0" smtClean="0">
                        <a:solidFill>
                          <a:prstClr val="black"/>
                        </a:solidFill>
                        <a:latin typeface="Cambria Math"/>
                        <a:ea typeface="Cambria Math"/>
                      </a:rPr>
                      <m:t>𝑥</m:t>
                    </m:r>
                    <m:r>
                      <a:rPr lang="en-US" sz="2350" i="1" dirty="0" smtClean="0">
                        <a:solidFill>
                          <a:prstClr val="black"/>
                        </a:solidFill>
                        <a:latin typeface="Cambria Math"/>
                        <a:ea typeface="Cambria Math"/>
                      </a:rPr>
                      <m:t>≤</m:t>
                    </m:r>
                    <m:r>
                      <a:rPr lang="en-US" sz="2350" i="1" dirty="0" smtClean="0">
                        <a:solidFill>
                          <a:prstClr val="black"/>
                        </a:solidFill>
                        <a:latin typeface="Cambria Math"/>
                        <a:ea typeface="Cambria Math"/>
                      </a:rPr>
                      <m:t>𝑐</m:t>
                    </m:r>
                  </m:oMath>
                </a14:m>
                <a:r>
                  <a:rPr lang="en-US" sz="2350" dirty="0">
                    <a:solidFill>
                      <a:prstClr val="black"/>
                    </a:solidFill>
                  </a:rPr>
                  <a:t> appears under a constant angle. </a:t>
                </a:r>
                <a:r>
                  <a:rPr lang="en-US" sz="2400" dirty="0" smtClean="0">
                    <a:solidFill>
                      <a:prstClr val="black"/>
                    </a:solidFill>
                  </a:rPr>
                  <a:t>As known </a:t>
                </a:r>
                <a:r>
                  <a:rPr lang="en-US" sz="2400" dirty="0">
                    <a:solidFill>
                      <a:prstClr val="black"/>
                    </a:solidFill>
                  </a:rPr>
                  <a:t>from elementary </a:t>
                </a:r>
                <a:r>
                  <a:rPr lang="en-US" sz="2400" dirty="0" smtClean="0">
                    <a:solidFill>
                      <a:prstClr val="black"/>
                    </a:solidFill>
                  </a:rPr>
                  <a:t>geometry, these curves are the circular </a:t>
                </a:r>
                <a:r>
                  <a:rPr lang="en-US" sz="2400" dirty="0">
                    <a:solidFill>
                      <a:prstClr val="black"/>
                    </a:solidFill>
                  </a:rPr>
                  <a:t>arcs over </a:t>
                </a:r>
                <a:r>
                  <a:rPr lang="en-US" sz="2400" i="1" dirty="0" smtClean="0">
                    <a:solidFill>
                      <a:prstClr val="black"/>
                    </a:solidFill>
                  </a:rPr>
                  <a:t>S</a:t>
                </a:r>
                <a:r>
                  <a:rPr lang="en-US" sz="2400" dirty="0" smtClean="0">
                    <a:solidFill>
                      <a:prstClr val="black"/>
                    </a:solidFill>
                  </a:rPr>
                  <a:t>. </a:t>
                </a:r>
                <a:r>
                  <a:rPr lang="en-US" sz="2350" dirty="0" smtClean="0">
                    <a:solidFill>
                      <a:prstClr val="black"/>
                    </a:solidFill>
                  </a:rPr>
                  <a:t>Hence </a:t>
                </a:r>
                <a:r>
                  <a:rPr lang="en-US" sz="2350" dirty="0">
                    <a:solidFill>
                      <a:prstClr val="black"/>
                    </a:solidFill>
                  </a:rPr>
                  <a:t>the lines of force are circles.</a:t>
                </a:r>
                <a:endParaRPr lang="pl-PL" sz="235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80585" y="604704"/>
                <a:ext cx="11686250" cy="5414111"/>
              </a:xfrm>
              <a:prstGeom prst="rect">
                <a:avLst/>
              </a:prstGeom>
              <a:blipFill rotWithShape="1">
                <a:blip r:embed="rId2"/>
                <a:stretch>
                  <a:fillRect l="-782" t="-788" r="-835" b="-1577"/>
                </a:stretch>
              </a:blipFill>
            </p:spPr>
            <p:txBody>
              <a:bodyPr/>
              <a:lstStyle/>
              <a:p>
                <a:r>
                  <a:rPr lang="en-US">
                    <a:noFill/>
                  </a:rPr>
                  <a:t> </a:t>
                </a:r>
              </a:p>
            </p:txBody>
          </p:sp>
        </mc:Fallback>
      </mc:AlternateContent>
    </p:spTree>
    <p:extLst>
      <p:ext uri="{BB962C8B-B14F-4D97-AF65-F5344CB8AC3E}">
        <p14:creationId xmlns:p14="http://schemas.microsoft.com/office/powerpoint/2010/main" val="22585964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5165" y="31652"/>
            <a:ext cx="11930743" cy="584775"/>
          </a:xfrm>
          <a:prstGeom prst="rect">
            <a:avLst/>
          </a:prstGeom>
        </p:spPr>
        <p:txBody>
          <a:bodyPr wrap="square">
            <a:spAutoFit/>
          </a:bodyPr>
          <a:lstStyle/>
          <a:p>
            <a:r>
              <a:rPr lang="en-US" sz="3200" b="1" dirty="0">
                <a:solidFill>
                  <a:srgbClr val="0070C0"/>
                </a:solidFill>
              </a:rPr>
              <a:t>Example: Flow with a Source </a:t>
            </a:r>
            <a:r>
              <a:rPr lang="en-US" sz="3200" b="1" dirty="0" smtClean="0">
                <a:solidFill>
                  <a:srgbClr val="0070C0"/>
                </a:solidFill>
              </a:rPr>
              <a:t>and Sink </a:t>
            </a:r>
            <a:r>
              <a:rPr lang="en-US" sz="3200" b="1" dirty="0">
                <a:solidFill>
                  <a:srgbClr val="0070C0"/>
                </a:solidFill>
              </a:rPr>
              <a:t>of Equal Strength</a:t>
            </a:r>
            <a:endParaRPr lang="en-US" sz="3200" dirty="0">
              <a:solidFill>
                <a:srgbClr val="0070C0"/>
              </a:solidFill>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9584158" y="4276725"/>
            <a:ext cx="2571750"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225165" y="604704"/>
                <a:ext cx="11741670" cy="6052170"/>
              </a:xfrm>
              <a:prstGeom prst="rect">
                <a:avLst/>
              </a:prstGeom>
            </p:spPr>
            <p:txBody>
              <a:bodyPr wrap="square">
                <a:spAutoFit/>
              </a:bodyPr>
              <a:lstStyle/>
              <a:p>
                <a:pPr algn="just"/>
                <a:r>
                  <a:rPr lang="en-US" sz="2400" dirty="0" smtClean="0"/>
                  <a:t>Construct a flow of an ideal fluid in the domain </a:t>
                </a:r>
                <a14:m>
                  <m:oMath xmlns:m="http://schemas.openxmlformats.org/officeDocument/2006/math">
                    <m:r>
                      <a:rPr lang="en-US" sz="2400" i="1" dirty="0" smtClean="0">
                        <a:latin typeface="Cambria Math"/>
                      </a:rPr>
                      <m:t>𝐷</m:t>
                    </m:r>
                  </m:oMath>
                </a14:m>
                <a:r>
                  <a:rPr lang="en-US" sz="2400" i="1" dirty="0"/>
                  <a:t> </a:t>
                </a:r>
                <a:r>
                  <a:rPr lang="en-US" sz="2400" dirty="0"/>
                  <a:t>given </a:t>
                </a:r>
                <a:r>
                  <a:rPr lang="en-US" sz="2400" dirty="0" smtClean="0"/>
                  <a:t>by </a:t>
                </a:r>
                <a14:m>
                  <m:oMath xmlns:m="http://schemas.openxmlformats.org/officeDocument/2006/math">
                    <m:r>
                      <a:rPr lang="en-US" sz="2400" i="1" dirty="0" smtClean="0">
                        <a:latin typeface="Cambria Math"/>
                      </a:rPr>
                      <m:t>0&lt;</m:t>
                    </m:r>
                    <m:r>
                      <m:rPr>
                        <m:sty m:val="p"/>
                      </m:rPr>
                      <a:rPr lang="en-US" sz="2400" i="1" dirty="0" err="1" smtClean="0">
                        <a:latin typeface="Cambria Math"/>
                      </a:rPr>
                      <m:t>arg</m:t>
                    </m:r>
                    <m:r>
                      <a:rPr lang="en-US" sz="2400" i="1" dirty="0" smtClean="0">
                        <a:latin typeface="Cambria Math"/>
                      </a:rPr>
                      <m:t>⁡(</m:t>
                    </m:r>
                    <m:r>
                      <a:rPr lang="en-US" sz="2400" i="1" dirty="0" smtClean="0">
                        <a:latin typeface="Cambria Math"/>
                      </a:rPr>
                      <m:t>𝑧</m:t>
                    </m:r>
                    <m:r>
                      <a:rPr lang="en-US" sz="2400" i="1" dirty="0" smtClean="0">
                        <a:latin typeface="Cambria Math"/>
                      </a:rPr>
                      <m:t>)&lt; </m:t>
                    </m:r>
                    <m:r>
                      <a:rPr lang="en-US" sz="2400" i="1" dirty="0" smtClean="0">
                        <a:latin typeface="Cambria Math"/>
                      </a:rPr>
                      <m:t>𝜋</m:t>
                    </m:r>
                    <m:r>
                      <a:rPr lang="en-US" sz="2400" i="1" dirty="0" smtClean="0">
                        <a:latin typeface="Cambria Math"/>
                      </a:rPr>
                      <m:t>/4</m:t>
                    </m:r>
                  </m:oMath>
                </a14:m>
                <a:r>
                  <a:rPr lang="en-US" sz="2400" dirty="0" smtClean="0"/>
                  <a:t> with </a:t>
                </a:r>
                <a:r>
                  <a:rPr lang="en-US" sz="2400" dirty="0"/>
                  <a:t>a source at the </a:t>
                </a:r>
                <a:r>
                  <a:rPr lang="en-US" sz="2400" dirty="0" smtClean="0"/>
                  <a:t>boundary point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1</m:t>
                        </m:r>
                      </m:sub>
                    </m:sSub>
                    <m:r>
                      <a:rPr lang="en-US" sz="2400" i="1" dirty="0" smtClean="0">
                        <a:latin typeface="Cambria Math"/>
                      </a:rPr>
                      <m:t>=1 </m:t>
                    </m:r>
                  </m:oMath>
                </a14:m>
                <a:r>
                  <a:rPr lang="en-US" sz="2400" dirty="0"/>
                  <a:t>and sink of equal strength at </a:t>
                </a:r>
                <a:r>
                  <a:rPr lang="en-US" sz="2400" dirty="0" smtClean="0"/>
                  <a:t>the boundary point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b="0" i="1" dirty="0" smtClean="0">
                            <a:latin typeface="Cambria Math"/>
                          </a:rPr>
                          <m:t>2</m:t>
                        </m:r>
                      </m:sub>
                    </m:sSub>
                    <m:r>
                      <a:rPr lang="en-US" sz="2400" i="1" dirty="0" smtClean="0">
                        <a:latin typeface="Cambria Math"/>
                      </a:rPr>
                      <m:t>=3</m:t>
                    </m:r>
                  </m:oMath>
                </a14:m>
                <a:r>
                  <a:rPr lang="en-US" sz="2400" dirty="0" smtClean="0"/>
                  <a:t>.</a:t>
                </a:r>
              </a:p>
              <a:p>
                <a:pPr algn="just"/>
                <a:r>
                  <a:rPr lang="en-US" sz="2350" b="1" dirty="0" smtClean="0">
                    <a:solidFill>
                      <a:srgbClr val="0070C0"/>
                    </a:solidFill>
                  </a:rPr>
                  <a:t>Solution</a:t>
                </a:r>
                <a:r>
                  <a:rPr lang="en-US" sz="2350" b="1" dirty="0">
                    <a:solidFill>
                      <a:srgbClr val="0070C0"/>
                    </a:solidFill>
                  </a:rPr>
                  <a:t>: </a:t>
                </a:r>
                <a:r>
                  <a:rPr lang="en-US" sz="2400" dirty="0" smtClean="0"/>
                  <a:t>Note </a:t>
                </a:r>
                <a:r>
                  <a:rPr lang="en-US" sz="2400" dirty="0"/>
                  <a:t>that </a:t>
                </a:r>
                <a14:m>
                  <m:oMath xmlns:m="http://schemas.openxmlformats.org/officeDocument/2006/math">
                    <m:r>
                      <a:rPr lang="en-US" sz="2400" i="1" dirty="0" smtClean="0">
                        <a:latin typeface="Cambria Math"/>
                      </a:rPr>
                      <m:t>𝑓</m:t>
                    </m:r>
                    <m:d>
                      <m:dPr>
                        <m:ctrlPr>
                          <a:rPr lang="en-US" sz="2400" i="1" dirty="0" smtClean="0">
                            <a:latin typeface="Cambria Math"/>
                          </a:rPr>
                        </m:ctrlPr>
                      </m:dPr>
                      <m:e>
                        <m:r>
                          <a:rPr lang="en-US" sz="2400" i="1" dirty="0" smtClean="0">
                            <a:latin typeface="Cambria Math"/>
                          </a:rPr>
                          <m:t>𝑧</m:t>
                        </m:r>
                      </m:e>
                    </m:d>
                    <m:r>
                      <a:rPr lang="en-US" sz="2400" i="1" dirty="0" smtClean="0">
                        <a:latin typeface="Cambria Math"/>
                      </a:rPr>
                      <m:t>=</m:t>
                    </m:r>
                    <m:sSup>
                      <m:sSupPr>
                        <m:ctrlPr>
                          <a:rPr lang="en-US" sz="2400" i="1" dirty="0" smtClean="0">
                            <a:latin typeface="Cambria Math"/>
                          </a:rPr>
                        </m:ctrlPr>
                      </m:sSupPr>
                      <m:e>
                        <m:r>
                          <a:rPr lang="en-US" sz="2400" b="0" i="1" dirty="0" smtClean="0">
                            <a:latin typeface="Cambria Math"/>
                          </a:rPr>
                          <m:t>𝑧</m:t>
                        </m:r>
                      </m:e>
                      <m:sup>
                        <m:r>
                          <a:rPr lang="en-US" sz="2400" b="0" i="1" dirty="0" smtClean="0">
                            <a:latin typeface="Cambria Math"/>
                          </a:rPr>
                          <m:t>4</m:t>
                        </m:r>
                      </m:sup>
                    </m:sSup>
                  </m:oMath>
                </a14:m>
                <a:r>
                  <a:rPr lang="en-US" sz="2400" dirty="0" smtClean="0"/>
                  <a:t> </a:t>
                </a:r>
                <a:r>
                  <a:rPr lang="en-US" sz="2400" dirty="0"/>
                  <a:t>is a </a:t>
                </a:r>
                <a:r>
                  <a:rPr lang="en-US" sz="2400" dirty="0" smtClean="0"/>
                  <a:t>conformal </a:t>
                </a:r>
                <a:r>
                  <a:rPr lang="en-US" sz="2400" dirty="0"/>
                  <a:t>mapping of </a:t>
                </a:r>
                <a:r>
                  <a:rPr lang="en-US" sz="2400" i="1" dirty="0"/>
                  <a:t>D </a:t>
                </a:r>
                <a:r>
                  <a:rPr lang="en-US" sz="2400" dirty="0"/>
                  <a:t>onto the upper half-plane </a:t>
                </a:r>
                <a14:m>
                  <m:oMath xmlns:m="http://schemas.openxmlformats.org/officeDocument/2006/math">
                    <m:r>
                      <a:rPr lang="en-US" sz="2400" i="1" dirty="0" smtClean="0">
                        <a:latin typeface="Cambria Math"/>
                      </a:rPr>
                      <m:t>𝑣</m:t>
                    </m:r>
                    <m:r>
                      <a:rPr lang="en-US" sz="2400" i="1" dirty="0" smtClean="0">
                        <a:latin typeface="Cambria Math"/>
                      </a:rPr>
                      <m:t>&gt;0</m:t>
                    </m:r>
                  </m:oMath>
                </a14:m>
                <a:r>
                  <a:rPr lang="en-US" sz="2400" dirty="0"/>
                  <a:t>.</a:t>
                </a:r>
              </a:p>
              <a:p>
                <a:pPr algn="just"/>
                <a:r>
                  <a:rPr lang="en-US" sz="2400" dirty="0"/>
                  <a:t>Under this mapping, the image of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1</m:t>
                        </m:r>
                      </m:sub>
                    </m:sSub>
                    <m:r>
                      <a:rPr lang="en-US" sz="2400" i="1" dirty="0">
                        <a:latin typeface="Cambria Math"/>
                      </a:rPr>
                      <m:t>=1 </m:t>
                    </m:r>
                  </m:oMath>
                </a14:m>
                <a:r>
                  <a:rPr lang="en-US" sz="2400" dirty="0"/>
                  <a:t>is</a:t>
                </a:r>
                <a:r>
                  <a:rPr lang="en-US" sz="2400" dirty="0" smtClean="0"/>
                  <a:t> </a:t>
                </a:r>
                <a14:m>
                  <m:oMath xmlns:m="http://schemas.openxmlformats.org/officeDocument/2006/math">
                    <m:sSub>
                      <m:sSubPr>
                        <m:ctrlPr>
                          <a:rPr lang="en-US" sz="2400" i="1" dirty="0">
                            <a:latin typeface="Cambria Math"/>
                          </a:rPr>
                        </m:ctrlPr>
                      </m:sSubPr>
                      <m:e>
                        <m:r>
                          <a:rPr lang="en-US" sz="2400" b="0" i="1" dirty="0" smtClean="0">
                            <a:latin typeface="Cambria Math"/>
                          </a:rPr>
                          <m:t>𝑢</m:t>
                        </m:r>
                      </m:e>
                      <m:sub>
                        <m:r>
                          <a:rPr lang="en-US" sz="2400" i="1" dirty="0">
                            <a:latin typeface="Cambria Math"/>
                          </a:rPr>
                          <m:t>1</m:t>
                        </m:r>
                      </m:sub>
                    </m:sSub>
                    <m:r>
                      <a:rPr lang="en-US" sz="2400" b="0" i="1" dirty="0" smtClean="0">
                        <a:latin typeface="Cambria Math"/>
                      </a:rPr>
                      <m:t>=</m:t>
                    </m:r>
                    <m:r>
                      <a:rPr lang="en-US" sz="2400" i="1" dirty="0" smtClean="0">
                        <a:latin typeface="Cambria Math"/>
                      </a:rPr>
                      <m:t>1</m:t>
                    </m:r>
                  </m:oMath>
                </a14:m>
                <a:r>
                  <a:rPr lang="en-US" sz="2400" dirty="0" smtClean="0"/>
                  <a:t> </a:t>
                </a:r>
                <a:r>
                  <a:rPr lang="en-US" sz="2400" dirty="0"/>
                  <a:t>and the image </a:t>
                </a:r>
                <a:r>
                  <a:rPr lang="en-US" sz="2400" dirty="0" smtClean="0"/>
                  <a:t>of </a:t>
                </a:r>
                <a14:m>
                  <m:oMath xmlns:m="http://schemas.openxmlformats.org/officeDocument/2006/math">
                    <m:sSub>
                      <m:sSubPr>
                        <m:ctrlPr>
                          <a:rPr lang="en-US" sz="2400" i="1" dirty="0">
                            <a:latin typeface="Cambria Math"/>
                          </a:rPr>
                        </m:ctrlPr>
                      </m:sSubPr>
                      <m:e>
                        <m:r>
                          <a:rPr lang="en-US" sz="2400" i="1" dirty="0">
                            <a:latin typeface="Cambria Math"/>
                          </a:rPr>
                          <m:t>𝑥</m:t>
                        </m:r>
                      </m:e>
                      <m:sub>
                        <m:r>
                          <a:rPr lang="en-US" sz="2400" i="1" dirty="0">
                            <a:latin typeface="Cambria Math"/>
                          </a:rPr>
                          <m:t>2</m:t>
                        </m:r>
                      </m:sub>
                    </m:sSub>
                    <m:r>
                      <a:rPr lang="en-US" sz="2400" i="1" dirty="0">
                        <a:latin typeface="Cambria Math"/>
                      </a:rPr>
                      <m:t>=3 </m:t>
                    </m:r>
                  </m:oMath>
                </a14:m>
                <a:r>
                  <a:rPr lang="en-US" sz="2400" dirty="0"/>
                  <a:t>is </a:t>
                </a:r>
                <a14:m>
                  <m:oMath xmlns:m="http://schemas.openxmlformats.org/officeDocument/2006/math">
                    <m:sSub>
                      <m:sSubPr>
                        <m:ctrlPr>
                          <a:rPr lang="en-US" sz="2400" i="1" dirty="0">
                            <a:latin typeface="Cambria Math"/>
                          </a:rPr>
                        </m:ctrlPr>
                      </m:sSubPr>
                      <m:e>
                        <m:r>
                          <a:rPr lang="en-US" sz="2400" b="0" i="1" dirty="0" smtClean="0">
                            <a:latin typeface="Cambria Math"/>
                          </a:rPr>
                          <m:t>𝑢</m:t>
                        </m:r>
                      </m:e>
                      <m:sub>
                        <m:r>
                          <a:rPr lang="en-US" sz="2400" i="1" dirty="0">
                            <a:latin typeface="Cambria Math"/>
                          </a:rPr>
                          <m:t>2</m:t>
                        </m:r>
                      </m:sub>
                    </m:sSub>
                    <m:r>
                      <a:rPr lang="en-US" sz="2400" i="1" dirty="0">
                        <a:latin typeface="Cambria Math"/>
                      </a:rPr>
                      <m:t>=</m:t>
                    </m:r>
                    <m:r>
                      <a:rPr lang="en-US" sz="2400" b="0" i="1" dirty="0" smtClean="0">
                        <a:latin typeface="Cambria Math"/>
                      </a:rPr>
                      <m:t>81</m:t>
                    </m:r>
                  </m:oMath>
                </a14:m>
                <a:r>
                  <a:rPr lang="en-US" sz="2400" dirty="0"/>
                  <a:t>. </a:t>
                </a:r>
                <a:r>
                  <a:rPr lang="en-US" sz="2400" dirty="0" smtClean="0"/>
                  <a:t>Thus, for </a:t>
                </a:r>
                <a:r>
                  <a:rPr lang="en-US" sz="2400" dirty="0"/>
                  <a:t>the present case, we have,</a:t>
                </a:r>
              </a:p>
              <a:p>
                <a:pPr algn="just"/>
                <a14:m>
                  <m:oMathPara xmlns:m="http://schemas.openxmlformats.org/officeDocument/2006/math">
                    <m:oMathParaPr>
                      <m:jc m:val="centerGroup"/>
                    </m:oMathParaPr>
                    <m:oMath xmlns:m="http://schemas.openxmlformats.org/officeDocument/2006/math">
                      <m:r>
                        <a:rPr lang="pl-PL" sz="2400" b="1" dirty="0">
                          <a:latin typeface="Cambria Math"/>
                        </a:rPr>
                        <m:t>𝛀</m:t>
                      </m:r>
                      <m:d>
                        <m:dPr>
                          <m:ctrlPr>
                            <a:rPr lang="pl-PL" sz="2400" b="1" i="1" dirty="0">
                              <a:latin typeface="Cambria Math"/>
                            </a:rPr>
                          </m:ctrlPr>
                        </m:dPr>
                        <m:e>
                          <m:r>
                            <a:rPr lang="en-US" sz="2400" b="0" i="1" dirty="0" smtClean="0">
                              <a:latin typeface="Cambria Math"/>
                            </a:rPr>
                            <m:t>𝑤</m:t>
                          </m:r>
                        </m:e>
                      </m:d>
                      <m:r>
                        <a:rPr lang="pl-PL" sz="2400" i="1" dirty="0">
                          <a:latin typeface="Cambria Math"/>
                        </a:rPr>
                        <m:t>=</m:t>
                      </m:r>
                      <m:r>
                        <m:rPr>
                          <m:sty m:val="p"/>
                        </m:rPr>
                        <a:rPr lang="pl-PL" sz="2400" dirty="0">
                          <a:latin typeface="Cambria Math"/>
                        </a:rPr>
                        <m:t>Ln</m:t>
                      </m:r>
                      <m:d>
                        <m:dPr>
                          <m:ctrlPr>
                            <a:rPr lang="pl-PL" sz="2400" i="1" dirty="0">
                              <a:latin typeface="Cambria Math"/>
                            </a:rPr>
                          </m:ctrlPr>
                        </m:dPr>
                        <m:e>
                          <m:r>
                            <a:rPr lang="en-US" sz="2400" b="0" i="1" dirty="0" smtClean="0">
                              <a:latin typeface="Cambria Math"/>
                            </a:rPr>
                            <m:t>𝑤</m:t>
                          </m:r>
                          <m:r>
                            <a:rPr lang="en-US" sz="2400" i="1" dirty="0">
                              <a:latin typeface="Cambria Math"/>
                            </a:rPr>
                            <m:t>−</m:t>
                          </m:r>
                          <m:r>
                            <a:rPr lang="en-US" sz="2400" b="0" i="1" dirty="0" smtClean="0">
                              <a:latin typeface="Cambria Math"/>
                            </a:rPr>
                            <m:t>1</m:t>
                          </m:r>
                        </m:e>
                      </m:d>
                      <m:r>
                        <a:rPr lang="pl-PL" sz="2400" i="1" dirty="0">
                          <a:latin typeface="Cambria Math"/>
                        </a:rPr>
                        <m:t>−</m:t>
                      </m:r>
                      <m:r>
                        <m:rPr>
                          <m:sty m:val="p"/>
                        </m:rPr>
                        <a:rPr lang="pl-PL" sz="2400" dirty="0">
                          <a:latin typeface="Cambria Math"/>
                        </a:rPr>
                        <m:t>Ln</m:t>
                      </m:r>
                      <m:d>
                        <m:dPr>
                          <m:ctrlPr>
                            <a:rPr lang="pl-PL" sz="2400" i="1" dirty="0">
                              <a:latin typeface="Cambria Math"/>
                            </a:rPr>
                          </m:ctrlPr>
                        </m:dPr>
                        <m:e>
                          <m:r>
                            <a:rPr lang="en-US" sz="2400" b="0" i="1" dirty="0" smtClean="0">
                              <a:latin typeface="Cambria Math"/>
                            </a:rPr>
                            <m:t>𝑤</m:t>
                          </m:r>
                          <m:r>
                            <a:rPr lang="en-US" sz="2400" b="0" i="1" dirty="0" smtClean="0">
                              <a:latin typeface="Cambria Math"/>
                            </a:rPr>
                            <m:t>−81</m:t>
                          </m:r>
                        </m:e>
                      </m:d>
                      <m:r>
                        <a:rPr lang="pl-PL" sz="2400" i="1" dirty="0">
                          <a:latin typeface="Cambria Math"/>
                        </a:rPr>
                        <m:t>=</m:t>
                      </m:r>
                      <m:r>
                        <m:rPr>
                          <m:sty m:val="p"/>
                        </m:rPr>
                        <a:rPr lang="pl-PL" sz="2400" dirty="0">
                          <a:latin typeface="Cambria Math"/>
                        </a:rPr>
                        <m:t>Ln</m:t>
                      </m:r>
                      <m:d>
                        <m:dPr>
                          <m:begChr m:val="|"/>
                          <m:endChr m:val="|"/>
                          <m:ctrlPr>
                            <a:rPr lang="pl-PL" sz="2400" i="1" dirty="0">
                              <a:latin typeface="Cambria Math"/>
                            </a:rPr>
                          </m:ctrlPr>
                        </m:dPr>
                        <m:e>
                          <m:f>
                            <m:fPr>
                              <m:ctrlPr>
                                <a:rPr lang="en-US" sz="2400" i="1">
                                  <a:latin typeface="Cambria Math"/>
                                </a:rPr>
                              </m:ctrlPr>
                            </m:fPr>
                            <m:num>
                              <m:r>
                                <a:rPr lang="en-US" sz="2400" b="0" i="1" dirty="0" smtClean="0">
                                  <a:latin typeface="Cambria Math"/>
                                </a:rPr>
                                <m:t>𝑤</m:t>
                              </m:r>
                              <m:r>
                                <a:rPr lang="en-US" sz="2400" i="1" dirty="0">
                                  <a:latin typeface="Cambria Math"/>
                                </a:rPr>
                                <m:t>−</m:t>
                              </m:r>
                              <m:r>
                                <a:rPr lang="en-US" sz="2400" b="0" i="1" dirty="0" smtClean="0">
                                  <a:latin typeface="Cambria Math"/>
                                </a:rPr>
                                <m:t>1</m:t>
                              </m:r>
                            </m:num>
                            <m:den>
                              <m:r>
                                <a:rPr lang="en-US" sz="2400" b="0" i="1" dirty="0" smtClean="0">
                                  <a:latin typeface="Cambria Math"/>
                                </a:rPr>
                                <m:t>𝑤</m:t>
                              </m:r>
                              <m:r>
                                <a:rPr lang="en-US" sz="2400" b="0" i="1" dirty="0" smtClean="0">
                                  <a:latin typeface="Cambria Math"/>
                                </a:rPr>
                                <m:t>−81</m:t>
                              </m:r>
                            </m:den>
                          </m:f>
                        </m:e>
                      </m:d>
                      <m:r>
                        <a:rPr lang="en-US" sz="2400" dirty="0">
                          <a:latin typeface="Cambria Math"/>
                        </a:rPr>
                        <m:t>.</m:t>
                      </m:r>
                      <m:r>
                        <a:rPr lang="en-US" sz="2400" b="0" i="1" dirty="0" smtClean="0">
                          <a:latin typeface="Cambria Math"/>
                        </a:rPr>
                        <m:t>     (∗)</m:t>
                      </m:r>
                      <m:r>
                        <a:rPr lang="en-US" sz="2400" i="1" dirty="0">
                          <a:latin typeface="Cambria Math"/>
                        </a:rPr>
                        <m:t> </m:t>
                      </m:r>
                    </m:oMath>
                  </m:oMathPara>
                </a14:m>
                <a:endParaRPr lang="en-US" sz="2400" dirty="0" smtClean="0"/>
              </a:p>
              <a:p>
                <a:pPr algn="just"/>
                <a:endParaRPr lang="en-US" sz="1000" dirty="0" smtClean="0"/>
              </a:p>
              <a:p>
                <a:pPr algn="just"/>
                <a:r>
                  <a:rPr lang="en-US" sz="2400" dirty="0" smtClean="0"/>
                  <a:t>which </a:t>
                </a:r>
                <a:r>
                  <a:rPr lang="en-US" sz="2400" dirty="0"/>
                  <a:t>describes the flow of an ideal fluid in the upper half-plane </a:t>
                </a:r>
                <a14:m>
                  <m:oMath xmlns:m="http://schemas.openxmlformats.org/officeDocument/2006/math">
                    <m:r>
                      <a:rPr lang="en-US" sz="2400" i="1" dirty="0" smtClean="0">
                        <a:latin typeface="Cambria Math"/>
                      </a:rPr>
                      <m:t>𝑣</m:t>
                    </m:r>
                    <m:r>
                      <a:rPr lang="en-US" sz="2400" i="1" dirty="0" smtClean="0">
                        <a:latin typeface="Cambria Math"/>
                      </a:rPr>
                      <m:t>&gt;0</m:t>
                    </m:r>
                  </m:oMath>
                </a14:m>
                <a:r>
                  <a:rPr lang="en-US" sz="2400" dirty="0" smtClean="0"/>
                  <a:t> that has </a:t>
                </a:r>
                <a:r>
                  <a:rPr lang="en-US" sz="2400" dirty="0"/>
                  <a:t>a source at </a:t>
                </a:r>
                <a14:m>
                  <m:oMath xmlns:m="http://schemas.openxmlformats.org/officeDocument/2006/math">
                    <m:sSub>
                      <m:sSubPr>
                        <m:ctrlPr>
                          <a:rPr lang="en-US" sz="2400" i="1" dirty="0">
                            <a:latin typeface="Cambria Math"/>
                          </a:rPr>
                        </m:ctrlPr>
                      </m:sSubPr>
                      <m:e>
                        <m:r>
                          <a:rPr lang="en-US" sz="2400" i="1" dirty="0">
                            <a:latin typeface="Cambria Math"/>
                          </a:rPr>
                          <m:t>𝑢</m:t>
                        </m:r>
                      </m:e>
                      <m:sub>
                        <m:r>
                          <a:rPr lang="en-US" sz="2400" i="1" dirty="0">
                            <a:latin typeface="Cambria Math"/>
                          </a:rPr>
                          <m:t>1</m:t>
                        </m:r>
                      </m:sub>
                    </m:sSub>
                    <m:r>
                      <a:rPr lang="en-US" sz="2400" i="1" dirty="0">
                        <a:latin typeface="Cambria Math"/>
                      </a:rPr>
                      <m:t>=1</m:t>
                    </m:r>
                  </m:oMath>
                </a14:m>
                <a:r>
                  <a:rPr lang="en-US" sz="2400" dirty="0"/>
                  <a:t> and a sink of equal strength at </a:t>
                </a:r>
                <a14:m>
                  <m:oMath xmlns:m="http://schemas.openxmlformats.org/officeDocument/2006/math">
                    <m:sSub>
                      <m:sSubPr>
                        <m:ctrlPr>
                          <a:rPr lang="en-US" sz="2400" i="1" dirty="0">
                            <a:latin typeface="Cambria Math"/>
                          </a:rPr>
                        </m:ctrlPr>
                      </m:sSubPr>
                      <m:e>
                        <m:r>
                          <a:rPr lang="en-US" sz="2400" i="1" dirty="0">
                            <a:latin typeface="Cambria Math"/>
                          </a:rPr>
                          <m:t>𝑢</m:t>
                        </m:r>
                      </m:e>
                      <m:sub>
                        <m:r>
                          <a:rPr lang="en-US" sz="2400" i="1" dirty="0">
                            <a:latin typeface="Cambria Math"/>
                          </a:rPr>
                          <m:t>2</m:t>
                        </m:r>
                      </m:sub>
                    </m:sSub>
                    <m:r>
                      <a:rPr lang="en-US" sz="2400" i="1" dirty="0">
                        <a:latin typeface="Cambria Math"/>
                      </a:rPr>
                      <m:t>=81</m:t>
                    </m:r>
                  </m:oMath>
                </a14:m>
                <a:r>
                  <a:rPr lang="en-US" sz="2400" dirty="0"/>
                  <a:t>. Since </a:t>
                </a:r>
                <a:r>
                  <a:rPr lang="en-US" sz="2400" dirty="0" smtClean="0"/>
                  <a:t>the domain </a:t>
                </a:r>
                <a14:m>
                  <m:oMath xmlns:m="http://schemas.openxmlformats.org/officeDocument/2006/math">
                    <m:r>
                      <a:rPr lang="en-US" sz="2400" i="1" dirty="0" smtClean="0">
                        <a:latin typeface="Cambria Math"/>
                      </a:rPr>
                      <m:t>𝐷</m:t>
                    </m:r>
                  </m:oMath>
                </a14:m>
                <a:r>
                  <a:rPr lang="en-US" sz="2400" i="1" dirty="0"/>
                  <a:t> </a:t>
                </a:r>
                <a:r>
                  <a:rPr lang="en-US" sz="2400" dirty="0"/>
                  <a:t>is mapped on the </a:t>
                </a:r>
                <a:r>
                  <a:rPr lang="en-US" sz="2400" dirty="0" smtClean="0"/>
                  <a:t>domain </a:t>
                </a:r>
                <a14:m>
                  <m:oMath xmlns:m="http://schemas.openxmlformats.org/officeDocument/2006/math">
                    <m:r>
                      <a:rPr lang="en-US" sz="2400" i="1" dirty="0" smtClean="0">
                        <a:latin typeface="Cambria Math"/>
                      </a:rPr>
                      <m:t>𝑣</m:t>
                    </m:r>
                    <m:r>
                      <a:rPr lang="en-US" sz="2400" i="1" dirty="0" smtClean="0">
                        <a:latin typeface="Cambria Math"/>
                      </a:rPr>
                      <m:t> &gt; 0 </m:t>
                    </m:r>
                  </m:oMath>
                </a14:m>
                <a:r>
                  <a:rPr lang="en-US" sz="2400" dirty="0" smtClean="0"/>
                  <a:t>by the </a:t>
                </a:r>
                <a:r>
                  <a:rPr lang="en-US" sz="2400" dirty="0"/>
                  <a:t>conformal mapping </a:t>
                </a:r>
                <a14:m>
                  <m:oMath xmlns:m="http://schemas.openxmlformats.org/officeDocument/2006/math">
                    <m:r>
                      <a:rPr lang="en-US" sz="2400" b="0" i="1" dirty="0" smtClean="0">
                        <a:latin typeface="Cambria Math"/>
                      </a:rPr>
                      <m:t>𝑤</m:t>
                    </m:r>
                    <m:r>
                      <a:rPr lang="en-US" sz="2400" i="1" dirty="0">
                        <a:latin typeface="Cambria Math"/>
                      </a:rPr>
                      <m:t>=</m:t>
                    </m:r>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oMath>
                </a14:m>
                <a:r>
                  <a:rPr lang="en-US" sz="2400" dirty="0"/>
                  <a:t>,</a:t>
                </a:r>
                <a:r>
                  <a:rPr lang="en-US" sz="2400" dirty="0" smtClean="0"/>
                  <a:t> </a:t>
                </a:r>
                <a:r>
                  <a:rPr lang="en-US" sz="2400" dirty="0"/>
                  <a:t>we obtain a complex potential function for a flow in </a:t>
                </a:r>
                <a14:m>
                  <m:oMath xmlns:m="http://schemas.openxmlformats.org/officeDocument/2006/math">
                    <m:r>
                      <a:rPr lang="en-US" sz="2400" i="1" dirty="0" smtClean="0">
                        <a:latin typeface="Cambria Math"/>
                      </a:rPr>
                      <m:t>𝐷</m:t>
                    </m:r>
                  </m:oMath>
                </a14:m>
                <a:r>
                  <a:rPr lang="en-US" sz="2400" i="1" dirty="0" smtClean="0"/>
                  <a:t> </a:t>
                </a:r>
                <a:r>
                  <a:rPr lang="en-US" sz="2400" dirty="0" smtClean="0"/>
                  <a:t>by replacing </a:t>
                </a:r>
                <a:r>
                  <a:rPr lang="en-US" sz="2400" dirty="0"/>
                  <a:t>the </a:t>
                </a:r>
                <a:r>
                  <a:rPr lang="en-US" sz="2400" dirty="0" smtClean="0"/>
                  <a:t>symbol </a:t>
                </a:r>
                <a14:m>
                  <m:oMath xmlns:m="http://schemas.openxmlformats.org/officeDocument/2006/math">
                    <m:r>
                      <a:rPr lang="en-US" sz="2400" i="1" dirty="0" smtClean="0">
                        <a:latin typeface="Cambria Math"/>
                      </a:rPr>
                      <m:t>𝑤</m:t>
                    </m:r>
                  </m:oMath>
                </a14:m>
                <a:r>
                  <a:rPr lang="en-US" sz="2400" i="1" dirty="0" smtClean="0"/>
                  <a:t> </a:t>
                </a:r>
                <a:r>
                  <a:rPr lang="en-US" sz="2400" dirty="0"/>
                  <a:t>with </a:t>
                </a:r>
                <a14:m>
                  <m:oMath xmlns:m="http://schemas.openxmlformats.org/officeDocument/2006/math">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oMath>
                </a14:m>
                <a:r>
                  <a:rPr lang="en-US" sz="2400" dirty="0"/>
                  <a:t> in </a:t>
                </a:r>
                <a14:m>
                  <m:oMath xmlns:m="http://schemas.openxmlformats.org/officeDocument/2006/math">
                    <m:r>
                      <a:rPr lang="en-US" sz="2400" i="1" dirty="0" smtClean="0">
                        <a:latin typeface="Cambria Math"/>
                      </a:rPr>
                      <m:t>(</m:t>
                    </m:r>
                    <m:r>
                      <a:rPr lang="en-US" sz="2400" b="0" i="1" dirty="0" smtClean="0">
                        <a:latin typeface="Cambria Math"/>
                      </a:rPr>
                      <m:t>∗</m:t>
                    </m:r>
                    <m:r>
                      <a:rPr lang="en-US" sz="2400" i="1" dirty="0" smtClean="0">
                        <a:latin typeface="Cambria Math"/>
                      </a:rPr>
                      <m:t>)</m:t>
                    </m:r>
                  </m:oMath>
                </a14:m>
                <a:r>
                  <a:rPr lang="en-US" sz="2400" dirty="0"/>
                  <a:t>. This </a:t>
                </a:r>
                <a:r>
                  <a:rPr lang="en-US" sz="2400" dirty="0" smtClean="0"/>
                  <a:t>yields: </a:t>
                </a:r>
              </a:p>
              <a:p>
                <a:pPr algn="just"/>
                <a14:m>
                  <m:oMathPara xmlns:m="http://schemas.openxmlformats.org/officeDocument/2006/math">
                    <m:oMathParaPr>
                      <m:jc m:val="centerGroup"/>
                    </m:oMathParaPr>
                    <m:oMath xmlns:m="http://schemas.openxmlformats.org/officeDocument/2006/math">
                      <m:r>
                        <a:rPr lang="pl-PL" sz="2400" b="1" dirty="0">
                          <a:latin typeface="Cambria Math"/>
                        </a:rPr>
                        <m:t>𝛀</m:t>
                      </m:r>
                      <m:d>
                        <m:dPr>
                          <m:ctrlPr>
                            <a:rPr lang="pl-PL" sz="2400" b="1" i="1" dirty="0">
                              <a:latin typeface="Cambria Math"/>
                            </a:rPr>
                          </m:ctrlPr>
                        </m:dPr>
                        <m:e>
                          <m:r>
                            <a:rPr lang="pl-PL" sz="2400" i="1" dirty="0">
                              <a:latin typeface="Cambria Math"/>
                            </a:rPr>
                            <m:t>𝑧</m:t>
                          </m:r>
                        </m:e>
                      </m:d>
                      <m:r>
                        <a:rPr lang="pl-PL" sz="2400" i="1" dirty="0">
                          <a:latin typeface="Cambria Math"/>
                        </a:rPr>
                        <m:t>=</m:t>
                      </m:r>
                      <m:r>
                        <m:rPr>
                          <m:sty m:val="p"/>
                        </m:rPr>
                        <a:rPr lang="pl-PL" sz="2400" dirty="0">
                          <a:latin typeface="Cambria Math"/>
                        </a:rPr>
                        <m:t>Ln</m:t>
                      </m:r>
                      <m:d>
                        <m:dPr>
                          <m:ctrlPr>
                            <a:rPr lang="pl-PL" sz="2400" i="1" dirty="0">
                              <a:latin typeface="Cambria Math"/>
                            </a:rPr>
                          </m:ctrlPr>
                        </m:dPr>
                        <m:e>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r>
                            <a:rPr lang="en-US" sz="2400" i="1" dirty="0">
                              <a:latin typeface="Cambria Math"/>
                            </a:rPr>
                            <m:t>−1</m:t>
                          </m:r>
                        </m:e>
                      </m:d>
                      <m:r>
                        <a:rPr lang="pl-PL" sz="2400" i="1" dirty="0">
                          <a:latin typeface="Cambria Math"/>
                        </a:rPr>
                        <m:t>−</m:t>
                      </m:r>
                      <m:r>
                        <m:rPr>
                          <m:sty m:val="p"/>
                        </m:rPr>
                        <a:rPr lang="pl-PL" sz="2400" dirty="0">
                          <a:latin typeface="Cambria Math"/>
                        </a:rPr>
                        <m:t>Ln</m:t>
                      </m:r>
                      <m:d>
                        <m:dPr>
                          <m:ctrlPr>
                            <a:rPr lang="pl-PL" sz="2400" i="1" dirty="0">
                              <a:latin typeface="Cambria Math"/>
                            </a:rPr>
                          </m:ctrlPr>
                        </m:dPr>
                        <m:e>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r>
                            <a:rPr lang="en-US" sz="2400" i="1" dirty="0">
                              <a:latin typeface="Cambria Math"/>
                            </a:rPr>
                            <m:t>−81</m:t>
                          </m:r>
                        </m:e>
                      </m:d>
                      <m:r>
                        <a:rPr lang="pl-PL" sz="2400" i="1" dirty="0">
                          <a:latin typeface="Cambria Math"/>
                        </a:rPr>
                        <m:t>=</m:t>
                      </m:r>
                      <m:r>
                        <m:rPr>
                          <m:sty m:val="p"/>
                        </m:rPr>
                        <a:rPr lang="pl-PL" sz="2400" dirty="0">
                          <a:latin typeface="Cambria Math"/>
                        </a:rPr>
                        <m:t>Ln</m:t>
                      </m:r>
                      <m:d>
                        <m:dPr>
                          <m:begChr m:val="|"/>
                          <m:endChr m:val="|"/>
                          <m:ctrlPr>
                            <a:rPr lang="pl-PL" sz="2400" i="1" dirty="0">
                              <a:latin typeface="Cambria Math"/>
                            </a:rPr>
                          </m:ctrlPr>
                        </m:dPr>
                        <m:e>
                          <m:f>
                            <m:fPr>
                              <m:ctrlPr>
                                <a:rPr lang="en-US" sz="2400" i="1">
                                  <a:latin typeface="Cambria Math"/>
                                </a:rPr>
                              </m:ctrlPr>
                            </m:fPr>
                            <m:num>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r>
                                <a:rPr lang="en-US" sz="2400" i="1" dirty="0">
                                  <a:latin typeface="Cambria Math"/>
                                </a:rPr>
                                <m:t>−1</m:t>
                              </m:r>
                            </m:num>
                            <m:den>
                              <m:sSup>
                                <m:sSupPr>
                                  <m:ctrlPr>
                                    <a:rPr lang="en-US" sz="2400" i="1" dirty="0">
                                      <a:latin typeface="Cambria Math"/>
                                    </a:rPr>
                                  </m:ctrlPr>
                                </m:sSupPr>
                                <m:e>
                                  <m:r>
                                    <a:rPr lang="en-US" sz="2400" i="1" dirty="0">
                                      <a:latin typeface="Cambria Math"/>
                                    </a:rPr>
                                    <m:t>𝑧</m:t>
                                  </m:r>
                                </m:e>
                                <m:sup>
                                  <m:r>
                                    <a:rPr lang="en-US" sz="2400" i="1" dirty="0">
                                      <a:latin typeface="Cambria Math"/>
                                    </a:rPr>
                                    <m:t>4</m:t>
                                  </m:r>
                                </m:sup>
                              </m:sSup>
                              <m:r>
                                <a:rPr lang="en-US" sz="2400" i="1" dirty="0">
                                  <a:latin typeface="Cambria Math"/>
                                </a:rPr>
                                <m:t>−81</m:t>
                              </m:r>
                            </m:den>
                          </m:f>
                        </m:e>
                      </m:d>
                      <m:r>
                        <a:rPr lang="en-US" sz="2400" dirty="0">
                          <a:latin typeface="Cambria Math"/>
                        </a:rPr>
                        <m:t>.</m:t>
                      </m:r>
                      <m:r>
                        <a:rPr lang="en-US" sz="2400" i="1" dirty="0">
                          <a:latin typeface="Cambria Math"/>
                        </a:rPr>
                        <m:t>     (∗) </m:t>
                      </m:r>
                    </m:oMath>
                  </m:oMathPara>
                </a14:m>
                <a:endParaRPr lang="en-US" sz="2400" dirty="0"/>
              </a:p>
              <a:p>
                <a:pPr algn="just"/>
                <a:r>
                  <a:rPr lang="en-US" sz="2400" dirty="0" smtClean="0"/>
                  <a:t>Streamlines </a:t>
                </a:r>
                <a:r>
                  <a:rPr lang="en-US" sz="2400" dirty="0"/>
                  <a:t>of this flow are given by </a:t>
                </a:r>
                <a14:m>
                  <m:oMath xmlns:m="http://schemas.openxmlformats.org/officeDocument/2006/math">
                    <m:r>
                      <a:rPr lang="en-US" sz="2400" i="1" dirty="0" smtClean="0">
                        <a:latin typeface="Cambria Math"/>
                      </a:rPr>
                      <m:t>𝜓</m:t>
                    </m:r>
                    <m:r>
                      <a:rPr lang="en-US" sz="2400" i="1" dirty="0" smtClean="0">
                        <a:latin typeface="Cambria Math"/>
                      </a:rPr>
                      <m:t>(</m:t>
                    </m:r>
                    <m:r>
                      <a:rPr lang="en-US" sz="2400" i="1" dirty="0" smtClean="0">
                        <a:latin typeface="Cambria Math"/>
                      </a:rPr>
                      <m:t>𝑥</m:t>
                    </m:r>
                    <m:r>
                      <a:rPr lang="en-US" sz="2400" i="1" dirty="0" smtClean="0">
                        <a:latin typeface="Cambria Math"/>
                      </a:rPr>
                      <m:t>, </m:t>
                    </m:r>
                    <m:r>
                      <a:rPr lang="en-US" sz="2400" i="1" dirty="0" smtClean="0">
                        <a:latin typeface="Cambria Math"/>
                      </a:rPr>
                      <m:t>𝑦</m:t>
                    </m:r>
                    <m:r>
                      <a:rPr lang="en-US" sz="2400" i="1" dirty="0" smtClean="0">
                        <a:latin typeface="Cambria Math"/>
                      </a:rPr>
                      <m:t>)=</m:t>
                    </m:r>
                    <m:r>
                      <a:rPr lang="en-US" sz="2400" i="1" dirty="0" smtClean="0">
                        <a:latin typeface="Cambria Math"/>
                        <a:ea typeface="Cambria Math"/>
                      </a:rPr>
                      <m:t>𝛼</m:t>
                    </m:r>
                  </m:oMath>
                </a14:m>
                <a:r>
                  <a:rPr lang="en-US" sz="2400" dirty="0"/>
                  <a:t>, or</a:t>
                </a:r>
              </a:p>
              <a:p>
                <a:pPr algn="just"/>
                <a:endParaRPr lang="en-US" sz="1400" i="1" dirty="0" smtClean="0">
                  <a:solidFill>
                    <a:srgbClr val="0070C0"/>
                  </a:solidFill>
                  <a:latin typeface="Cambria Math"/>
                  <a:ea typeface="Cambria Math"/>
                </a:endParaRPr>
              </a:p>
              <a:p>
                <a:pPr algn="just"/>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a:rPr>
                        <m:t>𝜓</m:t>
                      </m:r>
                      <m:r>
                        <a:rPr lang="es-ES" sz="2400" i="1" dirty="0">
                          <a:solidFill>
                            <a:schemeClr val="tx1"/>
                          </a:solidFill>
                          <a:latin typeface="Cambria Math"/>
                        </a:rPr>
                        <m:t>=</m:t>
                      </m:r>
                      <m:r>
                        <m:rPr>
                          <m:sty m:val="p"/>
                        </m:rPr>
                        <a:rPr lang="en-US" sz="2400" b="0" i="0" dirty="0" smtClean="0">
                          <a:solidFill>
                            <a:schemeClr val="tx1"/>
                          </a:solidFill>
                          <a:latin typeface="Cambria Math"/>
                        </a:rPr>
                        <m:t>Im</m:t>
                      </m:r>
                      <m:r>
                        <a:rPr lang="en-US" sz="2400" i="1" dirty="0">
                          <a:solidFill>
                            <a:schemeClr val="tx1"/>
                          </a:solidFill>
                          <a:latin typeface="Cambria Math"/>
                        </a:rPr>
                        <m:t> </m:t>
                      </m:r>
                      <m:r>
                        <a:rPr lang="pl-PL" sz="2400" b="1" dirty="0">
                          <a:solidFill>
                            <a:schemeClr val="tx1"/>
                          </a:solidFill>
                          <a:latin typeface="Cambria Math"/>
                        </a:rPr>
                        <m:t>𝛀</m:t>
                      </m:r>
                      <m:d>
                        <m:dPr>
                          <m:ctrlPr>
                            <a:rPr lang="pl-PL" sz="2400" b="1" i="1" dirty="0">
                              <a:solidFill>
                                <a:schemeClr val="tx1"/>
                              </a:solidFill>
                              <a:latin typeface="Cambria Math"/>
                            </a:rPr>
                          </m:ctrlPr>
                        </m:dPr>
                        <m:e>
                          <m:r>
                            <a:rPr lang="pl-PL" sz="2400" i="1" dirty="0">
                              <a:solidFill>
                                <a:schemeClr val="tx1"/>
                              </a:solidFill>
                              <a:latin typeface="Cambria Math"/>
                            </a:rPr>
                            <m:t>𝑧</m:t>
                          </m:r>
                        </m:e>
                      </m:d>
                      <m:r>
                        <a:rPr lang="pl-PL" sz="2400" i="1" dirty="0">
                          <a:solidFill>
                            <a:schemeClr val="tx1"/>
                          </a:solidFill>
                          <a:latin typeface="Cambria Math"/>
                        </a:rPr>
                        <m:t>=</m:t>
                      </m:r>
                      <m:r>
                        <m:rPr>
                          <m:sty m:val="p"/>
                        </m:rPr>
                        <a:rPr lang="en-US" sz="2400" b="0" i="0" dirty="0" smtClean="0">
                          <a:solidFill>
                            <a:schemeClr val="tx1"/>
                          </a:solidFill>
                          <a:latin typeface="Cambria Math"/>
                        </a:rPr>
                        <m:t>Arg</m:t>
                      </m:r>
                      <m:d>
                        <m:dPr>
                          <m:ctrlPr>
                            <a:rPr lang="pl-PL" sz="2400" i="1" dirty="0">
                              <a:solidFill>
                                <a:schemeClr val="tx1"/>
                              </a:solidFill>
                              <a:latin typeface="Cambria Math"/>
                            </a:rPr>
                          </m:ctrlPr>
                        </m:dPr>
                        <m:e>
                          <m:sSup>
                            <m:sSupPr>
                              <m:ctrlPr>
                                <a:rPr lang="en-US" sz="2400" i="1" dirty="0">
                                  <a:solidFill>
                                    <a:schemeClr val="tx1"/>
                                  </a:solidFill>
                                  <a:latin typeface="Cambria Math"/>
                                </a:rPr>
                              </m:ctrlPr>
                            </m:sSupPr>
                            <m:e>
                              <m:r>
                                <a:rPr lang="en-US" sz="2400" i="1" dirty="0">
                                  <a:solidFill>
                                    <a:schemeClr val="tx1"/>
                                  </a:solidFill>
                                  <a:latin typeface="Cambria Math"/>
                                </a:rPr>
                                <m:t>𝑧</m:t>
                              </m:r>
                            </m:e>
                            <m:sup>
                              <m:r>
                                <a:rPr lang="en-US" sz="2400" i="1" dirty="0">
                                  <a:solidFill>
                                    <a:schemeClr val="tx1"/>
                                  </a:solidFill>
                                  <a:latin typeface="Cambria Math"/>
                                </a:rPr>
                                <m:t>4</m:t>
                              </m:r>
                            </m:sup>
                          </m:sSup>
                          <m:r>
                            <a:rPr lang="en-US" sz="2400" i="1" dirty="0">
                              <a:solidFill>
                                <a:schemeClr val="tx1"/>
                              </a:solidFill>
                              <a:latin typeface="Cambria Math"/>
                            </a:rPr>
                            <m:t>−1</m:t>
                          </m:r>
                        </m:e>
                      </m:d>
                      <m:r>
                        <a:rPr lang="pl-PL" sz="2400" i="1" dirty="0">
                          <a:solidFill>
                            <a:schemeClr val="tx1"/>
                          </a:solidFill>
                          <a:latin typeface="Cambria Math"/>
                        </a:rPr>
                        <m:t>−</m:t>
                      </m:r>
                      <m:r>
                        <m:rPr>
                          <m:sty m:val="p"/>
                        </m:rPr>
                        <a:rPr lang="en-US" sz="2400" b="0" i="0" dirty="0" smtClean="0">
                          <a:solidFill>
                            <a:schemeClr val="tx1"/>
                          </a:solidFill>
                          <a:latin typeface="Cambria Math"/>
                        </a:rPr>
                        <m:t>Arg</m:t>
                      </m:r>
                      <m:d>
                        <m:dPr>
                          <m:ctrlPr>
                            <a:rPr lang="pl-PL" sz="2400" i="1" dirty="0">
                              <a:solidFill>
                                <a:schemeClr val="tx1"/>
                              </a:solidFill>
                              <a:latin typeface="Cambria Math"/>
                            </a:rPr>
                          </m:ctrlPr>
                        </m:dPr>
                        <m:e>
                          <m:sSup>
                            <m:sSupPr>
                              <m:ctrlPr>
                                <a:rPr lang="en-US" sz="2400" i="1" dirty="0">
                                  <a:solidFill>
                                    <a:schemeClr val="tx1"/>
                                  </a:solidFill>
                                  <a:latin typeface="Cambria Math"/>
                                </a:rPr>
                              </m:ctrlPr>
                            </m:sSupPr>
                            <m:e>
                              <m:r>
                                <a:rPr lang="en-US" sz="2400" i="1" dirty="0">
                                  <a:solidFill>
                                    <a:schemeClr val="tx1"/>
                                  </a:solidFill>
                                  <a:latin typeface="Cambria Math"/>
                                </a:rPr>
                                <m:t>𝑧</m:t>
                              </m:r>
                            </m:e>
                            <m:sup>
                              <m:r>
                                <a:rPr lang="en-US" sz="2400" i="1" dirty="0">
                                  <a:solidFill>
                                    <a:schemeClr val="tx1"/>
                                  </a:solidFill>
                                  <a:latin typeface="Cambria Math"/>
                                </a:rPr>
                                <m:t>4</m:t>
                              </m:r>
                            </m:sup>
                          </m:sSup>
                          <m:r>
                            <a:rPr lang="en-US" sz="2400" i="1" dirty="0">
                              <a:solidFill>
                                <a:schemeClr val="tx1"/>
                              </a:solidFill>
                              <a:latin typeface="Cambria Math"/>
                            </a:rPr>
                            <m:t>−81</m:t>
                          </m:r>
                        </m:e>
                      </m:d>
                      <m:r>
                        <a:rPr lang="en-US" sz="2400" i="1" dirty="0">
                          <a:solidFill>
                            <a:schemeClr val="tx1"/>
                          </a:solidFill>
                          <a:latin typeface="Cambria Math"/>
                        </a:rPr>
                        <m:t>=</m:t>
                      </m:r>
                      <m:r>
                        <m:rPr>
                          <m:sty m:val="p"/>
                        </m:rPr>
                        <a:rPr lang="el-GR" sz="2400" i="1" dirty="0" smtClean="0">
                          <a:solidFill>
                            <a:schemeClr val="tx1"/>
                          </a:solidFill>
                          <a:latin typeface="Cambria Math"/>
                          <a:ea typeface="Cambria Math"/>
                        </a:rPr>
                        <m:t>α</m:t>
                      </m:r>
                      <m:r>
                        <a:rPr lang="en-US" sz="2400" b="0" i="0" dirty="0" smtClean="0">
                          <a:solidFill>
                            <a:schemeClr val="tx1"/>
                          </a:solidFill>
                          <a:latin typeface="Cambria Math"/>
                        </a:rPr>
                        <m:t>.</m:t>
                      </m:r>
                    </m:oMath>
                  </m:oMathPara>
                </a14:m>
                <a:endParaRPr lang="en-US" sz="2400" dirty="0">
                  <a:solidFill>
                    <a:schemeClr val="tx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25165" y="604704"/>
                <a:ext cx="11741670" cy="6052170"/>
              </a:xfrm>
              <a:prstGeom prst="rect">
                <a:avLst/>
              </a:prstGeom>
              <a:blipFill rotWithShape="1">
                <a:blip r:embed="rId4"/>
                <a:stretch>
                  <a:fillRect l="-831" t="-806" r="-779" b="-504"/>
                </a:stretch>
              </a:blipFill>
            </p:spPr>
            <p:txBody>
              <a:bodyPr/>
              <a:lstStyle/>
              <a:p>
                <a:r>
                  <a:rPr lang="en-US">
                    <a:noFill/>
                  </a:rPr>
                  <a:t> </a:t>
                </a:r>
              </a:p>
            </p:txBody>
          </p:sp>
        </mc:Fallback>
      </mc:AlternateContent>
    </p:spTree>
    <p:extLst>
      <p:ext uri="{BB962C8B-B14F-4D97-AF65-F5344CB8AC3E}">
        <p14:creationId xmlns:p14="http://schemas.microsoft.com/office/powerpoint/2010/main" val="35633901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536445" y="380226"/>
                <a:ext cx="11375139" cy="6178871"/>
              </a:xfrm>
              <a:prstGeom prst="rect">
                <a:avLst/>
              </a:prstGeom>
            </p:spPr>
            <p:txBody>
              <a:bodyPr wrap="square">
                <a:spAutoFit/>
              </a:bodyPr>
              <a:lstStyle/>
              <a:p>
                <a:pPr algn="just"/>
                <a:r>
                  <a:rPr lang="en-US" sz="2300" dirty="0" smtClean="0">
                    <a:solidFill>
                      <a:prstClr val="black"/>
                    </a:solidFill>
                  </a:rPr>
                  <a:t>The </a:t>
                </a:r>
                <a:r>
                  <a:rPr lang="en-US" sz="2300" dirty="0">
                    <a:solidFill>
                      <a:prstClr val="black"/>
                    </a:solidFill>
                  </a:rPr>
                  <a:t>boundary conditions enable us to solve for the coefficients </a:t>
                </a:r>
                <a14:m>
                  <m:oMath xmlns:m="http://schemas.openxmlformats.org/officeDocument/2006/math">
                    <m:r>
                      <a:rPr lang="en-US" sz="2300" i="1" dirty="0" smtClean="0">
                        <a:solidFill>
                          <a:prstClr val="black"/>
                        </a:solidFill>
                        <a:latin typeface="Cambria Math"/>
                      </a:rPr>
                      <m:t>𝑎</m:t>
                    </m:r>
                  </m:oMath>
                </a14:m>
                <a:r>
                  <a:rPr lang="en-US" sz="2300" i="1" dirty="0" smtClean="0">
                    <a:solidFill>
                      <a:prstClr val="black"/>
                    </a:solidFill>
                  </a:rPr>
                  <a:t> </a:t>
                </a:r>
                <a:r>
                  <a:rPr lang="en-US" sz="2300" dirty="0" smtClean="0">
                    <a:solidFill>
                      <a:prstClr val="black"/>
                    </a:solidFill>
                  </a:rPr>
                  <a:t>and </a:t>
                </a:r>
                <a14:m>
                  <m:oMath xmlns:m="http://schemas.openxmlformats.org/officeDocument/2006/math">
                    <m:r>
                      <a:rPr lang="en-US" sz="2300" i="1" dirty="0" smtClean="0">
                        <a:solidFill>
                          <a:prstClr val="black"/>
                        </a:solidFill>
                        <a:latin typeface="Cambria Math"/>
                      </a:rPr>
                      <m:t>𝑏</m:t>
                    </m:r>
                  </m:oMath>
                </a14:m>
                <a:r>
                  <a:rPr lang="en-US" sz="2300" dirty="0">
                    <a:solidFill>
                      <a:prstClr val="black"/>
                    </a:solidFill>
                  </a:rPr>
                  <a:t>. In particular, from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(−1)=</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𝑘</m:t>
                        </m:r>
                      </m:e>
                      <m:sub>
                        <m:r>
                          <a:rPr lang="en-US" sz="2300" i="1" dirty="0" smtClean="0">
                            <a:solidFill>
                              <a:prstClr val="black"/>
                            </a:solidFill>
                            <a:latin typeface="Cambria Math"/>
                          </a:rPr>
                          <m:t>0</m:t>
                        </m:r>
                      </m:sub>
                    </m:sSub>
                  </m:oMath>
                </a14:m>
                <a:r>
                  <a:rPr lang="en-US" sz="2300" dirty="0" smtClean="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𝜑</m:t>
                    </m:r>
                    <m:r>
                      <a:rPr lang="en-US" sz="2300" i="1" dirty="0" smtClean="0">
                        <a:solidFill>
                          <a:prstClr val="black"/>
                        </a:solidFill>
                        <a:latin typeface="Cambria Math"/>
                      </a:rPr>
                      <m:t>(1)=</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smtClean="0">
                    <a:solidFill>
                      <a:prstClr val="black"/>
                    </a:solidFill>
                  </a:rPr>
                  <a:t> </a:t>
                </a:r>
                <a:r>
                  <a:rPr lang="en-US" sz="2300" dirty="0">
                    <a:solidFill>
                      <a:prstClr val="black"/>
                    </a:solidFill>
                  </a:rPr>
                  <a:t>we must have </a:t>
                </a:r>
                <a14:m>
                  <m:oMath xmlns:m="http://schemas.openxmlformats.org/officeDocument/2006/math">
                    <m:r>
                      <a:rPr lang="en-US" sz="2300" i="1" dirty="0" smtClean="0">
                        <a:solidFill>
                          <a:prstClr val="black"/>
                        </a:solidFill>
                        <a:latin typeface="Cambria Math"/>
                      </a:rPr>
                      <m:t>𝑎</m:t>
                    </m:r>
                    <m:r>
                      <a:rPr lang="en-US" sz="2300" i="1" dirty="0" smtClean="0">
                        <a:solidFill>
                          <a:prstClr val="black"/>
                        </a:solidFill>
                        <a:latin typeface="Cambria Math"/>
                      </a:rPr>
                      <m:t>(−1)+</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dirty="0" smtClean="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𝑎</m:t>
                    </m:r>
                    <m:r>
                      <a:rPr lang="en-US" sz="2300" i="1" dirty="0" smtClean="0">
                        <a:solidFill>
                          <a:prstClr val="black"/>
                        </a:solidFill>
                        <a:latin typeface="Cambria Math"/>
                      </a:rPr>
                      <m:t>(1)+</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respectively. Adding the two simultaneous </a:t>
                </a:r>
                <a:r>
                  <a:rPr lang="en-US" sz="2300" dirty="0" smtClean="0">
                    <a:solidFill>
                      <a:prstClr val="black"/>
                    </a:solidFill>
                  </a:rPr>
                  <a:t>equations gives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𝑏</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oMath>
                </a14:m>
                <a:r>
                  <a:rPr lang="en-US" sz="2300" dirty="0">
                    <a:solidFill>
                      <a:prstClr val="black"/>
                    </a:solidFill>
                  </a:rPr>
                  <a:t>, whereas subtracting the first equation from the </a:t>
                </a:r>
                <a:r>
                  <a:rPr lang="en-US" sz="2300" dirty="0" smtClean="0">
                    <a:solidFill>
                      <a:prstClr val="black"/>
                    </a:solidFill>
                  </a:rPr>
                  <a:t>second yields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𝑎</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smtClean="0">
                            <a:solidFill>
                              <a:prstClr val="black"/>
                            </a:solidFill>
                            <a:latin typeface="Cambria Math"/>
                          </a:rPr>
                          <m:t>1</m:t>
                        </m:r>
                      </m:sub>
                    </m:sSub>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𝑘</m:t>
                        </m:r>
                      </m:e>
                      <m:sub>
                        <m:r>
                          <a:rPr lang="en-US" sz="2300" i="1" dirty="0">
                            <a:solidFill>
                              <a:prstClr val="black"/>
                            </a:solidFill>
                            <a:latin typeface="Cambria Math"/>
                          </a:rPr>
                          <m:t>0</m:t>
                        </m:r>
                      </m:sub>
                    </m:sSub>
                  </m:oMath>
                </a14:m>
                <a:r>
                  <a:rPr lang="en-US" sz="2300" i="1" dirty="0">
                    <a:solidFill>
                      <a:prstClr val="black"/>
                    </a:solidFill>
                  </a:rPr>
                  <a:t>. </a:t>
                </a:r>
                <a:r>
                  <a:rPr lang="en-US" sz="2300" dirty="0">
                    <a:solidFill>
                      <a:prstClr val="black"/>
                    </a:solidFill>
                  </a:rPr>
                  <a:t>These two results give us </a:t>
                </a:r>
                <a14:m>
                  <m:oMath xmlns:m="http://schemas.openxmlformats.org/officeDocument/2006/math">
                    <m:r>
                      <a:rPr lang="en-US" sz="2300" i="1" dirty="0" smtClean="0">
                        <a:solidFill>
                          <a:prstClr val="black"/>
                        </a:solidFill>
                        <a:latin typeface="Cambria Math"/>
                      </a:rPr>
                      <m:t>𝑎</m:t>
                    </m:r>
                  </m:oMath>
                </a14:m>
                <a:r>
                  <a:rPr lang="en-US" sz="2300" i="1" dirty="0">
                    <a:solidFill>
                      <a:prstClr val="black"/>
                    </a:solidFill>
                  </a:rPr>
                  <a:t> </a:t>
                </a:r>
                <a:r>
                  <a:rPr lang="en-US" sz="2300" dirty="0" smtClean="0">
                    <a:solidFill>
                      <a:prstClr val="black"/>
                    </a:solidFill>
                  </a:rPr>
                  <a:t>and </a:t>
                </a:r>
                <a14:m>
                  <m:oMath xmlns:m="http://schemas.openxmlformats.org/officeDocument/2006/math">
                    <m:r>
                      <a:rPr lang="en-US" sz="2300" i="1" dirty="0" smtClean="0">
                        <a:solidFill>
                          <a:prstClr val="black"/>
                        </a:solidFill>
                        <a:latin typeface="Cambria Math"/>
                      </a:rPr>
                      <m:t>𝑏</m:t>
                    </m:r>
                  </m:oMath>
                </a14:m>
                <a:r>
                  <a:rPr lang="en-US" sz="2300" dirty="0" smtClean="0">
                    <a:solidFill>
                      <a:prstClr val="black"/>
                    </a:solidFill>
                  </a:rPr>
                  <a:t>. </a:t>
                </a:r>
                <a:r>
                  <a:rPr lang="en-US" sz="2300" dirty="0">
                    <a:solidFill>
                      <a:prstClr val="black"/>
                    </a:solidFill>
                  </a:rPr>
                  <a:t>Therefore, we have the following solution of the given </a:t>
                </a:r>
                <a:r>
                  <a:rPr lang="en-US" sz="2300" dirty="0" err="1">
                    <a:solidFill>
                      <a:prstClr val="black"/>
                    </a:solidFill>
                  </a:rPr>
                  <a:t>Dirichlet</a:t>
                </a:r>
                <a:r>
                  <a:rPr lang="en-US" sz="2300" dirty="0">
                    <a:solidFill>
                      <a:prstClr val="black"/>
                    </a:solidFill>
                  </a:rPr>
                  <a:t> </a:t>
                </a:r>
                <a:r>
                  <a:rPr lang="en-US" sz="2300" dirty="0" smtClean="0">
                    <a:solidFill>
                      <a:prstClr val="black"/>
                    </a:solidFill>
                  </a:rPr>
                  <a:t>problem </a:t>
                </a:r>
              </a:p>
              <a:p>
                <a:pPr algn="just"/>
                <a14:m>
                  <m:oMathPara xmlns:m="http://schemas.openxmlformats.org/officeDocument/2006/math">
                    <m:oMathParaPr>
                      <m:jc m:val="centerGroup"/>
                    </m:oMathParaPr>
                    <m:oMath xmlns:m="http://schemas.openxmlformats.org/officeDocument/2006/math">
                      <m:r>
                        <a:rPr lang="el-GR" sz="2300" i="1" dirty="0" smtClean="0">
                          <a:solidFill>
                            <a:srgbClr val="0070C0"/>
                          </a:solidFill>
                          <a:latin typeface="Cambria Math"/>
                        </a:rPr>
                        <m:t>𝜑</m:t>
                      </m:r>
                      <m:d>
                        <m:dPr>
                          <m:ctrlPr>
                            <a:rPr lang="el-GR" sz="2300" i="1" dirty="0">
                              <a:solidFill>
                                <a:srgbClr val="0070C0"/>
                              </a:solidFill>
                              <a:latin typeface="Cambria Math"/>
                            </a:rPr>
                          </m:ctrlPr>
                        </m:dPr>
                        <m:e>
                          <m:r>
                            <a:rPr lang="en-US" sz="2300" i="1" dirty="0">
                              <a:solidFill>
                                <a:srgbClr val="0070C0"/>
                              </a:solidFill>
                              <a:latin typeface="Cambria Math"/>
                            </a:rPr>
                            <m:t>𝑥</m:t>
                          </m:r>
                        </m:e>
                      </m:d>
                      <m:r>
                        <a:rPr lang="en-US" sz="2300" i="1" dirty="0">
                          <a:solidFill>
                            <a:srgbClr val="0070C0"/>
                          </a:solidFill>
                          <a:latin typeface="Cambria Math"/>
                        </a:rPr>
                        <m:t>=</m:t>
                      </m:r>
                      <m:f>
                        <m:fPr>
                          <m:ctrlPr>
                            <a:rPr lang="en-US" sz="2300" i="1" smtClean="0">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smtClean="0">
                              <a:solidFill>
                                <a:srgbClr val="0070C0"/>
                              </a:solidFill>
                              <a:latin typeface="Cambria Math"/>
                            </a:rPr>
                            <m:t>2</m:t>
                          </m:r>
                        </m:den>
                      </m:f>
                      <m:r>
                        <a:rPr lang="en-US" sz="2300" i="1" smtClean="0">
                          <a:solidFill>
                            <a:srgbClr val="0070C0"/>
                          </a:solidFill>
                          <a:latin typeface="Cambria Math"/>
                        </a:rPr>
                        <m:t>𝑥</m:t>
                      </m:r>
                      <m:r>
                        <a:rPr lang="en-US" sz="2300" i="1"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            (3)</m:t>
                      </m:r>
                    </m:oMath>
                  </m:oMathPara>
                </a14:m>
                <a:endParaRPr lang="en-US" sz="2300" i="1" dirty="0" smtClean="0">
                  <a:solidFill>
                    <a:srgbClr val="0070C0"/>
                  </a:solidFill>
                  <a:latin typeface="Cambria Math"/>
                </a:endParaRPr>
              </a:p>
              <a:p>
                <a:pPr algn="just"/>
                <a:r>
                  <a:rPr lang="en-US" sz="2300" dirty="0" smtClean="0">
                    <a:solidFill>
                      <a:prstClr val="black"/>
                    </a:solidFill>
                  </a:rPr>
                  <a:t>Note that this </a:t>
                </a:r>
                <a:r>
                  <a:rPr lang="en-US" sz="2300" dirty="0">
                    <a:solidFill>
                      <a:prstClr val="black"/>
                    </a:solidFill>
                  </a:rPr>
                  <a:t>problem </a:t>
                </a:r>
                <a:r>
                  <a:rPr lang="en-US" sz="2300" dirty="0" smtClean="0">
                    <a:solidFill>
                      <a:prstClr val="black"/>
                    </a:solidFill>
                  </a:rPr>
                  <a:t>can </a:t>
                </a:r>
                <a:r>
                  <a:rPr lang="en-US" sz="2300" dirty="0">
                    <a:solidFill>
                      <a:prstClr val="black"/>
                    </a:solidFill>
                  </a:rPr>
                  <a:t>be interpreted as the determination </a:t>
                </a:r>
                <a:r>
                  <a:rPr lang="en-US" sz="2300" dirty="0" smtClean="0">
                    <a:solidFill>
                      <a:prstClr val="black"/>
                    </a:solidFill>
                  </a:rPr>
                  <a:t>the electrostatic </a:t>
                </a:r>
                <a:r>
                  <a:rPr lang="en-US" sz="2300" dirty="0">
                    <a:solidFill>
                      <a:prstClr val="black"/>
                    </a:solidFill>
                  </a:rPr>
                  <a:t>potential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between two infinitely long parallel conducting </a:t>
                </a:r>
                <a:r>
                  <a:rPr lang="en-US" sz="2300" dirty="0" smtClean="0">
                    <a:solidFill>
                      <a:prstClr val="black"/>
                    </a:solidFill>
                  </a:rPr>
                  <a:t>plates that </a:t>
                </a:r>
                <a:r>
                  <a:rPr lang="en-US" sz="2300" dirty="0">
                    <a:solidFill>
                      <a:prstClr val="black"/>
                    </a:solidFill>
                  </a:rPr>
                  <a:t>are held at constant potentials. Since it satisfies Laplace’s equation </a:t>
                </a:r>
                <a:r>
                  <a:rPr lang="en-US" sz="2300" dirty="0" smtClean="0">
                    <a:solidFill>
                      <a:prstClr val="black"/>
                    </a:solidFill>
                  </a:rPr>
                  <a:t>in </a:t>
                </a:r>
                <a14:m>
                  <m:oMath xmlns:m="http://schemas.openxmlformats.org/officeDocument/2006/math">
                    <m:r>
                      <a:rPr lang="en-US" sz="2300" i="1" dirty="0" smtClean="0">
                        <a:solidFill>
                          <a:prstClr val="black"/>
                        </a:solidFill>
                        <a:latin typeface="Cambria Math"/>
                      </a:rPr>
                      <m:t>𝐷</m:t>
                    </m:r>
                  </m:oMath>
                </a14:m>
                <a:r>
                  <a:rPr lang="en-US" sz="2300" dirty="0">
                    <a:solidFill>
                      <a:prstClr val="black"/>
                    </a:solidFill>
                  </a:rPr>
                  <a:t>,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is a harmonic function. Hence a harmonic conjugate </a:t>
                </a:r>
                <a14:m>
                  <m:oMath xmlns:m="http://schemas.openxmlformats.org/officeDocument/2006/math">
                    <m:r>
                      <a:rPr lang="en-US" sz="2300" i="1" dirty="0" smtClean="0">
                        <a:solidFill>
                          <a:prstClr val="black"/>
                        </a:solidFill>
                        <a:latin typeface="Cambria Math"/>
                      </a:rPr>
                      <m:t>𝜓</m:t>
                    </m:r>
                  </m:oMath>
                </a14:m>
                <a:r>
                  <a:rPr lang="en-US" sz="2300" i="1" dirty="0">
                    <a:solidFill>
                      <a:prstClr val="black"/>
                    </a:solidFill>
                  </a:rPr>
                  <a:t> </a:t>
                </a:r>
                <a:r>
                  <a:rPr lang="en-US" sz="2300" dirty="0">
                    <a:solidFill>
                      <a:prstClr val="black"/>
                    </a:solidFill>
                  </a:rPr>
                  <a:t>can be </a:t>
                </a:r>
                <a:r>
                  <a:rPr lang="en-US" sz="2300" dirty="0" smtClean="0">
                    <a:solidFill>
                      <a:prstClr val="black"/>
                    </a:solidFill>
                  </a:rPr>
                  <a:t>found as </a:t>
                </a:r>
                <a:r>
                  <a:rPr lang="en-US" sz="2300" dirty="0">
                    <a:solidFill>
                      <a:prstClr val="black"/>
                    </a:solidFill>
                  </a:rPr>
                  <a:t>follows. Because </a:t>
                </a:r>
                <a14:m>
                  <m:oMath xmlns:m="http://schemas.openxmlformats.org/officeDocument/2006/math">
                    <m:r>
                      <a:rPr lang="en-US" sz="2300" i="1" dirty="0" smtClean="0">
                        <a:solidFill>
                          <a:prstClr val="black"/>
                        </a:solidFill>
                        <a:latin typeface="Cambria Math"/>
                      </a:rPr>
                      <m:t>𝜑</m:t>
                    </m:r>
                  </m:oMath>
                </a14:m>
                <a:r>
                  <a:rPr lang="en-US" sz="2300" i="1" dirty="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𝜓</m:t>
                    </m:r>
                  </m:oMath>
                </a14:m>
                <a:r>
                  <a:rPr lang="en-US" sz="2300" i="1" dirty="0">
                    <a:solidFill>
                      <a:prstClr val="black"/>
                    </a:solidFill>
                  </a:rPr>
                  <a:t> </a:t>
                </a:r>
                <a:r>
                  <a:rPr lang="en-US" sz="2300" dirty="0">
                    <a:solidFill>
                      <a:prstClr val="black"/>
                    </a:solidFill>
                  </a:rPr>
                  <a:t>must satisfy the Cauchy-Riemann equations, </a:t>
                </a:r>
                <a:r>
                  <a:rPr lang="en-US" sz="2300" dirty="0" smtClean="0">
                    <a:solidFill>
                      <a:prstClr val="black"/>
                    </a:solidFill>
                  </a:rPr>
                  <a:t>we have:</a:t>
                </a:r>
              </a:p>
              <a:p>
                <a:pPr algn="ctr"/>
                <a14:m>
                  <m:oMath xmlns:m="http://schemas.openxmlformats.org/officeDocument/2006/math">
                    <m:sSub>
                      <m:sSubPr>
                        <m:ctrlPr>
                          <a:rPr lang="en-US" sz="2300" i="1" smtClean="0">
                            <a:solidFill>
                              <a:srgbClr val="0070C0"/>
                            </a:solidFill>
                            <a:latin typeface="Cambria Math"/>
                          </a:rPr>
                        </m:ctrlPr>
                      </m:sSubPr>
                      <m:e>
                        <m:r>
                          <a:rPr lang="en-US" sz="2300" i="1" dirty="0">
                            <a:solidFill>
                              <a:srgbClr val="0070C0"/>
                            </a:solidFill>
                            <a:latin typeface="Cambria Math"/>
                          </a:rPr>
                          <m:t>𝜓</m:t>
                        </m:r>
                      </m:e>
                      <m:sub>
                        <m:r>
                          <a:rPr lang="en-US" sz="2300" i="1" smtClean="0">
                            <a:solidFill>
                              <a:srgbClr val="0070C0"/>
                            </a:solidFill>
                            <a:latin typeface="Cambria Math"/>
                          </a:rPr>
                          <m:t>𝑦</m:t>
                        </m:r>
                      </m:sub>
                    </m:sSub>
                    <m:r>
                      <a:rPr lang="en-US" sz="2300" i="1" smtClean="0">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ea typeface="Cambria Math"/>
                          </a:rPr>
                          <m:t>𝜑</m:t>
                        </m:r>
                      </m:e>
                      <m:sub>
                        <m:r>
                          <a:rPr lang="en-US" sz="2300" i="1" smtClean="0">
                            <a:solidFill>
                              <a:srgbClr val="0070C0"/>
                            </a:solidFill>
                            <a:latin typeface="Cambria Math"/>
                          </a:rPr>
                          <m:t>𝑥</m:t>
                        </m:r>
                      </m:sub>
                    </m:sSub>
                    <m:r>
                      <a:rPr lang="en-US" sz="2300" i="1"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oMath>
                </a14:m>
                <a:r>
                  <a:rPr lang="en-US" sz="2300" i="1" dirty="0" smtClean="0">
                    <a:solidFill>
                      <a:srgbClr val="0070C0"/>
                    </a:solidFill>
                    <a:latin typeface="Cambria Math"/>
                  </a:rPr>
                  <a:t>    </a:t>
                </a:r>
                <a:r>
                  <a:rPr lang="en-US" sz="2300" dirty="0" smtClean="0">
                    <a:solidFill>
                      <a:prstClr val="black"/>
                    </a:solidFill>
                    <a:latin typeface="Cambria Math"/>
                  </a:rPr>
                  <a:t>and   </a:t>
                </a:r>
                <a14:m>
                  <m:oMath xmlns:m="http://schemas.openxmlformats.org/officeDocument/2006/math">
                    <m:sSub>
                      <m:sSubPr>
                        <m:ctrlPr>
                          <a:rPr lang="en-US" sz="2300" i="1">
                            <a:solidFill>
                              <a:srgbClr val="0070C0"/>
                            </a:solidFill>
                            <a:latin typeface="Cambria Math"/>
                          </a:rPr>
                        </m:ctrlPr>
                      </m:sSubPr>
                      <m:e>
                        <m:r>
                          <a:rPr lang="en-US" sz="2300" i="1" dirty="0">
                            <a:solidFill>
                              <a:srgbClr val="0070C0"/>
                            </a:solidFill>
                            <a:latin typeface="Cambria Math"/>
                          </a:rPr>
                          <m:t>𝜓</m:t>
                        </m:r>
                      </m:e>
                      <m:sub>
                        <m:r>
                          <a:rPr lang="en-US" sz="2300" i="1" smtClean="0">
                            <a:solidFill>
                              <a:srgbClr val="0070C0"/>
                            </a:solidFill>
                            <a:latin typeface="Cambria Math"/>
                          </a:rPr>
                          <m:t>𝑥</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smtClean="0">
                            <a:solidFill>
                              <a:srgbClr val="0070C0"/>
                            </a:solidFill>
                            <a:latin typeface="Cambria Math"/>
                          </a:rPr>
                          <m:t>−</m:t>
                        </m:r>
                        <m:r>
                          <a:rPr lang="en-US" sz="2300" i="1">
                            <a:solidFill>
                              <a:srgbClr val="0070C0"/>
                            </a:solidFill>
                            <a:latin typeface="Cambria Math"/>
                            <a:ea typeface="Cambria Math"/>
                          </a:rPr>
                          <m:t>𝜑</m:t>
                        </m:r>
                      </m:e>
                      <m:sub>
                        <m:r>
                          <a:rPr lang="en-US" sz="2300" i="1" smtClean="0">
                            <a:solidFill>
                              <a:srgbClr val="0070C0"/>
                            </a:solidFill>
                            <a:latin typeface="Cambria Math"/>
                          </a:rPr>
                          <m:t>𝑦</m:t>
                        </m:r>
                      </m:sub>
                    </m:sSub>
                    <m:r>
                      <a:rPr lang="en-US" sz="2300" i="1">
                        <a:solidFill>
                          <a:srgbClr val="0070C0"/>
                        </a:solidFill>
                        <a:latin typeface="Cambria Math"/>
                      </a:rPr>
                      <m:t>=</m:t>
                    </m:r>
                    <m:r>
                      <a:rPr lang="en-US" sz="2300" i="1" smtClean="0">
                        <a:solidFill>
                          <a:srgbClr val="0070C0"/>
                        </a:solidFill>
                        <a:latin typeface="Cambria Math"/>
                      </a:rPr>
                      <m:t>0.</m:t>
                    </m:r>
                  </m:oMath>
                </a14:m>
                <a:endParaRPr lang="en-US" sz="2300" dirty="0" smtClean="0">
                  <a:solidFill>
                    <a:prstClr val="black"/>
                  </a:solidFill>
                  <a:latin typeface="Cambria Math"/>
                </a:endParaRPr>
              </a:p>
              <a:p>
                <a:pPr algn="just"/>
                <a:endParaRPr lang="en-US" sz="600" dirty="0" smtClean="0">
                  <a:solidFill>
                    <a:prstClr val="black"/>
                  </a:solidFill>
                </a:endParaRPr>
              </a:p>
              <a:p>
                <a:pPr algn="just"/>
                <a:r>
                  <a:rPr lang="en-US" sz="2400" dirty="0" smtClean="0">
                    <a:solidFill>
                      <a:prstClr val="black"/>
                    </a:solidFill>
                  </a:rPr>
                  <a:t>The </a:t>
                </a:r>
                <a:r>
                  <a:rPr lang="en-US" sz="2400" dirty="0">
                    <a:solidFill>
                      <a:prstClr val="black"/>
                    </a:solidFill>
                  </a:rPr>
                  <a:t>second equation indicates that </a:t>
                </a:r>
                <a14:m>
                  <m:oMath xmlns:m="http://schemas.openxmlformats.org/officeDocument/2006/math">
                    <m:r>
                      <a:rPr lang="en-US" sz="2400" i="1" dirty="0" smtClean="0">
                        <a:solidFill>
                          <a:prstClr val="black"/>
                        </a:solidFill>
                        <a:latin typeface="Cambria Math"/>
                      </a:rPr>
                      <m:t>𝜓</m:t>
                    </m:r>
                  </m:oMath>
                </a14:m>
                <a:r>
                  <a:rPr lang="en-US" sz="2400" i="1" dirty="0">
                    <a:solidFill>
                      <a:prstClr val="black"/>
                    </a:solidFill>
                  </a:rPr>
                  <a:t> </a:t>
                </a:r>
                <a:r>
                  <a:rPr lang="en-US" sz="2400" dirty="0">
                    <a:solidFill>
                      <a:prstClr val="black"/>
                    </a:solidFill>
                  </a:rPr>
                  <a:t>is a function of </a:t>
                </a:r>
                <a14:m>
                  <m:oMath xmlns:m="http://schemas.openxmlformats.org/officeDocument/2006/math">
                    <m:r>
                      <a:rPr lang="en-US" sz="2400" i="1" dirty="0" smtClean="0">
                        <a:solidFill>
                          <a:prstClr val="black"/>
                        </a:solidFill>
                        <a:latin typeface="Cambria Math"/>
                      </a:rPr>
                      <m:t>𝑦</m:t>
                    </m:r>
                  </m:oMath>
                </a14:m>
                <a:r>
                  <a:rPr lang="en-US" sz="2400" i="1" dirty="0">
                    <a:solidFill>
                      <a:prstClr val="black"/>
                    </a:solidFill>
                  </a:rPr>
                  <a:t> </a:t>
                </a:r>
                <a:r>
                  <a:rPr lang="en-US" sz="2400" dirty="0">
                    <a:solidFill>
                      <a:prstClr val="black"/>
                    </a:solidFill>
                  </a:rPr>
                  <a:t>alone, and so </a:t>
                </a:r>
                <a:r>
                  <a:rPr lang="en-US" sz="2400" dirty="0" smtClean="0">
                    <a:solidFill>
                      <a:prstClr val="black"/>
                    </a:solidFill>
                  </a:rPr>
                  <a:t>integrating the </a:t>
                </a:r>
                <a:r>
                  <a:rPr lang="en-US" sz="2400" dirty="0">
                    <a:solidFill>
                      <a:prstClr val="black"/>
                    </a:solidFill>
                  </a:rPr>
                  <a:t>first equation with respect to </a:t>
                </a:r>
                <a14:m>
                  <m:oMath xmlns:m="http://schemas.openxmlformats.org/officeDocument/2006/math">
                    <m:r>
                      <a:rPr lang="en-US" sz="2400" i="1" dirty="0" smtClean="0">
                        <a:solidFill>
                          <a:prstClr val="black"/>
                        </a:solidFill>
                        <a:latin typeface="Cambria Math"/>
                      </a:rPr>
                      <m:t>𝑦</m:t>
                    </m:r>
                  </m:oMath>
                </a14:m>
                <a:r>
                  <a:rPr lang="en-US" sz="2400" i="1" dirty="0">
                    <a:solidFill>
                      <a:prstClr val="black"/>
                    </a:solidFill>
                  </a:rPr>
                  <a:t> </a:t>
                </a:r>
                <a:r>
                  <a:rPr lang="en-US" sz="2400" dirty="0">
                    <a:solidFill>
                      <a:prstClr val="black"/>
                    </a:solidFill>
                  </a:rPr>
                  <a:t>we obtain</a:t>
                </a:r>
                <a:r>
                  <a:rPr lang="en-US" sz="2400" dirty="0" smtClean="0">
                    <a:solidFill>
                      <a:prstClr val="black"/>
                    </a:solidFill>
                  </a:rPr>
                  <a:t>: </a:t>
                </a:r>
                <a14:m>
                  <m:oMath xmlns:m="http://schemas.openxmlformats.org/officeDocument/2006/math">
                    <m:r>
                      <a:rPr lang="en-US" sz="2300" i="1" dirty="0">
                        <a:solidFill>
                          <a:srgbClr val="0070C0"/>
                        </a:solidFill>
                        <a:latin typeface="Cambria Math"/>
                      </a:rPr>
                      <m:t>𝜓</m:t>
                    </m:r>
                    <m:d>
                      <m:dPr>
                        <m:ctrlPr>
                          <a:rPr lang="en-US" sz="2300" i="1" dirty="0" smtClean="0">
                            <a:solidFill>
                              <a:srgbClr val="0070C0"/>
                            </a:solidFill>
                            <a:latin typeface="Cambria Math"/>
                          </a:rPr>
                        </m:ctrlPr>
                      </m:dPr>
                      <m:e>
                        <m:r>
                          <a:rPr lang="en-US" sz="2300" i="1" dirty="0" smtClean="0">
                            <a:solidFill>
                              <a:srgbClr val="0070C0"/>
                            </a:solidFill>
                            <a:latin typeface="Cambria Math"/>
                          </a:rPr>
                          <m:t>𝑦</m:t>
                        </m:r>
                      </m:e>
                    </m:d>
                    <m:r>
                      <a:rPr lang="en-US" sz="2300" i="1">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𝑦</m:t>
                    </m:r>
                    <m:r>
                      <a:rPr lang="en-US" sz="2300" i="1" smtClean="0">
                        <a:solidFill>
                          <a:srgbClr val="0070C0"/>
                        </a:solidFill>
                        <a:latin typeface="Cambria Math"/>
                      </a:rPr>
                      <m:t>,</m:t>
                    </m:r>
                  </m:oMath>
                </a14:m>
                <a:r>
                  <a:rPr lang="en-US" sz="2300" dirty="0" smtClean="0">
                    <a:solidFill>
                      <a:prstClr val="black"/>
                    </a:solidFill>
                    <a:latin typeface="Cambria Math"/>
                  </a:rPr>
                  <a:t> </a:t>
                </a:r>
                <a:r>
                  <a:rPr lang="en-US" sz="2400" dirty="0">
                    <a:solidFill>
                      <a:prstClr val="black"/>
                    </a:solidFill>
                  </a:rPr>
                  <a:t>where, for convenience, we have taken the constant of integration to be 0.</a:t>
                </a:r>
                <a:endParaRPr lang="en-US" sz="2300" dirty="0" smtClean="0">
                  <a:solidFill>
                    <a:prstClr val="black"/>
                  </a:solidFill>
                  <a:latin typeface="Cambria Math"/>
                </a:endParaRPr>
              </a:p>
            </p:txBody>
          </p:sp>
        </mc:Choice>
        <mc:Fallback xmlns="">
          <p:sp>
            <p:nvSpPr>
              <p:cNvPr id="6" name="Rectangle 5"/>
              <p:cNvSpPr>
                <a:spLocks noRot="1" noChangeAspect="1" noMove="1" noResize="1" noEditPoints="1" noAdjustHandles="1" noChangeArrowheads="1" noChangeShapeType="1" noTextEdit="1"/>
              </p:cNvSpPr>
              <p:nvPr/>
            </p:nvSpPr>
            <p:spPr>
              <a:xfrm>
                <a:off x="536445" y="380226"/>
                <a:ext cx="11375139" cy="6178871"/>
              </a:xfrm>
              <a:prstGeom prst="rect">
                <a:avLst/>
              </a:prstGeom>
              <a:blipFill rotWithShape="1">
                <a:blip r:embed="rId2"/>
                <a:stretch>
                  <a:fillRect l="-804" t="-690" r="-804" b="-789"/>
                </a:stretch>
              </a:blipFill>
            </p:spPr>
            <p:txBody>
              <a:bodyPr/>
              <a:lstStyle/>
              <a:p>
                <a:r>
                  <a:rPr lang="en-US">
                    <a:noFill/>
                  </a:rPr>
                  <a:t> </a:t>
                </a:r>
              </a:p>
            </p:txBody>
          </p:sp>
        </mc:Fallback>
      </mc:AlternateContent>
    </p:spTree>
    <p:extLst>
      <p:ext uri="{BB962C8B-B14F-4D97-AF65-F5344CB8AC3E}">
        <p14:creationId xmlns:p14="http://schemas.microsoft.com/office/powerpoint/2010/main" val="17955870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755904" y="380226"/>
                <a:ext cx="11155680" cy="1139286"/>
              </a:xfrm>
              <a:prstGeom prst="rect">
                <a:avLst/>
              </a:prstGeom>
            </p:spPr>
            <p:txBody>
              <a:bodyPr wrap="square">
                <a:spAutoFit/>
              </a:bodyPr>
              <a:lstStyle/>
              <a:p>
                <a:r>
                  <a:rPr lang="en-US" sz="2400" dirty="0" smtClean="0">
                    <a:solidFill>
                      <a:prstClr val="black"/>
                    </a:solidFill>
                  </a:rPr>
                  <a:t>A </a:t>
                </a:r>
                <a:r>
                  <a:rPr lang="en-US" sz="2400" dirty="0">
                    <a:solidFill>
                      <a:prstClr val="black"/>
                    </a:solidFill>
                  </a:rPr>
                  <a:t>complex potential function for the </a:t>
                </a:r>
                <a:r>
                  <a:rPr lang="en-US" sz="2400" dirty="0" err="1">
                    <a:solidFill>
                      <a:prstClr val="black"/>
                    </a:solidFill>
                  </a:rPr>
                  <a:t>Dirichlet</a:t>
                </a:r>
                <a:r>
                  <a:rPr lang="en-US" sz="2400" dirty="0">
                    <a:solidFill>
                      <a:prstClr val="black"/>
                    </a:solidFill>
                  </a:rPr>
                  <a:t> </a:t>
                </a:r>
                <a:r>
                  <a:rPr lang="en-US" sz="2400" dirty="0" smtClean="0">
                    <a:solidFill>
                      <a:prstClr val="black"/>
                    </a:solidFill>
                  </a:rPr>
                  <a:t>problem under consideration is then</a:t>
                </a:r>
              </a:p>
              <a:p>
                <a:pPr algn="ctr"/>
                <a:endParaRPr lang="en-US" sz="900" dirty="0" smtClean="0">
                  <a:solidFill>
                    <a:srgbClr val="0070C0"/>
                  </a:solidFill>
                </a:endParaRPr>
              </a:p>
              <a:p>
                <a:pPr algn="ctr"/>
                <a:r>
                  <a:rPr lang="en-US" sz="2400" dirty="0" smtClean="0">
                    <a:solidFill>
                      <a:srgbClr val="0070C0"/>
                    </a:solidFill>
                  </a:rPr>
                  <a:t> </a:t>
                </a:r>
                <a14:m>
                  <m:oMath xmlns:m="http://schemas.openxmlformats.org/officeDocument/2006/math">
                    <m:r>
                      <a:rPr lang="en-US" sz="2400" b="1" dirty="0" smtClean="0">
                        <a:solidFill>
                          <a:srgbClr val="0070C0"/>
                        </a:solidFill>
                        <a:latin typeface="Cambria Math"/>
                      </a:rPr>
                      <m:t>𝛀</m:t>
                    </m:r>
                    <m:d>
                      <m:dPr>
                        <m:ctrlPr>
                          <a:rPr lang="en-US" sz="2400" b="1" i="1" dirty="0">
                            <a:solidFill>
                              <a:srgbClr val="0070C0"/>
                            </a:solidFill>
                            <a:latin typeface="Cambria Math"/>
                          </a:rPr>
                        </m:ctrlPr>
                      </m:dPr>
                      <m:e>
                        <m:r>
                          <a:rPr lang="en-US" sz="2400" i="1" dirty="0">
                            <a:solidFill>
                              <a:srgbClr val="0070C0"/>
                            </a:solidFill>
                            <a:latin typeface="Cambria Math"/>
                          </a:rPr>
                          <m:t>𝑧</m:t>
                        </m:r>
                      </m:e>
                    </m:d>
                    <m:r>
                      <a:rPr lang="en-US" sz="2400" i="1" dirty="0">
                        <a:solidFill>
                          <a:srgbClr val="0070C0"/>
                        </a:solidFill>
                        <a:latin typeface="Cambria Math"/>
                      </a:rPr>
                      <m:t>= </m:t>
                    </m:r>
                    <m:r>
                      <a:rPr lang="en-US" sz="2400" i="1" dirty="0">
                        <a:solidFill>
                          <a:srgbClr val="0070C0"/>
                        </a:solidFill>
                        <a:latin typeface="Cambria Math"/>
                      </a:rPr>
                      <m:t>𝜑</m:t>
                    </m:r>
                    <m:d>
                      <m:dPr>
                        <m:ctrlPr>
                          <a:rPr lang="en-US" sz="2400" i="1" dirty="0">
                            <a:solidFill>
                              <a:srgbClr val="0070C0"/>
                            </a:solidFill>
                            <a:latin typeface="Cambria Math"/>
                          </a:rPr>
                        </m:ctrlPr>
                      </m:dPr>
                      <m:e>
                        <m:r>
                          <a:rPr lang="en-US" sz="2400" i="1" dirty="0">
                            <a:solidFill>
                              <a:srgbClr val="0070C0"/>
                            </a:solidFill>
                            <a:latin typeface="Cambria Math"/>
                          </a:rPr>
                          <m:t>𝑥</m:t>
                        </m:r>
                      </m:e>
                    </m:d>
                    <m:r>
                      <a:rPr lang="en-US" sz="2400" i="1" dirty="0">
                        <a:solidFill>
                          <a:srgbClr val="0070C0"/>
                        </a:solidFill>
                        <a:latin typeface="Cambria Math"/>
                      </a:rPr>
                      <m:t>+ </m:t>
                    </m:r>
                    <m:r>
                      <a:rPr lang="en-US" sz="2400" i="1" dirty="0" err="1">
                        <a:solidFill>
                          <a:srgbClr val="0070C0"/>
                        </a:solidFill>
                        <a:latin typeface="Cambria Math"/>
                      </a:rPr>
                      <m:t>𝑖</m:t>
                    </m:r>
                    <m:r>
                      <a:rPr lang="en-US" sz="2400" i="1" dirty="0" err="1">
                        <a:solidFill>
                          <a:srgbClr val="0070C0"/>
                        </a:solidFill>
                        <a:latin typeface="Cambria Math"/>
                      </a:rPr>
                      <m:t>𝜓</m:t>
                    </m:r>
                    <m:d>
                      <m:dPr>
                        <m:ctrlPr>
                          <a:rPr lang="en-US" sz="2400" i="1" dirty="0">
                            <a:solidFill>
                              <a:srgbClr val="0070C0"/>
                            </a:solidFill>
                            <a:latin typeface="Cambria Math"/>
                          </a:rPr>
                        </m:ctrlPr>
                      </m:dPr>
                      <m:e>
                        <m:r>
                          <a:rPr lang="en-US" sz="2400" i="1" dirty="0">
                            <a:solidFill>
                              <a:srgbClr val="0070C0"/>
                            </a:solidFill>
                            <a:latin typeface="Cambria Math"/>
                          </a:rPr>
                          <m:t>𝑦</m:t>
                        </m:r>
                      </m:e>
                    </m:d>
                    <m:r>
                      <a:rPr lang="en-US" sz="2400" i="1" dirty="0" smtClean="0">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a:solidFill>
                          <a:srgbClr val="0070C0"/>
                        </a:solidFill>
                        <a:latin typeface="Cambria Math"/>
                      </a:rPr>
                      <m:t>𝑥</m:t>
                    </m:r>
                    <m:r>
                      <a:rPr lang="en-US" sz="2300" i="1">
                        <a:solidFill>
                          <a:srgbClr val="0070C0"/>
                        </a:solidFill>
                        <a:latin typeface="Cambria Math"/>
                      </a:rPr>
                      <m:t>+</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smtClean="0">
                        <a:solidFill>
                          <a:srgbClr val="0070C0"/>
                        </a:solidFill>
                        <a:latin typeface="Cambria Math"/>
                      </a:rPr>
                      <m:t>+</m:t>
                    </m:r>
                    <m:r>
                      <a:rPr lang="en-US" sz="2300" i="1" smtClean="0">
                        <a:solidFill>
                          <a:srgbClr val="0070C0"/>
                        </a:solidFill>
                        <a:latin typeface="Cambria Math"/>
                      </a:rPr>
                      <m:t>𝑖</m:t>
                    </m:r>
                    <m:f>
                      <m:fPr>
                        <m:ctrlPr>
                          <a:rPr lang="en-US" sz="2300" i="1">
                            <a:solidFill>
                              <a:srgbClr val="0070C0"/>
                            </a:solidFill>
                            <a:latin typeface="Cambria Math"/>
                          </a:rPr>
                        </m:ctrlPr>
                      </m:fPr>
                      <m:num>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1</m:t>
                            </m:r>
                          </m:sub>
                        </m:sSub>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𝑘</m:t>
                            </m:r>
                          </m:e>
                          <m:sub>
                            <m:r>
                              <a:rPr lang="en-US" sz="2300" i="1" dirty="0">
                                <a:solidFill>
                                  <a:srgbClr val="0070C0"/>
                                </a:solidFill>
                                <a:latin typeface="Cambria Math"/>
                              </a:rPr>
                              <m:t>0</m:t>
                            </m:r>
                          </m:sub>
                        </m:sSub>
                      </m:num>
                      <m:den>
                        <m:r>
                          <a:rPr lang="en-US" sz="2300" i="1">
                            <a:solidFill>
                              <a:srgbClr val="0070C0"/>
                            </a:solidFill>
                            <a:latin typeface="Cambria Math"/>
                          </a:rPr>
                          <m:t>2</m:t>
                        </m:r>
                      </m:den>
                    </m:f>
                    <m:r>
                      <a:rPr lang="en-US" sz="2300" i="1">
                        <a:solidFill>
                          <a:srgbClr val="0070C0"/>
                        </a:solidFill>
                        <a:latin typeface="Cambria Math"/>
                      </a:rPr>
                      <m:t>𝑦</m:t>
                    </m:r>
                  </m:oMath>
                </a14:m>
                <a:endParaRPr lang="en-US" sz="2300" dirty="0" smtClean="0">
                  <a:solidFill>
                    <a:srgbClr val="0070C0"/>
                  </a:solidFill>
                  <a:latin typeface="Cambria Math"/>
                </a:endParaRPr>
              </a:p>
              <a:p>
                <a:endParaRPr lang="en-US" sz="100" dirty="0" smtClean="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755904" y="380226"/>
                <a:ext cx="11155680" cy="1139286"/>
              </a:xfrm>
              <a:prstGeom prst="rect">
                <a:avLst/>
              </a:prstGeom>
              <a:blipFill rotWithShape="1">
                <a:blip r:embed="rId2"/>
                <a:stretch>
                  <a:fillRect l="-820" t="-4278"/>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735824" y="1778875"/>
            <a:ext cx="3810000" cy="449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658368" y="1971960"/>
                <a:ext cx="6571488" cy="2308324"/>
              </a:xfrm>
              <a:prstGeom prst="rect">
                <a:avLst/>
              </a:prstGeom>
            </p:spPr>
            <p:txBody>
              <a:bodyPr wrap="square">
                <a:spAutoFit/>
              </a:bodyPr>
              <a:lstStyle/>
              <a:p>
                <a:r>
                  <a:rPr lang="en-US" sz="2400" dirty="0">
                    <a:solidFill>
                      <a:prstClr val="black"/>
                    </a:solidFill>
                  </a:rPr>
                  <a:t>The level curves of </a:t>
                </a:r>
                <a14:m>
                  <m:oMath xmlns:m="http://schemas.openxmlformats.org/officeDocument/2006/math">
                    <m:r>
                      <a:rPr lang="en-US" sz="2400" i="1" dirty="0">
                        <a:solidFill>
                          <a:prstClr val="black"/>
                        </a:solidFill>
                        <a:latin typeface="Cambria Math"/>
                      </a:rPr>
                      <m:t>𝜑</m:t>
                    </m:r>
                  </m:oMath>
                </a14:m>
                <a:r>
                  <a:rPr lang="en-US" sz="2400" i="1" dirty="0">
                    <a:solidFill>
                      <a:prstClr val="black"/>
                    </a:solidFill>
                  </a:rPr>
                  <a:t> </a:t>
                </a:r>
                <a:r>
                  <a:rPr lang="en-US" sz="2400" dirty="0">
                    <a:solidFill>
                      <a:prstClr val="black"/>
                    </a:solidFill>
                  </a:rPr>
                  <a:t>or equipotential curves</a:t>
                </a:r>
                <a:r>
                  <a:rPr lang="en-US" sz="2400" i="1" dirty="0">
                    <a:solidFill>
                      <a:prstClr val="black"/>
                    </a:solidFill>
                  </a:rPr>
                  <a:t> </a:t>
                </a:r>
                <a:r>
                  <a:rPr lang="en-US" sz="2400" dirty="0">
                    <a:solidFill>
                      <a:prstClr val="black"/>
                    </a:solidFill>
                  </a:rPr>
                  <a:t>are the vertical lines </a:t>
                </a:r>
                <a14:m>
                  <m:oMath xmlns:m="http://schemas.openxmlformats.org/officeDocument/2006/math">
                    <m:r>
                      <a:rPr lang="en-US" sz="2400" i="1" dirty="0">
                        <a:solidFill>
                          <a:prstClr val="black"/>
                        </a:solidFill>
                        <a:latin typeface="Cambria Math"/>
                      </a:rPr>
                      <m:t>𝑥</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𝑐</m:t>
                        </m:r>
                      </m:e>
                      <m:sub>
                        <m:r>
                          <a:rPr lang="en-US" sz="2400" i="1" dirty="0">
                            <a:solidFill>
                              <a:prstClr val="black"/>
                            </a:solidFill>
                            <a:latin typeface="Cambria Math"/>
                          </a:rPr>
                          <m:t>1</m:t>
                        </m:r>
                      </m:sub>
                    </m:sSub>
                    <m:r>
                      <a:rPr lang="en-US" sz="2400" i="1" dirty="0">
                        <a:solidFill>
                          <a:prstClr val="black"/>
                        </a:solidFill>
                        <a:latin typeface="Cambria Math"/>
                      </a:rPr>
                      <m:t>,</m:t>
                    </m:r>
                  </m:oMath>
                </a14:m>
                <a:r>
                  <a:rPr lang="en-US" sz="2400" dirty="0">
                    <a:solidFill>
                      <a:prstClr val="black"/>
                    </a:solidFill>
                  </a:rPr>
                  <a:t> shown in color in the figure, and the level curves of </a:t>
                </a:r>
                <a14:m>
                  <m:oMath xmlns:m="http://schemas.openxmlformats.org/officeDocument/2006/math">
                    <m:r>
                      <a:rPr lang="en-US" sz="2400" i="1" dirty="0">
                        <a:solidFill>
                          <a:prstClr val="black"/>
                        </a:solidFill>
                        <a:latin typeface="Cambria Math"/>
                      </a:rPr>
                      <m:t>𝜓</m:t>
                    </m:r>
                  </m:oMath>
                </a14:m>
                <a:r>
                  <a:rPr lang="en-US" sz="2400" i="1" dirty="0">
                    <a:solidFill>
                      <a:prstClr val="black"/>
                    </a:solidFill>
                  </a:rPr>
                  <a:t> </a:t>
                </a:r>
                <a:r>
                  <a:rPr lang="en-US" sz="2400" dirty="0">
                    <a:solidFill>
                      <a:prstClr val="black"/>
                    </a:solidFill>
                  </a:rPr>
                  <a:t>or the lines of force are the horizontal line segments </a:t>
                </a:r>
                <a14:m>
                  <m:oMath xmlns:m="http://schemas.openxmlformats.org/officeDocument/2006/math">
                    <m:r>
                      <a:rPr lang="en-US" sz="2400" i="1" dirty="0">
                        <a:solidFill>
                          <a:prstClr val="black"/>
                        </a:solidFill>
                        <a:latin typeface="Cambria Math"/>
                      </a:rPr>
                      <m:t>𝑦</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𝑐</m:t>
                        </m:r>
                      </m:e>
                      <m:sub>
                        <m:r>
                          <a:rPr lang="en-US" sz="2400" i="1" dirty="0">
                            <a:solidFill>
                              <a:prstClr val="black"/>
                            </a:solidFill>
                            <a:latin typeface="Cambria Math"/>
                          </a:rPr>
                          <m:t>2</m:t>
                        </m:r>
                      </m:sub>
                    </m:sSub>
                  </m:oMath>
                </a14:m>
                <a:r>
                  <a:rPr lang="en-US" sz="2400" dirty="0">
                    <a:solidFill>
                      <a:prstClr val="black"/>
                    </a:solidFill>
                  </a:rPr>
                  <a:t> shown in black. The figure clearly shows that the two families of level curves are orthogonal.</a:t>
                </a:r>
                <a:endParaRPr lang="en-US" sz="2400" i="1" dirty="0">
                  <a:solidFill>
                    <a:srgbClr val="0070C0"/>
                  </a:solidFill>
                  <a:latin typeface="Cambria Math"/>
                </a:endParaRPr>
              </a:p>
            </p:txBody>
          </p:sp>
        </mc:Choice>
        <mc:Fallback xmlns="">
          <p:sp>
            <p:nvSpPr>
              <p:cNvPr id="2" name="Rectangle 1"/>
              <p:cNvSpPr>
                <a:spLocks noRot="1" noChangeAspect="1" noMove="1" noResize="1" noEditPoints="1" noAdjustHandles="1" noChangeArrowheads="1" noChangeShapeType="1" noTextEdit="1"/>
              </p:cNvSpPr>
              <p:nvPr/>
            </p:nvSpPr>
            <p:spPr>
              <a:xfrm>
                <a:off x="658368" y="1971960"/>
                <a:ext cx="6571488" cy="2308324"/>
              </a:xfrm>
              <a:prstGeom prst="rect">
                <a:avLst/>
              </a:prstGeom>
              <a:blipFill rotWithShape="1">
                <a:blip r:embed="rId5"/>
                <a:stretch>
                  <a:fillRect l="-1391" t="-2111" b="-501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90440" y="276120"/>
              <a:ext cx="6620400" cy="6010560"/>
            </p14:xfrm>
          </p:contentPart>
        </mc:Choice>
        <mc:Fallback xmlns="">
          <p:pic>
            <p:nvPicPr>
              <p:cNvPr id="3" name="Ink 2"/>
              <p:cNvPicPr/>
              <p:nvPr/>
            </p:nvPicPr>
            <p:blipFill>
              <a:blip r:embed="rId7"/>
              <a:stretch>
                <a:fillRect/>
              </a:stretch>
            </p:blipFill>
            <p:spPr>
              <a:xfrm>
                <a:off x="181080" y="266760"/>
                <a:ext cx="6639120" cy="6029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47520" y="742680"/>
              <a:ext cx="12135240" cy="6086880"/>
            </p14:xfrm>
          </p:contentPart>
        </mc:Choice>
        <mc:Fallback xmlns="">
          <p:pic>
            <p:nvPicPr>
              <p:cNvPr id="4" name="Ink 3"/>
              <p:cNvPicPr/>
              <p:nvPr/>
            </p:nvPicPr>
            <p:blipFill>
              <a:blip r:embed="rId9"/>
              <a:stretch>
                <a:fillRect/>
              </a:stretch>
            </p:blipFill>
            <p:spPr>
              <a:xfrm>
                <a:off x="38160" y="733320"/>
                <a:ext cx="12153960" cy="6105600"/>
              </a:xfrm>
              <a:prstGeom prst="rect">
                <a:avLst/>
              </a:prstGeom>
            </p:spPr>
          </p:pic>
        </mc:Fallback>
      </mc:AlternateContent>
    </p:spTree>
    <p:extLst>
      <p:ext uri="{BB962C8B-B14F-4D97-AF65-F5344CB8AC3E}">
        <p14:creationId xmlns:p14="http://schemas.microsoft.com/office/powerpoint/2010/main" val="6836394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379281" y="0"/>
            <a:ext cx="11534899" cy="615553"/>
          </a:xfrm>
          <a:prstGeom prst="rect">
            <a:avLst/>
          </a:prstGeom>
        </p:spPr>
        <p:txBody>
          <a:bodyPr wrap="square">
            <a:spAutoFit/>
          </a:bodyPr>
          <a:lstStyle/>
          <a:p>
            <a:r>
              <a:rPr lang="en-US" sz="3400" b="1" dirty="0">
                <a:solidFill>
                  <a:srgbClr val="0070C0"/>
                </a:solidFill>
              </a:rPr>
              <a:t>Example:</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7" name="Rectangle 6"/>
              <p:cNvSpPr/>
              <p:nvPr/>
            </p:nvSpPr>
            <p:spPr>
              <a:xfrm>
                <a:off x="385905" y="485801"/>
                <a:ext cx="11534899" cy="1107996"/>
              </a:xfrm>
              <a:prstGeom prst="rect">
                <a:avLst/>
              </a:prstGeom>
            </p:spPr>
            <p:txBody>
              <a:bodyPr wrap="square">
                <a:spAutoFit/>
              </a:bodyPr>
              <a:lstStyle/>
              <a:p>
                <a:r>
                  <a:rPr lang="en-US" sz="2200" dirty="0">
                    <a:solidFill>
                      <a:prstClr val="black"/>
                    </a:solidFill>
                  </a:rPr>
                  <a:t>Let </a:t>
                </a:r>
                <a14:m>
                  <m:oMath xmlns:m="http://schemas.openxmlformats.org/officeDocument/2006/math">
                    <m:r>
                      <a:rPr lang="en-US" sz="2200" i="1" dirty="0" smtClean="0">
                        <a:solidFill>
                          <a:prstClr val="black"/>
                        </a:solidFill>
                        <a:latin typeface="Cambria Math" panose="02040503050406030204" pitchFamily="18" charset="0"/>
                      </a:rPr>
                      <m:t>𝐷</m:t>
                    </m:r>
                  </m:oMath>
                </a14:m>
                <a:r>
                  <a:rPr lang="en-US" sz="2200" i="1" dirty="0">
                    <a:solidFill>
                      <a:prstClr val="black"/>
                    </a:solidFill>
                  </a:rPr>
                  <a:t> </a:t>
                </a:r>
                <a:r>
                  <a:rPr lang="en-US" sz="2200" dirty="0">
                    <a:solidFill>
                      <a:prstClr val="black"/>
                    </a:solidFill>
                  </a:rPr>
                  <a:t>be the domain in the </a:t>
                </a:r>
                <a14:m>
                  <m:oMath xmlns:m="http://schemas.openxmlformats.org/officeDocument/2006/math">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m:t>
                    </m:r>
                  </m:oMath>
                </a14:m>
                <a:r>
                  <a:rPr lang="en-US" sz="2200" dirty="0">
                    <a:solidFill>
                      <a:prstClr val="black"/>
                    </a:solidFill>
                  </a:rPr>
                  <a:t>plane bounded by the lines </a:t>
                </a:r>
                <a14:m>
                  <m:oMath xmlns:m="http://schemas.openxmlformats.org/officeDocument/2006/math">
                    <m:r>
                      <a:rPr lang="en-US" sz="2200" i="1" dirty="0" smtClean="0">
                        <a:solidFill>
                          <a:prstClr val="black"/>
                        </a:solidFill>
                        <a:latin typeface="Cambria Math" panose="02040503050406030204" pitchFamily="18" charset="0"/>
                      </a:rPr>
                      <m:t>𝑦</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oMath>
                </a14:m>
                <a:r>
                  <a:rPr lang="en-US" sz="2200" i="1" dirty="0">
                    <a:solidFill>
                      <a:prstClr val="black"/>
                    </a:solidFill>
                  </a:rPr>
                  <a:t> </a:t>
                </a:r>
                <a:r>
                  <a:rPr lang="en-US" sz="2200" dirty="0">
                    <a:solidFill>
                      <a:prstClr val="black"/>
                    </a:solidFill>
                  </a:rPr>
                  <a:t>and </a:t>
                </a:r>
                <a14:m>
                  <m:oMath xmlns:m="http://schemas.openxmlformats.org/officeDocument/2006/math">
                    <m:r>
                      <a:rPr lang="en-US" sz="2200" i="1" dirty="0" smtClean="0">
                        <a:solidFill>
                          <a:prstClr val="black"/>
                        </a:solidFill>
                        <a:latin typeface="Cambria Math" panose="02040503050406030204" pitchFamily="18" charset="0"/>
                      </a:rPr>
                      <m:t>𝑦</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+2</m:t>
                    </m:r>
                  </m:oMath>
                </a14:m>
                <a:r>
                  <a:rPr lang="en-US" sz="2200" dirty="0">
                    <a:solidFill>
                      <a:prstClr val="black"/>
                    </a:solidFill>
                  </a:rPr>
                  <a:t>. Find a function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err="1">
                        <a:solidFill>
                          <a:prstClr val="black"/>
                        </a:solidFill>
                        <a:latin typeface="Cambria Math" panose="02040503050406030204" pitchFamily="18" charset="0"/>
                      </a:rPr>
                      <m:t>𝑥</m:t>
                    </m:r>
                    <m:r>
                      <a:rPr lang="en-US" sz="2200" i="1" dirty="0" err="1" smtClean="0">
                        <a:solidFill>
                          <a:prstClr val="black"/>
                        </a:solidFill>
                        <a:latin typeface="Cambria Math" panose="02040503050406030204" pitchFamily="18" charset="0"/>
                      </a:rPr>
                      <m:t>,</m:t>
                    </m:r>
                    <m:r>
                      <a:rPr lang="en-US" sz="2200" i="1" dirty="0" err="1" smtClean="0">
                        <a:solidFill>
                          <a:prstClr val="black"/>
                        </a:solidFill>
                        <a:latin typeface="Cambria Math" panose="02040503050406030204" pitchFamily="18" charset="0"/>
                      </a:rPr>
                      <m:t>𝑦</m:t>
                    </m:r>
                    <m:r>
                      <a:rPr lang="en-US" sz="2200" i="1" dirty="0">
                        <a:solidFill>
                          <a:prstClr val="black"/>
                        </a:solidFill>
                        <a:latin typeface="Cambria Math" panose="02040503050406030204" pitchFamily="18" charset="0"/>
                      </a:rPr>
                      <m:t>)</m:t>
                    </m:r>
                  </m:oMath>
                </a14:m>
                <a:r>
                  <a:rPr lang="en-US" sz="2200" dirty="0">
                    <a:solidFill>
                      <a:prstClr val="black"/>
                    </a:solidFill>
                  </a:rPr>
                  <a:t> that is harmonic in </a:t>
                </a:r>
                <a14:m>
                  <m:oMath xmlns:m="http://schemas.openxmlformats.org/officeDocument/2006/math">
                    <m:r>
                      <a:rPr lang="en-US" sz="2200" i="1" dirty="0" smtClean="0">
                        <a:solidFill>
                          <a:prstClr val="black"/>
                        </a:solidFill>
                        <a:latin typeface="Cambria Math" panose="02040503050406030204" pitchFamily="18" charset="0"/>
                      </a:rPr>
                      <m:t>𝐷</m:t>
                    </m:r>
                  </m:oMath>
                </a14:m>
                <a:r>
                  <a:rPr lang="en-US" sz="2200" i="1" dirty="0">
                    <a:solidFill>
                      <a:prstClr val="black"/>
                    </a:solidFill>
                  </a:rPr>
                  <a:t> </a:t>
                </a:r>
                <a:r>
                  <a:rPr lang="en-US" sz="2200" dirty="0">
                    <a:solidFill>
                      <a:prstClr val="black"/>
                    </a:solidFill>
                  </a:rPr>
                  <a:t>and satisfies the boundary conditions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+2)=−2</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panose="02040503050406030204" pitchFamily="18" charset="0"/>
                      </a:rPr>
                      <m:t>𝜑</m:t>
                    </m:r>
                    <m:r>
                      <a:rPr lang="en-US" sz="2200" i="1" dirty="0" smtClean="0">
                        <a:solidFill>
                          <a:prstClr val="black"/>
                        </a:solidFill>
                        <a:latin typeface="Cambria Math" panose="02040503050406030204" pitchFamily="18" charset="0"/>
                      </a:rPr>
                      <m:t>(</m:t>
                    </m:r>
                    <m:r>
                      <a:rPr lang="en-US" sz="2200" i="1" dirty="0" err="1">
                        <a:solidFill>
                          <a:prstClr val="black"/>
                        </a:solidFill>
                        <a:latin typeface="Cambria Math" panose="02040503050406030204" pitchFamily="18" charset="0"/>
                      </a:rPr>
                      <m:t>𝑥</m:t>
                    </m:r>
                    <m:r>
                      <a:rPr lang="en-US" sz="2200" i="1" dirty="0" err="1" smtClean="0">
                        <a:solidFill>
                          <a:prstClr val="black"/>
                        </a:solidFill>
                        <a:latin typeface="Cambria Math" panose="02040503050406030204" pitchFamily="18" charset="0"/>
                      </a:rPr>
                      <m:t>,</m:t>
                    </m:r>
                    <m:r>
                      <a:rPr lang="en-US" sz="2200" i="1" dirty="0" err="1" smtClean="0">
                        <a:solidFill>
                          <a:prstClr val="black"/>
                        </a:solidFill>
                        <a:latin typeface="Cambria Math" panose="02040503050406030204" pitchFamily="18" charset="0"/>
                      </a:rPr>
                      <m:t>𝑥</m:t>
                    </m:r>
                    <m:r>
                      <a:rPr lang="en-US" sz="2200" i="1" dirty="0" smtClean="0">
                        <a:solidFill>
                          <a:prstClr val="black"/>
                        </a:solidFill>
                        <a:latin typeface="Cambria Math" panose="02040503050406030204" pitchFamily="18" charset="0"/>
                      </a:rPr>
                      <m:t>)=3</m:t>
                    </m:r>
                  </m:oMath>
                </a14:m>
                <a:r>
                  <a:rPr lang="en-US" sz="2200" dirty="0">
                    <a:solidFill>
                      <a:prstClr val="black"/>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385905" y="485801"/>
                <a:ext cx="11534899" cy="1107996"/>
              </a:xfrm>
              <a:prstGeom prst="rect">
                <a:avLst/>
              </a:prstGeom>
              <a:blipFill>
                <a:blip r:embed="rId2"/>
                <a:stretch>
                  <a:fillRect l="-687" t="-3867" b="-10497"/>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xmlns="" id="{6D748A56-A233-4EBC-992D-90961D36B6A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781466" y="1197085"/>
            <a:ext cx="3088607" cy="312627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xmlns="" id="{33A8D1B7-7CE2-4D0F-A132-D1C4D7D0C742}"/>
                  </a:ext>
                </a:extLst>
              </p:cNvPr>
              <p:cNvSpPr/>
              <p:nvPr/>
            </p:nvSpPr>
            <p:spPr>
              <a:xfrm>
                <a:off x="385905" y="1575362"/>
                <a:ext cx="8324957" cy="3050387"/>
              </a:xfrm>
              <a:prstGeom prst="rect">
                <a:avLst/>
              </a:prstGeom>
            </p:spPr>
            <p:txBody>
              <a:bodyPr wrap="square">
                <a:spAutoFit/>
              </a:bodyPr>
              <a:lstStyle/>
              <a:p>
                <a:r>
                  <a:rPr lang="en-US" sz="2200" b="1" dirty="0">
                    <a:solidFill>
                      <a:srgbClr val="0070C0"/>
                    </a:solidFill>
                  </a:rPr>
                  <a:t>Solution:</a:t>
                </a:r>
                <a:r>
                  <a:rPr lang="en-US" sz="2200" b="1" dirty="0">
                    <a:solidFill>
                      <a:prstClr val="black"/>
                    </a:solidFill>
                  </a:rPr>
                  <a:t> </a:t>
                </a:r>
                <a:r>
                  <a:rPr lang="en-US" sz="2200" dirty="0">
                    <a:solidFill>
                      <a:prstClr val="black"/>
                    </a:solidFill>
                  </a:rPr>
                  <a:t>We will solve this problem using the four steps:</a:t>
                </a:r>
              </a:p>
              <a:p>
                <a:r>
                  <a:rPr lang="en-US" sz="2200" b="1" dirty="0">
                    <a:solidFill>
                      <a:srgbClr val="0070C0"/>
                    </a:solidFill>
                  </a:rPr>
                  <a:t>Step 1. </a:t>
                </a:r>
                <a:r>
                  <a:rPr lang="en-US" sz="2200" b="1" dirty="0">
                    <a:solidFill>
                      <a:prstClr val="black"/>
                    </a:solidFill>
                  </a:rPr>
                  <a:t> </a:t>
                </a:r>
                <a:r>
                  <a:rPr lang="en-US" sz="2200" dirty="0">
                    <a:solidFill>
                      <a:prstClr val="black"/>
                    </a:solidFill>
                  </a:rPr>
                  <a:t>Inspection of the domain </a:t>
                </a:r>
                <a:r>
                  <a:rPr lang="en-US" sz="2200" i="1" dirty="0">
                    <a:solidFill>
                      <a:prstClr val="black"/>
                    </a:solidFill>
                  </a:rPr>
                  <a:t>D </a:t>
                </a:r>
                <a:r>
                  <a:rPr lang="en-US" sz="2200" dirty="0">
                    <a:solidFill>
                      <a:prstClr val="black"/>
                    </a:solidFill>
                  </a:rPr>
                  <a:t>suggests that we take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𝐷</m:t>
                        </m:r>
                      </m:e>
                      <m:sup>
                        <m:r>
                          <a:rPr lang="en-US" sz="2200" i="1" dirty="0">
                            <a:solidFill>
                              <a:prstClr val="black"/>
                            </a:solidFill>
                            <a:latin typeface="Cambria Math"/>
                          </a:rPr>
                          <m:t>′</m:t>
                        </m:r>
                      </m:sup>
                    </m:sSup>
                  </m:oMath>
                </a14:m>
                <a:r>
                  <a:rPr lang="en-US" sz="2200" dirty="0">
                    <a:solidFill>
                      <a:prstClr val="black"/>
                    </a:solidFill>
                  </a:rPr>
                  <a:t>to be a domain bounded by the lines </a:t>
                </a:r>
                <a14:m>
                  <m:oMath xmlns:m="http://schemas.openxmlformats.org/officeDocument/2006/math">
                    <m:r>
                      <a:rPr lang="en-US" sz="2200" i="1" dirty="0" smtClean="0">
                        <a:solidFill>
                          <a:prstClr val="black"/>
                        </a:solidFill>
                        <a:latin typeface="Cambria Math"/>
                      </a:rPr>
                      <m:t>𝑢</m:t>
                    </m:r>
                    <m:r>
                      <a:rPr lang="en-US" sz="2200" i="1" dirty="0" smtClean="0">
                        <a:solidFill>
                          <a:prstClr val="black"/>
                        </a:solidFill>
                        <a:latin typeface="Cambria Math"/>
                      </a:rPr>
                      <m:t>=−1</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a:rPr>
                      <m:t>𝑢</m:t>
                    </m:r>
                    <m:r>
                      <a:rPr lang="en-US" sz="2200" i="1" dirty="0" smtClean="0">
                        <a:solidFill>
                          <a:prstClr val="black"/>
                        </a:solidFill>
                        <a:latin typeface="Cambria Math"/>
                      </a:rPr>
                      <m:t>=1</m:t>
                    </m:r>
                  </m:oMath>
                </a14:m>
                <a:r>
                  <a:rPr lang="en-US" sz="2200" dirty="0">
                    <a:solidFill>
                      <a:prstClr val="black"/>
                    </a:solidFill>
                  </a:rPr>
                  <a:t> in which a solution of the associated Dirichlet problem is given by:</a:t>
                </a:r>
              </a:p>
              <a:p>
                <a:pPr algn="ctr"/>
                <a:r>
                  <a:rPr lang="en-US" sz="2200" dirty="0">
                    <a:solidFill>
                      <a:prstClr val="black"/>
                    </a:solidFill>
                  </a:rPr>
                  <a:t> </a:t>
                </a:r>
                <a14:m>
                  <m:oMath xmlns:m="http://schemas.openxmlformats.org/officeDocument/2006/math">
                    <m:r>
                      <a:rPr lang="el-GR" sz="2200" i="1" dirty="0" smtClean="0">
                        <a:solidFill>
                          <a:srgbClr val="0070C0"/>
                        </a:solidFill>
                        <a:latin typeface="Cambria Math"/>
                      </a:rPr>
                      <m:t>𝜑</m:t>
                    </m:r>
                    <m:d>
                      <m:dPr>
                        <m:ctrlPr>
                          <a:rPr lang="el-GR" sz="2200" i="1" dirty="0">
                            <a:solidFill>
                              <a:srgbClr val="0070C0"/>
                            </a:solidFill>
                            <a:latin typeface="Cambria Math"/>
                          </a:rPr>
                        </m:ctrlPr>
                      </m:dPr>
                      <m:e>
                        <m:r>
                          <a:rPr lang="en-US" sz="2200" i="1" dirty="0">
                            <a:solidFill>
                              <a:srgbClr val="0070C0"/>
                            </a:solidFill>
                            <a:latin typeface="Cambria Math"/>
                          </a:rPr>
                          <m:t>𝑥</m:t>
                        </m:r>
                      </m:e>
                    </m:d>
                    <m:r>
                      <a:rPr lang="en-US" sz="2200" i="1" dirty="0">
                        <a:solidFill>
                          <a:srgbClr val="0070C0"/>
                        </a:solidFill>
                        <a:latin typeface="Cambria Math"/>
                      </a:rPr>
                      <m:t>=</m:t>
                    </m:r>
                    <m:d>
                      <m:dPr>
                        <m:ctrlPr>
                          <a:rPr lang="en-US" sz="2200" i="1" dirty="0" smtClean="0">
                            <a:solidFill>
                              <a:srgbClr val="0070C0"/>
                            </a:solidFill>
                            <a:latin typeface="Cambria Math"/>
                          </a:rPr>
                        </m:ctrlPr>
                      </m:dPr>
                      <m:e>
                        <m:f>
                          <m:fPr>
                            <m:ctrlPr>
                              <a:rPr lang="en-US" sz="2200" i="1">
                                <a:solidFill>
                                  <a:srgbClr val="0070C0"/>
                                </a:solidFill>
                                <a:latin typeface="Cambria Math"/>
                              </a:rPr>
                            </m:ctrlPr>
                          </m:fPr>
                          <m:num>
                            <m:sSub>
                              <m:sSubPr>
                                <m:ctrlPr>
                                  <a:rPr lang="en-US" sz="2200" i="1" dirty="0">
                                    <a:solidFill>
                                      <a:srgbClr val="0070C0"/>
                                    </a:solidFill>
                                    <a:latin typeface="Cambria Math"/>
                                  </a:rPr>
                                </m:ctrlPr>
                              </m:sSubPr>
                              <m:e>
                                <m:r>
                                  <a:rPr lang="en-US" sz="2200" i="1" dirty="0">
                                    <a:solidFill>
                                      <a:srgbClr val="0070C0"/>
                                    </a:solidFill>
                                    <a:latin typeface="Cambria Math"/>
                                  </a:rPr>
                                  <m:t>𝑘</m:t>
                                </m:r>
                              </m:e>
                              <m:sub>
                                <m:r>
                                  <a:rPr lang="en-US" sz="2200" i="1" dirty="0">
                                    <a:solidFill>
                                      <a:srgbClr val="0070C0"/>
                                    </a:solidFill>
                                    <a:latin typeface="Cambria Math"/>
                                  </a:rPr>
                                  <m:t>1</m:t>
                                </m:r>
                              </m:sub>
                            </m:sSub>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𝑘</m:t>
                                </m:r>
                              </m:e>
                              <m:sub>
                                <m:r>
                                  <a:rPr lang="en-US" sz="2200" i="1" dirty="0">
                                    <a:solidFill>
                                      <a:srgbClr val="0070C0"/>
                                    </a:solidFill>
                                    <a:latin typeface="Cambria Math"/>
                                  </a:rPr>
                                  <m:t>0</m:t>
                                </m:r>
                              </m:sub>
                            </m:sSub>
                          </m:num>
                          <m:den>
                            <m:r>
                              <a:rPr lang="en-US" sz="2200" i="1">
                                <a:solidFill>
                                  <a:srgbClr val="0070C0"/>
                                </a:solidFill>
                                <a:latin typeface="Cambria Math"/>
                              </a:rPr>
                              <m:t>2</m:t>
                            </m:r>
                          </m:den>
                        </m:f>
                      </m:e>
                    </m:d>
                    <m:r>
                      <a:rPr lang="en-US" sz="2200" i="1">
                        <a:solidFill>
                          <a:srgbClr val="0070C0"/>
                        </a:solidFill>
                        <a:latin typeface="Cambria Math"/>
                      </a:rPr>
                      <m:t>𝑥</m:t>
                    </m:r>
                    <m:r>
                      <a:rPr lang="en-US" sz="2200" i="1">
                        <a:solidFill>
                          <a:srgbClr val="0070C0"/>
                        </a:solidFill>
                        <a:latin typeface="Cambria Math"/>
                      </a:rPr>
                      <m:t>+</m:t>
                    </m:r>
                    <m:f>
                      <m:fPr>
                        <m:ctrlPr>
                          <a:rPr lang="en-US" sz="2200" i="1">
                            <a:solidFill>
                              <a:srgbClr val="0070C0"/>
                            </a:solidFill>
                            <a:latin typeface="Cambria Math"/>
                          </a:rPr>
                        </m:ctrlPr>
                      </m:fPr>
                      <m:num>
                        <m:sSub>
                          <m:sSubPr>
                            <m:ctrlPr>
                              <a:rPr lang="en-US" sz="2200" i="1" dirty="0">
                                <a:solidFill>
                                  <a:srgbClr val="0070C0"/>
                                </a:solidFill>
                                <a:latin typeface="Cambria Math"/>
                              </a:rPr>
                            </m:ctrlPr>
                          </m:sSubPr>
                          <m:e>
                            <m:r>
                              <a:rPr lang="en-US" sz="2200" i="1" dirty="0">
                                <a:solidFill>
                                  <a:srgbClr val="0070C0"/>
                                </a:solidFill>
                                <a:latin typeface="Cambria Math"/>
                              </a:rPr>
                              <m:t>𝑘</m:t>
                            </m:r>
                          </m:e>
                          <m:sub>
                            <m:r>
                              <a:rPr lang="en-US" sz="2200" i="1" dirty="0">
                                <a:solidFill>
                                  <a:srgbClr val="0070C0"/>
                                </a:solidFill>
                                <a:latin typeface="Cambria Math"/>
                              </a:rPr>
                              <m:t>1</m:t>
                            </m:r>
                          </m:sub>
                        </m:sSub>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𝑘</m:t>
                            </m:r>
                          </m:e>
                          <m:sub>
                            <m:r>
                              <a:rPr lang="en-US" sz="2200" i="1" dirty="0">
                                <a:solidFill>
                                  <a:srgbClr val="0070C0"/>
                                </a:solidFill>
                                <a:latin typeface="Cambria Math"/>
                              </a:rPr>
                              <m:t>0</m:t>
                            </m:r>
                          </m:sub>
                        </m:sSub>
                      </m:num>
                      <m:den>
                        <m:r>
                          <a:rPr lang="en-US" sz="2200" i="1">
                            <a:solidFill>
                              <a:srgbClr val="0070C0"/>
                            </a:solidFill>
                            <a:latin typeface="Cambria Math"/>
                          </a:rPr>
                          <m:t>2</m:t>
                        </m:r>
                      </m:den>
                    </m:f>
                    <m:r>
                      <a:rPr lang="en-US" sz="2200" i="1" smtClean="0">
                        <a:solidFill>
                          <a:srgbClr val="0070C0"/>
                        </a:solidFill>
                        <a:latin typeface="Cambria Math"/>
                      </a:rPr>
                      <m:t>.       (1)</m:t>
                    </m:r>
                  </m:oMath>
                </a14:m>
                <a:endParaRPr lang="en-US" sz="2200" dirty="0">
                  <a:solidFill>
                    <a:srgbClr val="0070C0"/>
                  </a:solidFill>
                </a:endParaRPr>
              </a:p>
              <a:p>
                <a:r>
                  <a:rPr lang="en-US" sz="2200" dirty="0">
                    <a:solidFill>
                      <a:prstClr val="black"/>
                    </a:solidFill>
                  </a:rPr>
                  <a:t>For this purpose, we need to find an analytic mapping from </a:t>
                </a:r>
                <a:r>
                  <a:rPr lang="en-US" sz="2200" i="1" dirty="0">
                    <a:solidFill>
                      <a:prstClr val="black"/>
                    </a:solidFill>
                  </a:rPr>
                  <a:t>D </a:t>
                </a:r>
                <a:r>
                  <a:rPr lang="en-US" sz="2200" dirty="0">
                    <a:solidFill>
                      <a:prstClr val="black"/>
                    </a:solidFill>
                  </a:rPr>
                  <a:t>onto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𝐷</m:t>
                        </m:r>
                      </m:e>
                      <m:sup>
                        <m:r>
                          <a:rPr lang="en-US" sz="2200" i="1" dirty="0">
                            <a:solidFill>
                              <a:prstClr val="black"/>
                            </a:solidFill>
                            <a:latin typeface="Cambria Math"/>
                          </a:rPr>
                          <m:t>′</m:t>
                        </m:r>
                      </m:sup>
                    </m:sSup>
                  </m:oMath>
                </a14:m>
                <a:r>
                  <a:rPr lang="en-US" sz="2200" dirty="0">
                    <a:solidFill>
                      <a:prstClr val="black"/>
                    </a:solidFill>
                  </a:rPr>
                  <a:t>. In order to do so, we first rotate the region </a:t>
                </a:r>
                <a14:m>
                  <m:oMath xmlns:m="http://schemas.openxmlformats.org/officeDocument/2006/math">
                    <m:r>
                      <a:rPr lang="en-US" sz="2200" i="1" dirty="0" smtClean="0">
                        <a:solidFill>
                          <a:prstClr val="black"/>
                        </a:solidFill>
                        <a:latin typeface="Cambria Math"/>
                      </a:rPr>
                      <m:t>𝐷</m:t>
                    </m:r>
                  </m:oMath>
                </a14:m>
                <a:r>
                  <a:rPr lang="en-US" sz="2200" i="1" dirty="0">
                    <a:solidFill>
                      <a:prstClr val="black"/>
                    </a:solidFill>
                  </a:rPr>
                  <a:t> </a:t>
                </a:r>
                <a:r>
                  <a:rPr lang="en-US" sz="2200" dirty="0">
                    <a:solidFill>
                      <a:prstClr val="black"/>
                    </a:solidFill>
                  </a:rPr>
                  <a:t>through </a:t>
                </a:r>
                <a14:m>
                  <m:oMath xmlns:m="http://schemas.openxmlformats.org/officeDocument/2006/math">
                    <m:r>
                      <a:rPr lang="en-US" sz="2200" i="1" dirty="0" smtClean="0">
                        <a:solidFill>
                          <a:prstClr val="black"/>
                        </a:solidFill>
                        <a:latin typeface="Cambria Math"/>
                      </a:rPr>
                      <m:t>𝜋</m:t>
                    </m:r>
                    <m:r>
                      <a:rPr lang="en-US" sz="2200" i="1" dirty="0" smtClean="0">
                        <a:solidFill>
                          <a:prstClr val="black"/>
                        </a:solidFill>
                        <a:latin typeface="Cambria Math"/>
                      </a:rPr>
                      <m:t>/4</m:t>
                    </m:r>
                  </m:oMath>
                </a14:m>
                <a:r>
                  <a:rPr lang="en-US" sz="2200" dirty="0">
                    <a:solidFill>
                      <a:prstClr val="black"/>
                    </a:solidFill>
                  </a:rPr>
                  <a:t> radians counterclockwise about the origin. Under this rotation, the boundary</a:t>
                </a:r>
              </a:p>
            </p:txBody>
          </p:sp>
        </mc:Choice>
        <mc:Fallback xmlns="">
          <p:sp>
            <p:nvSpPr>
              <p:cNvPr id="3" name="Rectangle 2">
                <a:extLst>
                  <a:ext uri="{FF2B5EF4-FFF2-40B4-BE49-F238E27FC236}">
                    <a16:creationId xmlns:a16="http://schemas.microsoft.com/office/drawing/2014/main" id="{33A8D1B7-7CE2-4D0F-A132-D1C4D7D0C742}"/>
                  </a:ext>
                </a:extLst>
              </p:cNvPr>
              <p:cNvSpPr>
                <a:spLocks noRot="1" noChangeAspect="1" noMove="1" noResize="1" noEditPoints="1" noAdjustHandles="1" noChangeArrowheads="1" noChangeShapeType="1" noTextEdit="1"/>
              </p:cNvSpPr>
              <p:nvPr/>
            </p:nvSpPr>
            <p:spPr>
              <a:xfrm>
                <a:off x="385905" y="1575362"/>
                <a:ext cx="8324957" cy="3050387"/>
              </a:xfrm>
              <a:prstGeom prst="rect">
                <a:avLst/>
              </a:prstGeom>
              <a:blipFill>
                <a:blip r:embed="rId5"/>
                <a:stretch>
                  <a:fillRect l="-952" t="-1198" b="-3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C164BA6C-1FAD-4FEF-8F20-18B67F064A34}"/>
                  </a:ext>
                </a:extLst>
              </p:cNvPr>
              <p:cNvSpPr/>
              <p:nvPr/>
            </p:nvSpPr>
            <p:spPr>
              <a:xfrm>
                <a:off x="385905" y="4426043"/>
                <a:ext cx="11541523" cy="2229778"/>
              </a:xfrm>
              <a:prstGeom prst="rect">
                <a:avLst/>
              </a:prstGeom>
            </p:spPr>
            <p:txBody>
              <a:bodyPr wrap="square">
                <a:spAutoFit/>
              </a:bodyPr>
              <a:lstStyle/>
              <a:p>
                <a:r>
                  <a:rPr lang="en-US" sz="2200" dirty="0">
                    <a:solidFill>
                      <a:prstClr val="black"/>
                    </a:solidFill>
                  </a:rPr>
                  <a:t>lines </a:t>
                </a:r>
                <a14:m>
                  <m:oMath xmlns:m="http://schemas.openxmlformats.org/officeDocument/2006/math">
                    <m:r>
                      <a:rPr lang="en-US" sz="2200" i="1" dirty="0">
                        <a:solidFill>
                          <a:prstClr val="black"/>
                        </a:solidFill>
                        <a:latin typeface="Cambria Math" panose="02040503050406030204" pitchFamily="18" charset="0"/>
                      </a:rPr>
                      <m:t>𝑦</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r>
                      <a:rPr lang="en-US" sz="2200" i="1" dirty="0">
                        <a:solidFill>
                          <a:prstClr val="black"/>
                        </a:solidFill>
                        <a:latin typeface="Cambria Math" panose="02040503050406030204" pitchFamily="18" charset="0"/>
                      </a:rPr>
                      <m:t>+2</m:t>
                    </m:r>
                  </m:oMath>
                </a14:m>
                <a:r>
                  <a:rPr lang="en-US" sz="2200" dirty="0">
                    <a:solidFill>
                      <a:prstClr val="black"/>
                    </a:solidFill>
                  </a:rPr>
                  <a:t> and </a:t>
                </a:r>
                <a14:m>
                  <m:oMath xmlns:m="http://schemas.openxmlformats.org/officeDocument/2006/math">
                    <m:r>
                      <a:rPr lang="en-US" sz="2200" i="1" dirty="0">
                        <a:solidFill>
                          <a:prstClr val="black"/>
                        </a:solidFill>
                        <a:latin typeface="Cambria Math" panose="02040503050406030204" pitchFamily="18" charset="0"/>
                      </a:rPr>
                      <m:t>𝑦</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𝑥</m:t>
                    </m:r>
                  </m:oMath>
                </a14:m>
                <a:r>
                  <a:rPr lang="en-US" sz="2200" i="1" dirty="0">
                    <a:solidFill>
                      <a:prstClr val="black"/>
                    </a:solidFill>
                  </a:rPr>
                  <a:t> </a:t>
                </a:r>
                <a:r>
                  <a:rPr lang="en-US" sz="2200" dirty="0">
                    <a:solidFill>
                      <a:prstClr val="black"/>
                    </a:solidFill>
                  </a:rPr>
                  <a:t>are mapped onto the vertical lines </a:t>
                </a:r>
                <a14:m>
                  <m:oMath xmlns:m="http://schemas.openxmlformats.org/officeDocument/2006/math">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m:t>
                    </m:r>
                    <m:rad>
                      <m:radPr>
                        <m:degHide m:val="on"/>
                        <m:ctrlPr>
                          <a:rPr lang="en-US" sz="2200" i="1" dirty="0">
                            <a:solidFill>
                              <a:prstClr val="black"/>
                            </a:solidFill>
                            <a:latin typeface="Cambria Math"/>
                          </a:rPr>
                        </m:ctrlPr>
                      </m:radPr>
                      <m:deg/>
                      <m:e>
                        <m:r>
                          <a:rPr lang="en-US" sz="2200" i="1" dirty="0">
                            <a:solidFill>
                              <a:prstClr val="black"/>
                            </a:solidFill>
                            <a:latin typeface="Cambria Math" panose="02040503050406030204" pitchFamily="18" charset="0"/>
                          </a:rPr>
                          <m:t>2</m:t>
                        </m:r>
                      </m:e>
                    </m:rad>
                    <m:r>
                      <a:rPr lang="en-US" sz="2200" i="1" dirty="0">
                        <a:solidFill>
                          <a:prstClr val="black"/>
                        </a:solidFill>
                        <a:latin typeface="Cambria Math" panose="02040503050406030204" pitchFamily="18" charset="0"/>
                      </a:rPr>
                      <m:t> </m:t>
                    </m:r>
                  </m:oMath>
                </a14:m>
                <a:r>
                  <a:rPr lang="en-US" sz="2200" dirty="0">
                    <a:solidFill>
                      <a:prstClr val="black"/>
                    </a:solidFill>
                  </a:rPr>
                  <a:t>and </a:t>
                </a:r>
                <a14:m>
                  <m:oMath xmlns:m="http://schemas.openxmlformats.org/officeDocument/2006/math">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=0,</m:t>
                    </m:r>
                  </m:oMath>
                </a14:m>
                <a:r>
                  <a:rPr lang="en-US" sz="2200" dirty="0">
                    <a:solidFill>
                      <a:prstClr val="black"/>
                    </a:solidFill>
                  </a:rPr>
                  <a:t> respectively. If we next magnify this domain by a factor of </a:t>
                </a:r>
                <a14:m>
                  <m:oMath xmlns:m="http://schemas.openxmlformats.org/officeDocument/2006/math">
                    <m:rad>
                      <m:radPr>
                        <m:degHide m:val="on"/>
                        <m:ctrlPr>
                          <a:rPr lang="en-US" sz="2200" i="1" dirty="0">
                            <a:solidFill>
                              <a:prstClr val="black"/>
                            </a:solidFill>
                            <a:latin typeface="Cambria Math"/>
                          </a:rPr>
                        </m:ctrlPr>
                      </m:radPr>
                      <m:deg/>
                      <m:e>
                        <m:r>
                          <a:rPr lang="en-US" sz="2200" i="1" dirty="0">
                            <a:solidFill>
                              <a:prstClr val="black"/>
                            </a:solidFill>
                            <a:latin typeface="Cambria Math" panose="02040503050406030204" pitchFamily="18" charset="0"/>
                          </a:rPr>
                          <m:t>2</m:t>
                        </m:r>
                      </m:e>
                    </m:rad>
                  </m:oMath>
                </a14:m>
                <a:r>
                  <a:rPr lang="en-US" sz="2200" dirty="0">
                    <a:solidFill>
                      <a:prstClr val="black"/>
                    </a:solidFill>
                  </a:rPr>
                  <a:t>, we obtain a domain bounded by the lines </a:t>
                </a:r>
                <a14:m>
                  <m:oMath xmlns:m="http://schemas.openxmlformats.org/officeDocument/2006/math">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=−2</m:t>
                    </m:r>
                  </m:oMath>
                </a14:m>
                <a:r>
                  <a:rPr lang="en-US" sz="2200" dirty="0">
                    <a:solidFill>
                      <a:prstClr val="black"/>
                    </a:solidFill>
                  </a:rPr>
                  <a:t> and </a:t>
                </a:r>
                <a14:m>
                  <m:oMath xmlns:m="http://schemas.openxmlformats.org/officeDocument/2006/math">
                    <m:r>
                      <a:rPr lang="en-US" sz="2200" i="1" dirty="0">
                        <a:solidFill>
                          <a:prstClr val="black"/>
                        </a:solidFill>
                        <a:latin typeface="Cambria Math" panose="02040503050406030204" pitchFamily="18" charset="0"/>
                      </a:rPr>
                      <m:t>𝑢</m:t>
                    </m:r>
                    <m:r>
                      <a:rPr lang="en-US" sz="2200" i="1" dirty="0">
                        <a:solidFill>
                          <a:prstClr val="black"/>
                        </a:solidFill>
                        <a:latin typeface="Cambria Math" panose="02040503050406030204" pitchFamily="18" charset="0"/>
                      </a:rPr>
                      <m:t>=0</m:t>
                    </m:r>
                  </m:oMath>
                </a14:m>
                <a:r>
                  <a:rPr lang="en-US" sz="2200" dirty="0">
                    <a:solidFill>
                      <a:prstClr val="black"/>
                    </a:solidFill>
                  </a:rPr>
                  <a:t>. Finally, we translate this image by </a:t>
                </a:r>
                <a14:m>
                  <m:oMath xmlns:m="http://schemas.openxmlformats.org/officeDocument/2006/math">
                    <m:r>
                      <a:rPr lang="en-US" sz="2200" i="1" dirty="0">
                        <a:solidFill>
                          <a:prstClr val="black"/>
                        </a:solidFill>
                        <a:latin typeface="Cambria Math" panose="02040503050406030204" pitchFamily="18" charset="0"/>
                      </a:rPr>
                      <m:t>1</m:t>
                    </m:r>
                  </m:oMath>
                </a14:m>
                <a:r>
                  <a:rPr lang="en-US" sz="2200" dirty="0">
                    <a:solidFill>
                      <a:prstClr val="black"/>
                    </a:solidFill>
                  </a:rPr>
                  <a:t> in order to obtain a domain bounded by the lines </a:t>
                </a:r>
                <a14:m>
                  <m:oMath xmlns:m="http://schemas.openxmlformats.org/officeDocument/2006/math">
                    <m:r>
                      <a:rPr lang="en-US" sz="2200" i="1" dirty="0" smtClean="0">
                        <a:solidFill>
                          <a:prstClr val="black"/>
                        </a:solidFill>
                        <a:latin typeface="Cambria Math" panose="02040503050406030204" pitchFamily="18" charset="0"/>
                      </a:rPr>
                      <m:t>𝑢</m:t>
                    </m:r>
                    <m:r>
                      <a:rPr lang="en-US" sz="2200" i="1" dirty="0" smtClean="0">
                        <a:solidFill>
                          <a:prstClr val="black"/>
                        </a:solidFill>
                        <a:latin typeface="Cambria Math" panose="02040503050406030204" pitchFamily="18" charset="0"/>
                      </a:rPr>
                      <m:t>=1</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panose="02040503050406030204" pitchFamily="18" charset="0"/>
                      </a:rPr>
                      <m:t>𝑢</m:t>
                    </m:r>
                    <m:r>
                      <a:rPr lang="en-US" sz="2200" i="1" dirty="0" smtClean="0">
                        <a:solidFill>
                          <a:prstClr val="black"/>
                        </a:solidFill>
                        <a:latin typeface="Cambria Math" panose="02040503050406030204" pitchFamily="18" charset="0"/>
                      </a:rPr>
                      <m:t>=−1</m:t>
                    </m:r>
                  </m:oMath>
                </a14:m>
                <a:r>
                  <a:rPr lang="en-US" sz="2200" dirty="0">
                    <a:solidFill>
                      <a:prstClr val="black"/>
                    </a:solidFill>
                  </a:rPr>
                  <a:t> as desired. Therefore, the domain </a:t>
                </a:r>
                <a14:m>
                  <m:oMath xmlns:m="http://schemas.openxmlformats.org/officeDocument/2006/math">
                    <m:r>
                      <a:rPr lang="en-US" sz="2200" i="1" dirty="0" smtClean="0">
                        <a:solidFill>
                          <a:prstClr val="black"/>
                        </a:solidFill>
                        <a:latin typeface="Cambria Math" panose="02040503050406030204" pitchFamily="18" charset="0"/>
                      </a:rPr>
                      <m:t>𝐷</m:t>
                    </m:r>
                  </m:oMath>
                </a14:m>
                <a:r>
                  <a:rPr lang="en-US" sz="2200" i="1" dirty="0">
                    <a:solidFill>
                      <a:prstClr val="black"/>
                    </a:solidFill>
                  </a:rPr>
                  <a:t> </a:t>
                </a:r>
                <a:r>
                  <a:rPr lang="en-US" sz="2200" dirty="0">
                    <a:solidFill>
                      <a:prstClr val="black"/>
                    </a:solidFill>
                  </a:rPr>
                  <a:t>is mapped onto the domain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panose="02040503050406030204" pitchFamily="18" charset="0"/>
                          </a:rPr>
                          <m:t>𝐷</m:t>
                        </m:r>
                      </m:e>
                      <m:sup>
                        <m:r>
                          <a:rPr lang="en-US" sz="2200" i="1" dirty="0">
                            <a:solidFill>
                              <a:prstClr val="black"/>
                            </a:solidFill>
                            <a:latin typeface="Cambria Math" panose="02040503050406030204" pitchFamily="18" charset="0"/>
                          </a:rPr>
                          <m:t>′</m:t>
                        </m:r>
                      </m:sup>
                    </m:sSup>
                  </m:oMath>
                </a14:m>
                <a:r>
                  <a:rPr lang="en-US" sz="2200" i="1" dirty="0">
                    <a:solidFill>
                      <a:prstClr val="black"/>
                    </a:solidFill>
                  </a:rPr>
                  <a:t> </a:t>
                </a:r>
                <a:r>
                  <a:rPr lang="en-US" sz="2200" dirty="0">
                    <a:solidFill>
                      <a:prstClr val="black"/>
                    </a:solidFill>
                  </a:rPr>
                  <a:t>by the analytic function:</a:t>
                </a:r>
              </a:p>
              <a:p>
                <a:pPr/>
                <a14:m>
                  <m:oMathPara xmlns:m="http://schemas.openxmlformats.org/officeDocument/2006/math">
                    <m:oMathParaPr>
                      <m:jc m:val="centerGroup"/>
                    </m:oMathParaPr>
                    <m:oMath xmlns:m="http://schemas.openxmlformats.org/officeDocument/2006/math">
                      <m:r>
                        <a:rPr lang="pl-PL" sz="2200" i="1" dirty="0" smtClean="0">
                          <a:solidFill>
                            <a:srgbClr val="0070C0"/>
                          </a:solidFill>
                          <a:latin typeface="Cambria Math" panose="02040503050406030204" pitchFamily="18" charset="0"/>
                        </a:rPr>
                        <m:t>𝑓</m:t>
                      </m:r>
                      <m:r>
                        <a:rPr lang="pl-PL" sz="2200" i="1" dirty="0" smtClean="0">
                          <a:solidFill>
                            <a:srgbClr val="0070C0"/>
                          </a:solidFill>
                          <a:latin typeface="Cambria Math" panose="02040503050406030204" pitchFamily="18" charset="0"/>
                        </a:rPr>
                        <m:t>(</m:t>
                      </m:r>
                      <m:r>
                        <a:rPr lang="pl-PL" sz="2200" i="1" dirty="0" smtClean="0">
                          <a:solidFill>
                            <a:srgbClr val="0070C0"/>
                          </a:solidFill>
                          <a:latin typeface="Cambria Math" panose="02040503050406030204" pitchFamily="18" charset="0"/>
                        </a:rPr>
                        <m:t>𝑧</m:t>
                      </m:r>
                      <m:r>
                        <a:rPr lang="pl-PL" sz="2200" i="1" dirty="0" smtClean="0">
                          <a:solidFill>
                            <a:srgbClr val="0070C0"/>
                          </a:solidFill>
                          <a:latin typeface="Cambria Math" panose="02040503050406030204" pitchFamily="18" charset="0"/>
                        </a:rPr>
                        <m:t>)=</m:t>
                      </m:r>
                      <m:r>
                        <a:rPr lang="pl-PL" sz="2200" i="1" dirty="0" smtClean="0">
                          <a:solidFill>
                            <a:srgbClr val="0070C0"/>
                          </a:solidFill>
                          <a:latin typeface="Cambria Math" panose="02040503050406030204" pitchFamily="18" charset="0"/>
                        </a:rPr>
                        <m:t>𝑇</m:t>
                      </m:r>
                      <m:r>
                        <a:rPr lang="pl-PL" sz="2200" i="1" dirty="0" smtClean="0">
                          <a:solidFill>
                            <a:srgbClr val="0070C0"/>
                          </a:solidFill>
                          <a:latin typeface="Cambria Math" panose="02040503050406030204" pitchFamily="18" charset="0"/>
                        </a:rPr>
                        <m:t>(</m:t>
                      </m:r>
                      <m:r>
                        <a:rPr lang="pl-PL" sz="2200" i="1" dirty="0" smtClean="0">
                          <a:solidFill>
                            <a:srgbClr val="0070C0"/>
                          </a:solidFill>
                          <a:latin typeface="Cambria Math" panose="02040503050406030204" pitchFamily="18" charset="0"/>
                        </a:rPr>
                        <m:t>𝑀</m:t>
                      </m:r>
                      <m:r>
                        <a:rPr lang="pl-PL" sz="2200" i="1" dirty="0" smtClean="0">
                          <a:solidFill>
                            <a:srgbClr val="0070C0"/>
                          </a:solidFill>
                          <a:latin typeface="Cambria Math" panose="02040503050406030204" pitchFamily="18" charset="0"/>
                        </a:rPr>
                        <m:t>(</m:t>
                      </m:r>
                      <m:r>
                        <a:rPr lang="pl-PL" sz="2200" i="1" dirty="0" smtClean="0">
                          <a:solidFill>
                            <a:srgbClr val="0070C0"/>
                          </a:solidFill>
                          <a:latin typeface="Cambria Math" panose="02040503050406030204" pitchFamily="18" charset="0"/>
                        </a:rPr>
                        <m:t>𝑅</m:t>
                      </m:r>
                      <m:r>
                        <a:rPr lang="pl-PL" sz="2200" i="1" dirty="0" smtClean="0">
                          <a:solidFill>
                            <a:srgbClr val="0070C0"/>
                          </a:solidFill>
                          <a:latin typeface="Cambria Math" panose="02040503050406030204" pitchFamily="18" charset="0"/>
                        </a:rPr>
                        <m:t>(</m:t>
                      </m:r>
                      <m:r>
                        <a:rPr lang="pl-PL" sz="2200" i="1" dirty="0" smtClean="0">
                          <a:solidFill>
                            <a:srgbClr val="0070C0"/>
                          </a:solidFill>
                          <a:latin typeface="Cambria Math" panose="02040503050406030204" pitchFamily="18" charset="0"/>
                        </a:rPr>
                        <m:t>𝑧</m:t>
                      </m:r>
                      <m:r>
                        <a:rPr lang="pl-PL" sz="2200" i="1" dirty="0" smtClean="0">
                          <a:solidFill>
                            <a:srgbClr val="0070C0"/>
                          </a:solidFill>
                          <a:latin typeface="Cambria Math" panose="02040503050406030204" pitchFamily="18" charset="0"/>
                        </a:rPr>
                        <m:t>)))=</m:t>
                      </m:r>
                      <m:rad>
                        <m:radPr>
                          <m:degHide m:val="on"/>
                          <m:ctrlPr>
                            <a:rPr lang="en-US" sz="2200" i="1" dirty="0" smtClean="0">
                              <a:solidFill>
                                <a:srgbClr val="0070C0"/>
                              </a:solidFill>
                              <a:latin typeface="Cambria Math"/>
                            </a:rPr>
                          </m:ctrlPr>
                        </m:radPr>
                        <m:deg/>
                        <m:e>
                          <m:r>
                            <a:rPr lang="en-US" sz="2200" i="1" dirty="0">
                              <a:solidFill>
                                <a:srgbClr val="0070C0"/>
                              </a:solidFill>
                              <a:latin typeface="Cambria Math" panose="02040503050406030204" pitchFamily="18" charset="0"/>
                            </a:rPr>
                            <m:t>2</m:t>
                          </m:r>
                        </m:e>
                      </m:rad>
                      <m:sSup>
                        <m:sSupPr>
                          <m:ctrlPr>
                            <a:rPr lang="pl-PL" sz="2200" i="1" dirty="0" smtClean="0">
                              <a:solidFill>
                                <a:srgbClr val="0070C0"/>
                              </a:solidFill>
                              <a:latin typeface="Cambria Math"/>
                            </a:rPr>
                          </m:ctrlPr>
                        </m:sSupPr>
                        <m:e>
                          <m:r>
                            <a:rPr lang="en-US" sz="2200" i="1" dirty="0" smtClean="0">
                              <a:solidFill>
                                <a:srgbClr val="0070C0"/>
                              </a:solidFill>
                              <a:latin typeface="Cambria Math" panose="02040503050406030204" pitchFamily="18" charset="0"/>
                            </a:rPr>
                            <m:t>𝑒</m:t>
                          </m:r>
                        </m:e>
                        <m:sup>
                          <m:r>
                            <a:rPr lang="pl-PL" sz="2200" i="1" dirty="0">
                              <a:solidFill>
                                <a:srgbClr val="0070C0"/>
                              </a:solidFill>
                              <a:latin typeface="Cambria Math" panose="02040503050406030204" pitchFamily="18" charset="0"/>
                            </a:rPr>
                            <m:t>𝑖</m:t>
                          </m:r>
                          <m:r>
                            <a:rPr lang="pl-PL" sz="2200" i="1" dirty="0">
                              <a:solidFill>
                                <a:srgbClr val="0070C0"/>
                              </a:solidFill>
                              <a:latin typeface="Cambria Math" panose="02040503050406030204" pitchFamily="18" charset="0"/>
                            </a:rPr>
                            <m:t>𝜋</m:t>
                          </m:r>
                          <m:r>
                            <a:rPr lang="en-US" sz="2200" i="1" dirty="0" smtClean="0">
                              <a:solidFill>
                                <a:srgbClr val="0070C0"/>
                              </a:solidFill>
                              <a:latin typeface="Cambria Math" panose="02040503050406030204" pitchFamily="18" charset="0"/>
                            </a:rPr>
                            <m:t>/4</m:t>
                          </m:r>
                        </m:sup>
                      </m:sSup>
                      <m:r>
                        <a:rPr lang="pl-PL" sz="2200" i="1" dirty="0">
                          <a:solidFill>
                            <a:srgbClr val="0070C0"/>
                          </a:solidFill>
                          <a:latin typeface="Cambria Math" panose="02040503050406030204" pitchFamily="18" charset="0"/>
                        </a:rPr>
                        <m:t>𝑧</m:t>
                      </m:r>
                      <m:r>
                        <a:rPr lang="pl-PL" sz="2200" i="1" dirty="0">
                          <a:solidFill>
                            <a:srgbClr val="0070C0"/>
                          </a:solidFill>
                          <a:latin typeface="Cambria Math" panose="02040503050406030204" pitchFamily="18" charset="0"/>
                        </a:rPr>
                        <m:t> +1=(1+</m:t>
                      </m:r>
                      <m:r>
                        <a:rPr lang="pl-PL" sz="2200" i="1" dirty="0">
                          <a:solidFill>
                            <a:srgbClr val="0070C0"/>
                          </a:solidFill>
                          <a:latin typeface="Cambria Math" panose="02040503050406030204" pitchFamily="18" charset="0"/>
                        </a:rPr>
                        <m:t>𝑖</m:t>
                      </m:r>
                      <m:r>
                        <a:rPr lang="pl-PL" sz="2200" i="1" dirty="0">
                          <a:solidFill>
                            <a:srgbClr val="0070C0"/>
                          </a:solidFill>
                          <a:latin typeface="Cambria Math" panose="02040503050406030204" pitchFamily="18" charset="0"/>
                        </a:rPr>
                        <m:t>)</m:t>
                      </m:r>
                      <m:r>
                        <a:rPr lang="pl-PL" sz="2200" i="1" dirty="0">
                          <a:solidFill>
                            <a:srgbClr val="0070C0"/>
                          </a:solidFill>
                          <a:latin typeface="Cambria Math" panose="02040503050406030204" pitchFamily="18" charset="0"/>
                        </a:rPr>
                        <m:t>𝑧</m:t>
                      </m:r>
                      <m:r>
                        <a:rPr lang="pl-PL" sz="2200" i="1" dirty="0">
                          <a:solidFill>
                            <a:srgbClr val="0070C0"/>
                          </a:solidFill>
                          <a:latin typeface="Cambria Math" panose="02040503050406030204" pitchFamily="18" charset="0"/>
                        </a:rPr>
                        <m:t>+1.</m:t>
                      </m:r>
                    </m:oMath>
                  </m:oMathPara>
                </a14:m>
                <a:endParaRPr lang="en-US" sz="2200" dirty="0">
                  <a:solidFill>
                    <a:srgbClr val="0070C0"/>
                  </a:solidFill>
                </a:endParaRPr>
              </a:p>
            </p:txBody>
          </p:sp>
        </mc:Choice>
        <mc:Fallback xmlns="">
          <p:sp>
            <p:nvSpPr>
              <p:cNvPr id="4" name="Rectangle 3">
                <a:extLst>
                  <a:ext uri="{FF2B5EF4-FFF2-40B4-BE49-F238E27FC236}">
                    <a16:creationId xmlns:a16="http://schemas.microsoft.com/office/drawing/2014/main" xmlns="" xmlns:a14="http://schemas.microsoft.com/office/drawing/2010/main" id="{C164BA6C-1FAD-4FEF-8F20-18B67F064A34}"/>
                  </a:ext>
                </a:extLst>
              </p:cNvPr>
              <p:cNvSpPr>
                <a:spLocks noRot="1" noChangeAspect="1" noMove="1" noResize="1" noEditPoints="1" noAdjustHandles="1" noChangeArrowheads="1" noChangeShapeType="1" noTextEdit="1"/>
              </p:cNvSpPr>
              <p:nvPr/>
            </p:nvSpPr>
            <p:spPr>
              <a:xfrm>
                <a:off x="385905" y="4426043"/>
                <a:ext cx="11541523" cy="2229778"/>
              </a:xfrm>
              <a:prstGeom prst="rect">
                <a:avLst/>
              </a:prstGeom>
              <a:blipFill rotWithShape="1">
                <a:blip r:embed="rId6"/>
                <a:stretch>
                  <a:fillRect l="-634" b="-2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xmlns="" id="{D719E6BF-E6DC-4CF6-A966-A464BDD42BD0}"/>
                  </a:ext>
                </a:extLst>
              </p:cNvPr>
              <p:cNvSpPr/>
              <p:nvPr/>
            </p:nvSpPr>
            <p:spPr>
              <a:xfrm>
                <a:off x="9414359" y="6187533"/>
                <a:ext cx="638316"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panose="02040503050406030204" pitchFamily="18" charset="0"/>
                        </a:rPr>
                        <m:t>(2</m:t>
                      </m:r>
                      <m:r>
                        <a:rPr lang="en-US" sz="2200" i="1">
                          <a:solidFill>
                            <a:srgbClr val="0070C0"/>
                          </a:solidFill>
                          <a:latin typeface="Cambria Math" panose="02040503050406030204" pitchFamily="18" charset="0"/>
                        </a:rPr>
                        <m:t>)</m:t>
                      </m:r>
                    </m:oMath>
                  </m:oMathPara>
                </a14:m>
                <a:endParaRPr lang="en-US" sz="2200" dirty="0">
                  <a:solidFill>
                    <a:prstClr val="black"/>
                  </a:solidFill>
                </a:endParaRPr>
              </a:p>
            </p:txBody>
          </p:sp>
        </mc:Choice>
        <mc:Fallback xmlns="">
          <p:sp>
            <p:nvSpPr>
              <p:cNvPr id="5" name="Rectangle 4">
                <a:extLst>
                  <a:ext uri="{FF2B5EF4-FFF2-40B4-BE49-F238E27FC236}">
                    <a16:creationId xmlns:a16="http://schemas.microsoft.com/office/drawing/2014/main" id="{D719E6BF-E6DC-4CF6-A966-A464BDD42BD0}"/>
                  </a:ext>
                </a:extLst>
              </p:cNvPr>
              <p:cNvSpPr>
                <a:spLocks noRot="1" noChangeAspect="1" noMove="1" noResize="1" noEditPoints="1" noAdjustHandles="1" noChangeArrowheads="1" noChangeShapeType="1" noTextEdit="1"/>
              </p:cNvSpPr>
              <p:nvPr/>
            </p:nvSpPr>
            <p:spPr>
              <a:xfrm>
                <a:off x="9414359" y="6187533"/>
                <a:ext cx="638316" cy="430887"/>
              </a:xfrm>
              <a:prstGeom prst="rect">
                <a:avLst/>
              </a:prstGeom>
              <a:blipFill>
                <a:blip r:embed="rId7"/>
                <a:stretch>
                  <a:fillRect r="-952" b="-1549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5067360" y="38160"/>
              <a:ext cx="5858280" cy="6677280"/>
            </p14:xfrm>
          </p:contentPart>
        </mc:Choice>
        <mc:Fallback xmlns="">
          <p:pic>
            <p:nvPicPr>
              <p:cNvPr id="8" name="Ink 7"/>
              <p:cNvPicPr/>
              <p:nvPr/>
            </p:nvPicPr>
            <p:blipFill>
              <a:blip r:embed="rId9"/>
              <a:stretch>
                <a:fillRect/>
              </a:stretch>
            </p:blipFill>
            <p:spPr>
              <a:xfrm>
                <a:off x="5058000" y="28800"/>
                <a:ext cx="5877000" cy="669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p14:cNvContentPartPr/>
              <p14:nvPr/>
            </p14:nvContentPartPr>
            <p14:xfrm>
              <a:off x="2847960" y="0"/>
              <a:ext cx="4134240" cy="1667160"/>
            </p14:xfrm>
          </p:contentPart>
        </mc:Choice>
        <mc:Fallback xmlns="">
          <p:pic>
            <p:nvPicPr>
              <p:cNvPr id="9" name="Ink 8"/>
              <p:cNvPicPr/>
              <p:nvPr/>
            </p:nvPicPr>
            <p:blipFill>
              <a:blip r:embed="rId11"/>
              <a:stretch>
                <a:fillRect/>
              </a:stretch>
            </p:blipFill>
            <p:spPr>
              <a:xfrm>
                <a:off x="2838600" y="-9360"/>
                <a:ext cx="4152960" cy="1685880"/>
              </a:xfrm>
              <a:prstGeom prst="rect">
                <a:avLst/>
              </a:prstGeom>
            </p:spPr>
          </p:pic>
        </mc:Fallback>
      </mc:AlternateContent>
    </p:spTree>
    <p:extLst>
      <p:ext uri="{BB962C8B-B14F-4D97-AF65-F5344CB8AC3E}">
        <p14:creationId xmlns:p14="http://schemas.microsoft.com/office/powerpoint/2010/main" val="10547970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09680" y="56880"/>
              <a:ext cx="11506320" cy="6753600"/>
            </p14:xfrm>
          </p:contentPart>
        </mc:Choice>
        <mc:Fallback xmlns="">
          <p:pic>
            <p:nvPicPr>
              <p:cNvPr id="4" name="Ink 3"/>
              <p:cNvPicPr/>
              <p:nvPr/>
            </p:nvPicPr>
            <p:blipFill>
              <a:blip r:embed="rId3"/>
              <a:stretch>
                <a:fillRect/>
              </a:stretch>
            </p:blipFill>
            <p:spPr>
              <a:xfrm>
                <a:off x="400320" y="47520"/>
                <a:ext cx="11525040" cy="6772320"/>
              </a:xfrm>
              <a:prstGeom prst="rect">
                <a:avLst/>
              </a:prstGeom>
            </p:spPr>
          </p:pic>
        </mc:Fallback>
      </mc:AlternateContent>
    </p:spTree>
    <p:extLst>
      <p:ext uri="{BB962C8B-B14F-4D97-AF65-F5344CB8AC3E}">
        <p14:creationId xmlns:p14="http://schemas.microsoft.com/office/powerpoint/2010/main" val="32835334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0.xml><?xml version="1.0" encoding="utf-8"?>
<a:theme xmlns:a="http://schemas.openxmlformats.org/drawingml/2006/main" name="2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2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3069</TotalTime>
  <Words>5761</Words>
  <Application>Microsoft Office PowerPoint</Application>
  <PresentationFormat>Custom</PresentationFormat>
  <Paragraphs>295</Paragraphs>
  <Slides>59</Slides>
  <Notes>0</Notes>
  <HiddenSlides>0</HiddenSlides>
  <MMClips>0</MMClips>
  <ScaleCrop>false</ScaleCrop>
  <HeadingPairs>
    <vt:vector size="4" baseType="variant">
      <vt:variant>
        <vt:lpstr>Theme</vt:lpstr>
      </vt:variant>
      <vt:variant>
        <vt:i4>24</vt:i4>
      </vt:variant>
      <vt:variant>
        <vt:lpstr>Slide Titles</vt:lpstr>
      </vt:variant>
      <vt:variant>
        <vt:i4>59</vt:i4>
      </vt:variant>
    </vt:vector>
  </HeadingPairs>
  <TitlesOfParts>
    <vt:vector size="83" baseType="lpstr">
      <vt:lpstr>Office Theme</vt:lpstr>
      <vt:lpstr>1_Office Theme</vt:lpstr>
      <vt:lpstr>2_Office Theme</vt:lpstr>
      <vt:lpstr>3_Office Theme</vt:lpstr>
      <vt:lpstr>4_Office Theme</vt:lpstr>
      <vt:lpstr>5_Office Theme</vt:lpstr>
      <vt:lpstr>6_Office Theme</vt:lpstr>
      <vt:lpstr>10_Office Theme</vt:lpstr>
      <vt:lpstr>11_Office Theme</vt:lpstr>
      <vt:lpstr>12_Office Theme</vt:lpstr>
      <vt:lpstr>13_Office Theme</vt:lpstr>
      <vt:lpstr>14_Office Theme</vt:lpstr>
      <vt:lpstr>15_Office Theme</vt:lpstr>
      <vt:lpstr>16_Office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Conformal Mapping</vt:lpstr>
      <vt:lpstr>Conformal Behavior of Analytic Functions</vt:lpstr>
      <vt:lpstr>Example:</vt:lpstr>
      <vt:lpstr>PowerPoint Presentation</vt:lpstr>
      <vt:lpstr>PowerPoint Presentation</vt:lpstr>
      <vt:lpstr>Linear Fractional Transformations</vt:lpstr>
      <vt:lpstr>Linear Fractional Transformations</vt:lpstr>
      <vt:lpstr>PowerPoint Presentation</vt:lpstr>
      <vt:lpstr>PowerPoint Presentation</vt:lpstr>
      <vt:lpstr>PowerPoint Presentation</vt:lpstr>
      <vt:lpstr>PowerPoint Presentation</vt:lpstr>
      <vt:lpstr>PowerPoint Presentation</vt:lpstr>
      <vt:lpstr>Linear Fractional Transformations</vt:lpstr>
      <vt:lpstr>Linear Fractional Transformations</vt:lpstr>
      <vt:lpstr>Theorem: Circles and Straight Lines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Divergence</vt:lpstr>
      <vt:lpstr>Divergence</vt:lpstr>
      <vt:lpstr>Divergence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Naila Amir</dc:creator>
  <cp:lastModifiedBy>Saeed Afzal</cp:lastModifiedBy>
  <cp:revision>405</cp:revision>
  <dcterms:created xsi:type="dcterms:W3CDTF">2019-09-30T04:12:57Z</dcterms:created>
  <dcterms:modified xsi:type="dcterms:W3CDTF">2021-04-07T10:55:16Z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2019-09-29T00:00:00Z</vt:filetime>
  </property>
  <property fmtid="{D5CDD505-2E9C-101B-9397-08002B2CF9AE}" pid="3" name="Creator">
    <vt:lpwstr>Microsoft® PowerPoint® 2016</vt:lpwstr>
  </property>
  <property fmtid="{D5CDD505-2E9C-101B-9397-08002B2CF9AE}" pid="4" name="LastSaved">
    <vt:filetime>2019-09-30T00:00:00Z</vt:filetime>
  </property>
</Properties>
</file>